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8" r:id="rId4"/>
    <p:sldMasterId id="2147483913" r:id="rId5"/>
    <p:sldMasterId id="2147483945" r:id="rId6"/>
    <p:sldMasterId id="2147483977" r:id="rId7"/>
  </p:sldMasterIdLst>
  <p:notesMasterIdLst>
    <p:notesMasterId r:id="rId29"/>
  </p:notesMasterIdLst>
  <p:handoutMasterIdLst>
    <p:handoutMasterId r:id="rId30"/>
  </p:handoutMasterIdLst>
  <p:sldIdLst>
    <p:sldId id="262" r:id="rId8"/>
    <p:sldId id="1521" r:id="rId9"/>
    <p:sldId id="1522" r:id="rId10"/>
    <p:sldId id="1365" r:id="rId11"/>
    <p:sldId id="1355" r:id="rId12"/>
    <p:sldId id="1362" r:id="rId13"/>
    <p:sldId id="1357" r:id="rId14"/>
    <p:sldId id="1363" r:id="rId15"/>
    <p:sldId id="1353" r:id="rId16"/>
    <p:sldId id="1372" r:id="rId17"/>
    <p:sldId id="1371" r:id="rId18"/>
    <p:sldId id="521" r:id="rId19"/>
    <p:sldId id="1348" r:id="rId20"/>
    <p:sldId id="526" r:id="rId21"/>
    <p:sldId id="1375" r:id="rId22"/>
    <p:sldId id="1350" r:id="rId23"/>
    <p:sldId id="1374" r:id="rId24"/>
    <p:sldId id="1369" r:id="rId25"/>
    <p:sldId id="1373" r:id="rId26"/>
    <p:sldId id="1377" r:id="rId27"/>
    <p:sldId id="512" r:id="rId28"/>
  </p:sldIdLst>
  <p:sldSz cx="9144000" cy="5143500" type="screen16x9"/>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624">
          <p15:clr>
            <a:srgbClr val="A4A3A4"/>
          </p15:clr>
        </p15:guide>
      </p15:sldGuideLst>
    </p:ext>
    <p:ext uri="{2D200454-40CA-4A62-9FC3-DE9A4176ACB9}">
      <p15:notesGuideLst xmlns:p15="http://schemas.microsoft.com/office/powerpoint/2012/main">
        <p15:guide id="1" orient="horz" pos="3108" userDrawn="1">
          <p15:clr>
            <a:srgbClr val="A4A3A4"/>
          </p15:clr>
        </p15:guide>
        <p15:guide id="2" pos="212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berly Caulfield" initials="KC" lastIdx="4" clrIdx="0"/>
  <p:cmAuthor id="2" name="Kent Steffen" initials="KS [3]" lastIdx="1" clrIdx="1"/>
  <p:cmAuthor id="3" name="Erica Morrison" initials="EM" lastIdx="2" clrIdx="2">
    <p:extLst>
      <p:ext uri="{19B8F6BF-5375-455C-9EA6-DF929625EA0E}">
        <p15:presenceInfo xmlns:p15="http://schemas.microsoft.com/office/powerpoint/2012/main" userId="S::Erica.Morrison@csgi.com::73f38fe7-8117-4990-acb4-ac8f15c5eb8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7575"/>
    <a:srgbClr val="8E8E8E"/>
    <a:srgbClr val="A7A7A7"/>
    <a:srgbClr val="C0C0C0"/>
    <a:srgbClr val="D2D2D2"/>
    <a:srgbClr val="E1E1E1"/>
    <a:srgbClr val="F0F0F0"/>
    <a:srgbClr val="F5F5F5"/>
    <a:srgbClr val="D7D7D7"/>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816287-E7D4-400E-BC36-687E836F07EA}" v="69" dt="2020-06-09T15:02:46.8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90" autoAdjust="0"/>
    <p:restoredTop sz="68554" autoAdjust="0"/>
  </p:normalViewPr>
  <p:slideViewPr>
    <p:cSldViewPr snapToGrid="0" showGuides="1">
      <p:cViewPr varScale="1">
        <p:scale>
          <a:sx n="73" d="100"/>
          <a:sy n="73" d="100"/>
        </p:scale>
        <p:origin x="1398" y="54"/>
      </p:cViewPr>
      <p:guideLst>
        <p:guide orient="horz"/>
        <p:guide pos="624"/>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515"/>
    </p:cViewPr>
  </p:sorterViewPr>
  <p:notesViewPr>
    <p:cSldViewPr snapToGrid="0" showGuides="1">
      <p:cViewPr varScale="1">
        <p:scale>
          <a:sx n="113" d="100"/>
          <a:sy n="113" d="100"/>
        </p:scale>
        <p:origin x="5536" y="200"/>
      </p:cViewPr>
      <p:guideLst>
        <p:guide orient="horz" pos="3108"/>
        <p:guide pos="212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a Morrison" userId="73f38fe7-8117-4990-acb4-ac8f15c5eb8f" providerId="ADAL" clId="{D2816287-E7D4-400E-BC36-687E836F07EA}"/>
    <pc:docChg chg="custSel modSld">
      <pc:chgData name="Erica Morrison" userId="73f38fe7-8117-4990-acb4-ac8f15c5eb8f" providerId="ADAL" clId="{D2816287-E7D4-400E-BC36-687E836F07EA}" dt="2020-06-09T15:08:39.588" v="120" actId="313"/>
      <pc:docMkLst>
        <pc:docMk/>
      </pc:docMkLst>
      <pc:sldChg chg="modSp mod">
        <pc:chgData name="Erica Morrison" userId="73f38fe7-8117-4990-acb4-ac8f15c5eb8f" providerId="ADAL" clId="{D2816287-E7D4-400E-BC36-687E836F07EA}" dt="2020-06-09T15:08:39.588" v="120" actId="313"/>
        <pc:sldMkLst>
          <pc:docMk/>
          <pc:sldMk cId="2111014575" sldId="1522"/>
        </pc:sldMkLst>
        <pc:spChg chg="mod">
          <ac:chgData name="Erica Morrison" userId="73f38fe7-8117-4990-acb4-ac8f15c5eb8f" providerId="ADAL" clId="{D2816287-E7D4-400E-BC36-687E836F07EA}" dt="2020-06-09T15:02:42.129" v="6" actId="20577"/>
          <ac:spMkLst>
            <pc:docMk/>
            <pc:sldMk cId="2111014575" sldId="1522"/>
            <ac:spMk id="18" creationId="{554C325B-ED93-43F1-9251-D08DC6085332}"/>
          </ac:spMkLst>
        </pc:spChg>
        <pc:spChg chg="mod">
          <ac:chgData name="Erica Morrison" userId="73f38fe7-8117-4990-acb4-ac8f15c5eb8f" providerId="ADAL" clId="{D2816287-E7D4-400E-BC36-687E836F07EA}" dt="2020-06-09T15:08:39.588" v="120" actId="313"/>
          <ac:spMkLst>
            <pc:docMk/>
            <pc:sldMk cId="2111014575" sldId="1522"/>
            <ac:spMk id="20" creationId="{3023FF28-1B65-4689-8C7C-1D7DCC364AC3}"/>
          </ac:spMkLst>
        </pc:spChg>
        <pc:spChg chg="mod">
          <ac:chgData name="Erica Morrison" userId="73f38fe7-8117-4990-acb4-ac8f15c5eb8f" providerId="ADAL" clId="{D2816287-E7D4-400E-BC36-687E836F07EA}" dt="2020-06-09T15:02:53.574" v="15" actId="20577"/>
          <ac:spMkLst>
            <pc:docMk/>
            <pc:sldMk cId="2111014575" sldId="1522"/>
            <ac:spMk id="22" creationId="{6903A6C3-1D1E-4B08-B23E-D2141E9B9370}"/>
          </ac:spMkLst>
        </pc:spChg>
        <pc:spChg chg="mod">
          <ac:chgData name="Erica Morrison" userId="73f38fe7-8117-4990-acb4-ac8f15c5eb8f" providerId="ADAL" clId="{D2816287-E7D4-400E-BC36-687E836F07EA}" dt="2020-06-09T15:04:03.022" v="27" actId="6549"/>
          <ac:spMkLst>
            <pc:docMk/>
            <pc:sldMk cId="2111014575" sldId="1522"/>
            <ac:spMk id="24" creationId="{66B3EF5E-F0D5-4BFB-9CDC-44B5622B73F5}"/>
          </ac:spMkLst>
        </pc:spChg>
        <pc:spChg chg="mod">
          <ac:chgData name="Erica Morrison" userId="73f38fe7-8117-4990-acb4-ac8f15c5eb8f" providerId="ADAL" clId="{D2816287-E7D4-400E-BC36-687E836F07EA}" dt="2020-06-09T15:04:12.629" v="34" actId="20577"/>
          <ac:spMkLst>
            <pc:docMk/>
            <pc:sldMk cId="2111014575" sldId="1522"/>
            <ac:spMk id="26" creationId="{EBECAC78-73F3-4F14-8EEB-FE1A4C072A3E}"/>
          </ac:spMkLst>
        </pc:spChg>
      </pc:sldChg>
    </pc:docChg>
  </pc:docChgLst>
  <pc:docChgLst>
    <pc:chgData name="Erica Morrison" userId="73f38fe7-8117-4990-acb4-ac8f15c5eb8f" providerId="ADAL" clId="{EE30D88B-1D09-435B-993A-031360F09AB4}"/>
    <pc:docChg chg="undo custSel modSld">
      <pc:chgData name="Erica Morrison" userId="73f38fe7-8117-4990-acb4-ac8f15c5eb8f" providerId="ADAL" clId="{EE30D88B-1D09-435B-993A-031360F09AB4}" dt="2020-06-09T14:37:51.312" v="249" actId="478"/>
      <pc:docMkLst>
        <pc:docMk/>
      </pc:docMkLst>
      <pc:sldChg chg="delSp modSp mod">
        <pc:chgData name="Erica Morrison" userId="73f38fe7-8117-4990-acb4-ac8f15c5eb8f" providerId="ADAL" clId="{EE30D88B-1D09-435B-993A-031360F09AB4}" dt="2020-06-09T11:43:32.154" v="242" actId="1582"/>
        <pc:sldMkLst>
          <pc:docMk/>
          <pc:sldMk cId="2965210831" sldId="526"/>
        </pc:sldMkLst>
        <pc:spChg chg="mod topLvl">
          <ac:chgData name="Erica Morrison" userId="73f38fe7-8117-4990-acb4-ac8f15c5eb8f" providerId="ADAL" clId="{EE30D88B-1D09-435B-993A-031360F09AB4}" dt="2020-06-09T10:25:49.513" v="8" actId="208"/>
          <ac:spMkLst>
            <pc:docMk/>
            <pc:sldMk cId="2965210831" sldId="526"/>
            <ac:spMk id="15" creationId="{9B932A49-764B-44CE-8779-798E13A044A6}"/>
          </ac:spMkLst>
        </pc:spChg>
        <pc:spChg chg="mod topLvl">
          <ac:chgData name="Erica Morrison" userId="73f38fe7-8117-4990-acb4-ac8f15c5eb8f" providerId="ADAL" clId="{EE30D88B-1D09-435B-993A-031360F09AB4}" dt="2020-06-09T10:26:32.401" v="12" actId="208"/>
          <ac:spMkLst>
            <pc:docMk/>
            <pc:sldMk cId="2965210831" sldId="526"/>
            <ac:spMk id="16" creationId="{DD3D67CA-95E8-4C1F-895F-4A8339F50788}"/>
          </ac:spMkLst>
        </pc:spChg>
        <pc:spChg chg="mod">
          <ac:chgData name="Erica Morrison" userId="73f38fe7-8117-4990-acb4-ac8f15c5eb8f" providerId="ADAL" clId="{EE30D88B-1D09-435B-993A-031360F09AB4}" dt="2020-06-09T11:43:30.378" v="241" actId="1582"/>
          <ac:spMkLst>
            <pc:docMk/>
            <pc:sldMk cId="2965210831" sldId="526"/>
            <ac:spMk id="17" creationId="{AE0511D6-0659-4395-83FF-0CA6EC37AADC}"/>
          </ac:spMkLst>
        </pc:spChg>
        <pc:spChg chg="mod">
          <ac:chgData name="Erica Morrison" userId="73f38fe7-8117-4990-acb4-ac8f15c5eb8f" providerId="ADAL" clId="{EE30D88B-1D09-435B-993A-031360F09AB4}" dt="2020-06-09T11:43:32.154" v="242" actId="1582"/>
          <ac:spMkLst>
            <pc:docMk/>
            <pc:sldMk cId="2965210831" sldId="526"/>
            <ac:spMk id="18" creationId="{5CF4763E-E288-44A5-8873-739A6FAC431B}"/>
          </ac:spMkLst>
        </pc:spChg>
        <pc:grpChg chg="del">
          <ac:chgData name="Erica Morrison" userId="73f38fe7-8117-4990-acb4-ac8f15c5eb8f" providerId="ADAL" clId="{EE30D88B-1D09-435B-993A-031360F09AB4}" dt="2020-06-09T10:25:34.222" v="5" actId="165"/>
          <ac:grpSpMkLst>
            <pc:docMk/>
            <pc:sldMk cId="2965210831" sldId="526"/>
            <ac:grpSpMk id="19" creationId="{023291F9-E835-42BD-9768-64438DAB23BD}"/>
          </ac:grpSpMkLst>
        </pc:grpChg>
      </pc:sldChg>
      <pc:sldChg chg="modSp">
        <pc:chgData name="Erica Morrison" userId="73f38fe7-8117-4990-acb4-ac8f15c5eb8f" providerId="ADAL" clId="{EE30D88B-1D09-435B-993A-031360F09AB4}" dt="2020-06-09T11:32:56.537" v="217" actId="207"/>
        <pc:sldMkLst>
          <pc:docMk/>
          <pc:sldMk cId="3587244367" sldId="1348"/>
        </pc:sldMkLst>
        <pc:spChg chg="mod">
          <ac:chgData name="Erica Morrison" userId="73f38fe7-8117-4990-acb4-ac8f15c5eb8f" providerId="ADAL" clId="{EE30D88B-1D09-435B-993A-031360F09AB4}" dt="2020-06-09T11:32:56.537" v="217" actId="207"/>
          <ac:spMkLst>
            <pc:docMk/>
            <pc:sldMk cId="3587244367" sldId="1348"/>
            <ac:spMk id="5" creationId="{52C7DFA5-0E3A-4837-A578-2DA0BA530100}"/>
          </ac:spMkLst>
        </pc:spChg>
      </pc:sldChg>
      <pc:sldChg chg="modSp">
        <pc:chgData name="Erica Morrison" userId="73f38fe7-8117-4990-acb4-ac8f15c5eb8f" providerId="ADAL" clId="{EE30D88B-1D09-435B-993A-031360F09AB4}" dt="2020-06-09T10:23:56.658" v="0" actId="207"/>
        <pc:sldMkLst>
          <pc:docMk/>
          <pc:sldMk cId="3861890324" sldId="1353"/>
        </pc:sldMkLst>
        <pc:spChg chg="mod">
          <ac:chgData name="Erica Morrison" userId="73f38fe7-8117-4990-acb4-ac8f15c5eb8f" providerId="ADAL" clId="{EE30D88B-1D09-435B-993A-031360F09AB4}" dt="2020-06-09T10:23:56.658" v="0" actId="207"/>
          <ac:spMkLst>
            <pc:docMk/>
            <pc:sldMk cId="3861890324" sldId="1353"/>
            <ac:spMk id="59" creationId="{00000000-0000-0000-0000-000000000000}"/>
          </ac:spMkLst>
        </pc:spChg>
      </pc:sldChg>
      <pc:sldChg chg="modNotesTx">
        <pc:chgData name="Erica Morrison" userId="73f38fe7-8117-4990-acb4-ac8f15c5eb8f" providerId="ADAL" clId="{EE30D88B-1D09-435B-993A-031360F09AB4}" dt="2020-06-09T11:32:08.151" v="213" actId="6549"/>
        <pc:sldMkLst>
          <pc:docMk/>
          <pc:sldMk cId="3545529970" sldId="1365"/>
        </pc:sldMkLst>
      </pc:sldChg>
      <pc:sldChg chg="modSp">
        <pc:chgData name="Erica Morrison" userId="73f38fe7-8117-4990-acb4-ac8f15c5eb8f" providerId="ADAL" clId="{EE30D88B-1D09-435B-993A-031360F09AB4}" dt="2020-06-09T10:27:36.932" v="18" actId="207"/>
        <pc:sldMkLst>
          <pc:docMk/>
          <pc:sldMk cId="2797698380" sldId="1369"/>
        </pc:sldMkLst>
        <pc:spChg chg="mod">
          <ac:chgData name="Erica Morrison" userId="73f38fe7-8117-4990-acb4-ac8f15c5eb8f" providerId="ADAL" clId="{EE30D88B-1D09-435B-993A-031360F09AB4}" dt="2020-06-09T10:27:36.932" v="18" actId="207"/>
          <ac:spMkLst>
            <pc:docMk/>
            <pc:sldMk cId="2797698380" sldId="1369"/>
            <ac:spMk id="5" creationId="{52C7DFA5-0E3A-4837-A578-2DA0BA530100}"/>
          </ac:spMkLst>
        </pc:spChg>
      </pc:sldChg>
      <pc:sldChg chg="modSp mod">
        <pc:chgData name="Erica Morrison" userId="73f38fe7-8117-4990-acb4-ac8f15c5eb8f" providerId="ADAL" clId="{EE30D88B-1D09-435B-993A-031360F09AB4}" dt="2020-06-09T10:29:07.809" v="35" actId="20577"/>
        <pc:sldMkLst>
          <pc:docMk/>
          <pc:sldMk cId="894328891" sldId="1371"/>
        </pc:sldMkLst>
        <pc:spChg chg="mod">
          <ac:chgData name="Erica Morrison" userId="73f38fe7-8117-4990-acb4-ac8f15c5eb8f" providerId="ADAL" clId="{EE30D88B-1D09-435B-993A-031360F09AB4}" dt="2020-06-09T10:28:04.895" v="21" actId="207"/>
          <ac:spMkLst>
            <pc:docMk/>
            <pc:sldMk cId="894328891" sldId="1371"/>
            <ac:spMk id="7" creationId="{5A2F7EC5-525E-4ED3-B4E0-D504915ECF15}"/>
          </ac:spMkLst>
        </pc:spChg>
        <pc:spChg chg="mod">
          <ac:chgData name="Erica Morrison" userId="73f38fe7-8117-4990-acb4-ac8f15c5eb8f" providerId="ADAL" clId="{EE30D88B-1D09-435B-993A-031360F09AB4}" dt="2020-06-09T10:29:07.809" v="35" actId="20577"/>
          <ac:spMkLst>
            <pc:docMk/>
            <pc:sldMk cId="894328891" sldId="1371"/>
            <ac:spMk id="10" creationId="{05E58B58-707E-4615-A061-5BD812A8D7D3}"/>
          </ac:spMkLst>
        </pc:spChg>
      </pc:sldChg>
      <pc:sldChg chg="modSp mod">
        <pc:chgData name="Erica Morrison" userId="73f38fe7-8117-4990-acb4-ac8f15c5eb8f" providerId="ADAL" clId="{EE30D88B-1D09-435B-993A-031360F09AB4}" dt="2020-06-09T10:29:03.753" v="28" actId="20577"/>
        <pc:sldMkLst>
          <pc:docMk/>
          <pc:sldMk cId="2184929355" sldId="1372"/>
        </pc:sldMkLst>
        <pc:spChg chg="mod">
          <ac:chgData name="Erica Morrison" userId="73f38fe7-8117-4990-acb4-ac8f15c5eb8f" providerId="ADAL" clId="{EE30D88B-1D09-435B-993A-031360F09AB4}" dt="2020-06-09T10:29:03.753" v="28" actId="20577"/>
          <ac:spMkLst>
            <pc:docMk/>
            <pc:sldMk cId="2184929355" sldId="1372"/>
            <ac:spMk id="10" creationId="{05E58B58-707E-4615-A061-5BD812A8D7D3}"/>
          </ac:spMkLst>
        </pc:spChg>
      </pc:sldChg>
      <pc:sldChg chg="modSp mod">
        <pc:chgData name="Erica Morrison" userId="73f38fe7-8117-4990-acb4-ac8f15c5eb8f" providerId="ADAL" clId="{EE30D88B-1D09-435B-993A-031360F09AB4}" dt="2020-06-09T10:29:14.201" v="42" actId="20577"/>
        <pc:sldMkLst>
          <pc:docMk/>
          <pc:sldMk cId="121952838" sldId="1374"/>
        </pc:sldMkLst>
        <pc:spChg chg="mod">
          <ac:chgData name="Erica Morrison" userId="73f38fe7-8117-4990-acb4-ac8f15c5eb8f" providerId="ADAL" clId="{EE30D88B-1D09-435B-993A-031360F09AB4}" dt="2020-06-09T10:29:14.201" v="42" actId="20577"/>
          <ac:spMkLst>
            <pc:docMk/>
            <pc:sldMk cId="121952838" sldId="1374"/>
            <ac:spMk id="10" creationId="{05E58B58-707E-4615-A061-5BD812A8D7D3}"/>
          </ac:spMkLst>
        </pc:spChg>
      </pc:sldChg>
      <pc:sldChg chg="addSp delSp modSp mod">
        <pc:chgData name="Erica Morrison" userId="73f38fe7-8117-4990-acb4-ac8f15c5eb8f" providerId="ADAL" clId="{EE30D88B-1D09-435B-993A-031360F09AB4}" dt="2020-06-09T14:37:51.312" v="249" actId="478"/>
        <pc:sldMkLst>
          <pc:docMk/>
          <pc:sldMk cId="2111014575" sldId="1522"/>
        </pc:sldMkLst>
        <pc:spChg chg="mod">
          <ac:chgData name="Erica Morrison" userId="73f38fe7-8117-4990-acb4-ac8f15c5eb8f" providerId="ADAL" clId="{EE30D88B-1D09-435B-993A-031360F09AB4}" dt="2020-06-09T11:42:07.919" v="236" actId="113"/>
          <ac:spMkLst>
            <pc:docMk/>
            <pc:sldMk cId="2111014575" sldId="1522"/>
            <ac:spMk id="16" creationId="{2B134A08-9665-477E-84E0-BD7689A3468D}"/>
          </ac:spMkLst>
        </pc:spChg>
        <pc:picChg chg="add del mod">
          <ac:chgData name="Erica Morrison" userId="73f38fe7-8117-4990-acb4-ac8f15c5eb8f" providerId="ADAL" clId="{EE30D88B-1D09-435B-993A-031360F09AB4}" dt="2020-06-09T14:37:51.312" v="249" actId="478"/>
          <ac:picMkLst>
            <pc:docMk/>
            <pc:sldMk cId="2111014575" sldId="1522"/>
            <ac:picMk id="3" creationId="{34BE2779-AA5C-444E-B4B9-8EB3DED87A39}"/>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C9F276-03BD-407E-8280-D72C466941D3}" type="doc">
      <dgm:prSet loTypeId="urn:microsoft.com/office/officeart/2018/5/layout/IconLeafLabelList" loCatId="icon" qsTypeId="urn:microsoft.com/office/officeart/2005/8/quickstyle/simple1" qsCatId="simple" csTypeId="urn:microsoft.com/office/officeart/2005/8/colors/accent0_2" csCatId="mainScheme" phldr="1"/>
      <dgm:spPr/>
      <dgm:t>
        <a:bodyPr/>
        <a:lstStyle/>
        <a:p>
          <a:endParaRPr lang="en-US"/>
        </a:p>
      </dgm:t>
    </dgm:pt>
    <dgm:pt modelId="{CB56B2EC-8031-4998-B85F-7459782F6B52}">
      <dgm:prSet/>
      <dgm:spPr/>
      <dgm:t>
        <a:bodyPr/>
        <a:lstStyle/>
        <a:p>
          <a:pPr>
            <a:lnSpc>
              <a:spcPct val="100000"/>
            </a:lnSpc>
            <a:defRPr cap="all"/>
          </a:pPr>
          <a:r>
            <a:rPr lang="en-US" dirty="0"/>
            <a:t>Outage</a:t>
          </a:r>
        </a:p>
      </dgm:t>
    </dgm:pt>
    <dgm:pt modelId="{B023A4D2-C8EE-449B-9ABD-AA3950D58D81}" type="parTrans" cxnId="{6DC47307-1240-4DFF-A3D0-45EADFD80286}">
      <dgm:prSet/>
      <dgm:spPr/>
      <dgm:t>
        <a:bodyPr/>
        <a:lstStyle/>
        <a:p>
          <a:endParaRPr lang="en-US"/>
        </a:p>
      </dgm:t>
    </dgm:pt>
    <dgm:pt modelId="{0677ADF0-06A5-403E-9FD3-450BA3DA5206}" type="sibTrans" cxnId="{6DC47307-1240-4DFF-A3D0-45EADFD80286}">
      <dgm:prSet/>
      <dgm:spPr/>
      <dgm:t>
        <a:bodyPr/>
        <a:lstStyle/>
        <a:p>
          <a:endParaRPr lang="en-US"/>
        </a:p>
      </dgm:t>
    </dgm:pt>
    <dgm:pt modelId="{BE930A8A-9352-4E7F-B33D-7CAE2FF079F2}">
      <dgm:prSet/>
      <dgm:spPr/>
      <dgm:t>
        <a:bodyPr/>
        <a:lstStyle/>
        <a:p>
          <a:pPr>
            <a:lnSpc>
              <a:spcPct val="100000"/>
            </a:lnSpc>
            <a:defRPr cap="all"/>
          </a:pPr>
          <a:r>
            <a:rPr lang="en-US"/>
            <a:t>Incident Analysis</a:t>
          </a:r>
        </a:p>
      </dgm:t>
    </dgm:pt>
    <dgm:pt modelId="{08567C24-AB16-4B37-A55B-4E31497A0D7D}" type="parTrans" cxnId="{161D577C-67C8-4A1C-A457-921EB27FA50F}">
      <dgm:prSet/>
      <dgm:spPr/>
      <dgm:t>
        <a:bodyPr/>
        <a:lstStyle/>
        <a:p>
          <a:endParaRPr lang="en-US"/>
        </a:p>
      </dgm:t>
    </dgm:pt>
    <dgm:pt modelId="{F9883782-2C3B-42E0-9DB1-6F499F8B170C}" type="sibTrans" cxnId="{161D577C-67C8-4A1C-A457-921EB27FA50F}">
      <dgm:prSet/>
      <dgm:spPr/>
      <dgm:t>
        <a:bodyPr/>
        <a:lstStyle/>
        <a:p>
          <a:endParaRPr lang="en-US"/>
        </a:p>
      </dgm:t>
    </dgm:pt>
    <dgm:pt modelId="{BB0728EE-631D-4179-ADED-8BDA16FC11E9}">
      <dgm:prSet/>
      <dgm:spPr/>
      <dgm:t>
        <a:bodyPr/>
        <a:lstStyle/>
        <a:p>
          <a:pPr>
            <a:lnSpc>
              <a:spcPct val="100000"/>
            </a:lnSpc>
            <a:defRPr cap="all"/>
          </a:pPr>
          <a:r>
            <a:rPr lang="en-US"/>
            <a:t>IMS Rollout</a:t>
          </a:r>
        </a:p>
      </dgm:t>
    </dgm:pt>
    <dgm:pt modelId="{F5EB75AC-7811-4B37-98B3-72909E4F5ECA}" type="parTrans" cxnId="{6FF892F1-B5E1-4A97-A4FE-B9E216A1F4BA}">
      <dgm:prSet/>
      <dgm:spPr/>
      <dgm:t>
        <a:bodyPr/>
        <a:lstStyle/>
        <a:p>
          <a:endParaRPr lang="en-US"/>
        </a:p>
      </dgm:t>
    </dgm:pt>
    <dgm:pt modelId="{037F4944-E1CA-4632-86C8-91CAE0F0A04A}" type="sibTrans" cxnId="{6FF892F1-B5E1-4A97-A4FE-B9E216A1F4BA}">
      <dgm:prSet/>
      <dgm:spPr/>
      <dgm:t>
        <a:bodyPr/>
        <a:lstStyle/>
        <a:p>
          <a:endParaRPr lang="en-US"/>
        </a:p>
      </dgm:t>
    </dgm:pt>
    <dgm:pt modelId="{E9A3CE19-5290-4CDD-A1BA-11B6F374A692}">
      <dgm:prSet/>
      <dgm:spPr/>
      <dgm:t>
        <a:bodyPr/>
        <a:lstStyle/>
        <a:p>
          <a:pPr>
            <a:lnSpc>
              <a:spcPct val="100000"/>
            </a:lnSpc>
            <a:defRPr cap="all"/>
          </a:pPr>
          <a:r>
            <a:rPr lang="en-US"/>
            <a:t>Other improvements</a:t>
          </a:r>
        </a:p>
      </dgm:t>
    </dgm:pt>
    <dgm:pt modelId="{7B1DB28B-3A05-4CA3-B584-61DA41DEC033}" type="parTrans" cxnId="{1F7E19F0-E85F-4732-9372-4A3226A9C2BE}">
      <dgm:prSet/>
      <dgm:spPr/>
      <dgm:t>
        <a:bodyPr/>
        <a:lstStyle/>
        <a:p>
          <a:endParaRPr lang="en-US"/>
        </a:p>
      </dgm:t>
    </dgm:pt>
    <dgm:pt modelId="{42AD5B30-7AD4-4344-A5F7-088E2B71D199}" type="sibTrans" cxnId="{1F7E19F0-E85F-4732-9372-4A3226A9C2BE}">
      <dgm:prSet/>
      <dgm:spPr/>
      <dgm:t>
        <a:bodyPr/>
        <a:lstStyle/>
        <a:p>
          <a:endParaRPr lang="en-US"/>
        </a:p>
      </dgm:t>
    </dgm:pt>
    <dgm:pt modelId="{27814B64-FB3D-4B5B-93C2-DAF53EFF5026}">
      <dgm:prSet/>
      <dgm:spPr/>
      <dgm:t>
        <a:bodyPr/>
        <a:lstStyle/>
        <a:p>
          <a:pPr>
            <a:lnSpc>
              <a:spcPct val="100000"/>
            </a:lnSpc>
            <a:defRPr cap="all"/>
          </a:pPr>
          <a:r>
            <a:rPr lang="en-US"/>
            <a:t>Learning</a:t>
          </a:r>
        </a:p>
      </dgm:t>
    </dgm:pt>
    <dgm:pt modelId="{551A6718-5369-481F-B549-346480E41C94}" type="parTrans" cxnId="{EF36A7B4-635F-4F41-8456-4CA345AE55AF}">
      <dgm:prSet/>
      <dgm:spPr/>
      <dgm:t>
        <a:bodyPr/>
        <a:lstStyle/>
        <a:p>
          <a:endParaRPr lang="en-US"/>
        </a:p>
      </dgm:t>
    </dgm:pt>
    <dgm:pt modelId="{945E9F02-4E20-4B06-B972-740FCD26DAC5}" type="sibTrans" cxnId="{EF36A7B4-635F-4F41-8456-4CA345AE55AF}">
      <dgm:prSet/>
      <dgm:spPr/>
      <dgm:t>
        <a:bodyPr/>
        <a:lstStyle/>
        <a:p>
          <a:endParaRPr lang="en-US"/>
        </a:p>
      </dgm:t>
    </dgm:pt>
    <dgm:pt modelId="{76058F69-15C6-4A36-B14C-3C0CDC8F783D}" type="pres">
      <dgm:prSet presAssocID="{77C9F276-03BD-407E-8280-D72C466941D3}" presName="root" presStyleCnt="0">
        <dgm:presLayoutVars>
          <dgm:dir/>
          <dgm:resizeHandles val="exact"/>
        </dgm:presLayoutVars>
      </dgm:prSet>
      <dgm:spPr/>
    </dgm:pt>
    <dgm:pt modelId="{638AC1FE-090A-487F-9912-7E980A583F40}" type="pres">
      <dgm:prSet presAssocID="{CB56B2EC-8031-4998-B85F-7459782F6B52}" presName="compNode" presStyleCnt="0"/>
      <dgm:spPr/>
    </dgm:pt>
    <dgm:pt modelId="{241F8924-CAA3-4D77-86EF-3F4809C2A837}" type="pres">
      <dgm:prSet presAssocID="{CB56B2EC-8031-4998-B85F-7459782F6B52}" presName="iconBgRect" presStyleLbl="bgShp" presStyleIdx="0" presStyleCnt="5"/>
      <dgm:spPr>
        <a:prstGeom prst="round2DiagRect">
          <a:avLst>
            <a:gd name="adj1" fmla="val 29727"/>
            <a:gd name="adj2" fmla="val 0"/>
          </a:avLst>
        </a:prstGeom>
      </dgm:spPr>
    </dgm:pt>
    <dgm:pt modelId="{A706EE2E-AE64-4E9B-9171-94A8B3F3E34E}" type="pres">
      <dgm:prSet presAssocID="{CB56B2EC-8031-4998-B85F-7459782F6B5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ning"/>
        </a:ext>
      </dgm:extLst>
    </dgm:pt>
    <dgm:pt modelId="{5B1FBF9F-0EFA-40AD-B47E-2C3ABA9DFC91}" type="pres">
      <dgm:prSet presAssocID="{CB56B2EC-8031-4998-B85F-7459782F6B52}" presName="spaceRect" presStyleCnt="0"/>
      <dgm:spPr/>
    </dgm:pt>
    <dgm:pt modelId="{6C29697C-C9B5-47B8-8433-D07262BC69B7}" type="pres">
      <dgm:prSet presAssocID="{CB56B2EC-8031-4998-B85F-7459782F6B52}" presName="textRect" presStyleLbl="revTx" presStyleIdx="0" presStyleCnt="5">
        <dgm:presLayoutVars>
          <dgm:chMax val="1"/>
          <dgm:chPref val="1"/>
        </dgm:presLayoutVars>
      </dgm:prSet>
      <dgm:spPr/>
    </dgm:pt>
    <dgm:pt modelId="{013EA85C-E631-4AAC-B947-31D2026079F2}" type="pres">
      <dgm:prSet presAssocID="{0677ADF0-06A5-403E-9FD3-450BA3DA5206}" presName="sibTrans" presStyleCnt="0"/>
      <dgm:spPr/>
    </dgm:pt>
    <dgm:pt modelId="{E5D20B8E-AF87-417A-B056-5F92B85FF13A}" type="pres">
      <dgm:prSet presAssocID="{BE930A8A-9352-4E7F-B33D-7CAE2FF079F2}" presName="compNode" presStyleCnt="0"/>
      <dgm:spPr/>
    </dgm:pt>
    <dgm:pt modelId="{29329A69-000D-46B8-AB24-11887A855770}" type="pres">
      <dgm:prSet presAssocID="{BE930A8A-9352-4E7F-B33D-7CAE2FF079F2}" presName="iconBgRect" presStyleLbl="bgShp" presStyleIdx="1" presStyleCnt="5"/>
      <dgm:spPr>
        <a:prstGeom prst="round2DiagRect">
          <a:avLst>
            <a:gd name="adj1" fmla="val 29727"/>
            <a:gd name="adj2" fmla="val 0"/>
          </a:avLst>
        </a:prstGeom>
      </dgm:spPr>
    </dgm:pt>
    <dgm:pt modelId="{4FA560C7-4539-4B41-8861-807451FBA1D4}" type="pres">
      <dgm:prSet presAssocID="{BE930A8A-9352-4E7F-B33D-7CAE2FF079F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552E401E-3B7C-4281-A188-7A276D0EEE9D}" type="pres">
      <dgm:prSet presAssocID="{BE930A8A-9352-4E7F-B33D-7CAE2FF079F2}" presName="spaceRect" presStyleCnt="0"/>
      <dgm:spPr/>
    </dgm:pt>
    <dgm:pt modelId="{095D1110-3BE7-4387-A409-BE23106680A4}" type="pres">
      <dgm:prSet presAssocID="{BE930A8A-9352-4E7F-B33D-7CAE2FF079F2}" presName="textRect" presStyleLbl="revTx" presStyleIdx="1" presStyleCnt="5">
        <dgm:presLayoutVars>
          <dgm:chMax val="1"/>
          <dgm:chPref val="1"/>
        </dgm:presLayoutVars>
      </dgm:prSet>
      <dgm:spPr/>
    </dgm:pt>
    <dgm:pt modelId="{CC5C4A7E-AFD5-470A-9B44-E61EB4D7AA4D}" type="pres">
      <dgm:prSet presAssocID="{F9883782-2C3B-42E0-9DB1-6F499F8B170C}" presName="sibTrans" presStyleCnt="0"/>
      <dgm:spPr/>
    </dgm:pt>
    <dgm:pt modelId="{78AB311F-6F60-4B6B-A32F-58557C82A910}" type="pres">
      <dgm:prSet presAssocID="{BB0728EE-631D-4179-ADED-8BDA16FC11E9}" presName="compNode" presStyleCnt="0"/>
      <dgm:spPr/>
    </dgm:pt>
    <dgm:pt modelId="{7DF5DC0C-FB72-405A-BCFE-1CD65EF7309D}" type="pres">
      <dgm:prSet presAssocID="{BB0728EE-631D-4179-ADED-8BDA16FC11E9}" presName="iconBgRect" presStyleLbl="bgShp" presStyleIdx="2" presStyleCnt="5"/>
      <dgm:spPr>
        <a:prstGeom prst="round2DiagRect">
          <a:avLst>
            <a:gd name="adj1" fmla="val 29727"/>
            <a:gd name="adj2" fmla="val 0"/>
          </a:avLst>
        </a:prstGeom>
      </dgm:spPr>
    </dgm:pt>
    <dgm:pt modelId="{3864625A-41DB-474D-A414-F6F61778238D}" type="pres">
      <dgm:prSet presAssocID="{BB0728EE-631D-4179-ADED-8BDA16FC11E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6EA3F62-0ECA-4CBB-9750-3910AF5D5FD1}" type="pres">
      <dgm:prSet presAssocID="{BB0728EE-631D-4179-ADED-8BDA16FC11E9}" presName="spaceRect" presStyleCnt="0"/>
      <dgm:spPr/>
    </dgm:pt>
    <dgm:pt modelId="{AA275D5C-9AF8-4501-B802-2EB1ACD4518F}" type="pres">
      <dgm:prSet presAssocID="{BB0728EE-631D-4179-ADED-8BDA16FC11E9}" presName="textRect" presStyleLbl="revTx" presStyleIdx="2" presStyleCnt="5">
        <dgm:presLayoutVars>
          <dgm:chMax val="1"/>
          <dgm:chPref val="1"/>
        </dgm:presLayoutVars>
      </dgm:prSet>
      <dgm:spPr/>
    </dgm:pt>
    <dgm:pt modelId="{1E014E9F-5A00-41F3-847D-FBF931EA991B}" type="pres">
      <dgm:prSet presAssocID="{037F4944-E1CA-4632-86C8-91CAE0F0A04A}" presName="sibTrans" presStyleCnt="0"/>
      <dgm:spPr/>
    </dgm:pt>
    <dgm:pt modelId="{A83D0602-5A8E-49C3-BE2B-2563E6A84FEC}" type="pres">
      <dgm:prSet presAssocID="{E9A3CE19-5290-4CDD-A1BA-11B6F374A692}" presName="compNode" presStyleCnt="0"/>
      <dgm:spPr/>
    </dgm:pt>
    <dgm:pt modelId="{25599F24-86B0-4F2E-BDDA-1AA6D318A7F7}" type="pres">
      <dgm:prSet presAssocID="{E9A3CE19-5290-4CDD-A1BA-11B6F374A692}" presName="iconBgRect" presStyleLbl="bgShp" presStyleIdx="3" presStyleCnt="5"/>
      <dgm:spPr>
        <a:prstGeom prst="round2DiagRect">
          <a:avLst>
            <a:gd name="adj1" fmla="val 29727"/>
            <a:gd name="adj2" fmla="val 0"/>
          </a:avLst>
        </a:prstGeom>
      </dgm:spPr>
    </dgm:pt>
    <dgm:pt modelId="{3C5C0A58-F90E-4740-BA03-AB866405FBD6}" type="pres">
      <dgm:prSet presAssocID="{E9A3CE19-5290-4CDD-A1BA-11B6F374A69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pward trend"/>
        </a:ext>
      </dgm:extLst>
    </dgm:pt>
    <dgm:pt modelId="{67430FBA-2C98-42C1-B440-94CA9AC9AC4A}" type="pres">
      <dgm:prSet presAssocID="{E9A3CE19-5290-4CDD-A1BA-11B6F374A692}" presName="spaceRect" presStyleCnt="0"/>
      <dgm:spPr/>
    </dgm:pt>
    <dgm:pt modelId="{A663BC90-F082-4E49-9D8F-8E5476E53226}" type="pres">
      <dgm:prSet presAssocID="{E9A3CE19-5290-4CDD-A1BA-11B6F374A692}" presName="textRect" presStyleLbl="revTx" presStyleIdx="3" presStyleCnt="5">
        <dgm:presLayoutVars>
          <dgm:chMax val="1"/>
          <dgm:chPref val="1"/>
        </dgm:presLayoutVars>
      </dgm:prSet>
      <dgm:spPr/>
    </dgm:pt>
    <dgm:pt modelId="{F23AC55C-8C9A-47A4-9F9B-CB41CD42020D}" type="pres">
      <dgm:prSet presAssocID="{42AD5B30-7AD4-4344-A5F7-088E2B71D199}" presName="sibTrans" presStyleCnt="0"/>
      <dgm:spPr/>
    </dgm:pt>
    <dgm:pt modelId="{C0B929A5-75A7-48A7-BB10-FB2D04F9B2D1}" type="pres">
      <dgm:prSet presAssocID="{27814B64-FB3D-4B5B-93C2-DAF53EFF5026}" presName="compNode" presStyleCnt="0"/>
      <dgm:spPr/>
    </dgm:pt>
    <dgm:pt modelId="{9F68908C-0534-413C-9D8E-380E5CC847CB}" type="pres">
      <dgm:prSet presAssocID="{27814B64-FB3D-4B5B-93C2-DAF53EFF5026}" presName="iconBgRect" presStyleLbl="bgShp" presStyleIdx="4" presStyleCnt="5"/>
      <dgm:spPr>
        <a:prstGeom prst="round2DiagRect">
          <a:avLst>
            <a:gd name="adj1" fmla="val 29727"/>
            <a:gd name="adj2" fmla="val 0"/>
          </a:avLst>
        </a:prstGeom>
      </dgm:spPr>
    </dgm:pt>
    <dgm:pt modelId="{84B8C01E-070E-4280-821F-70C441F6684C}" type="pres">
      <dgm:prSet presAssocID="{27814B64-FB3D-4B5B-93C2-DAF53EFF502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lassroom"/>
        </a:ext>
      </dgm:extLst>
    </dgm:pt>
    <dgm:pt modelId="{61318416-EF90-4A64-8E4E-91455523C9B0}" type="pres">
      <dgm:prSet presAssocID="{27814B64-FB3D-4B5B-93C2-DAF53EFF5026}" presName="spaceRect" presStyleCnt="0"/>
      <dgm:spPr/>
    </dgm:pt>
    <dgm:pt modelId="{76886FEB-9429-4396-BE59-6DEAE273EFA5}" type="pres">
      <dgm:prSet presAssocID="{27814B64-FB3D-4B5B-93C2-DAF53EFF5026}" presName="textRect" presStyleLbl="revTx" presStyleIdx="4" presStyleCnt="5">
        <dgm:presLayoutVars>
          <dgm:chMax val="1"/>
          <dgm:chPref val="1"/>
        </dgm:presLayoutVars>
      </dgm:prSet>
      <dgm:spPr/>
    </dgm:pt>
  </dgm:ptLst>
  <dgm:cxnLst>
    <dgm:cxn modelId="{6DC47307-1240-4DFF-A3D0-45EADFD80286}" srcId="{77C9F276-03BD-407E-8280-D72C466941D3}" destId="{CB56B2EC-8031-4998-B85F-7459782F6B52}" srcOrd="0" destOrd="0" parTransId="{B023A4D2-C8EE-449B-9ABD-AA3950D58D81}" sibTransId="{0677ADF0-06A5-403E-9FD3-450BA3DA5206}"/>
    <dgm:cxn modelId="{87F5676A-3730-4E7E-9268-B12AD4BA2AAE}" type="presOf" srcId="{77C9F276-03BD-407E-8280-D72C466941D3}" destId="{76058F69-15C6-4A36-B14C-3C0CDC8F783D}" srcOrd="0" destOrd="0" presId="urn:microsoft.com/office/officeart/2018/5/layout/IconLeafLabelList"/>
    <dgm:cxn modelId="{23EAC370-20F0-471E-A78D-4464C0698867}" type="presOf" srcId="{27814B64-FB3D-4B5B-93C2-DAF53EFF5026}" destId="{76886FEB-9429-4396-BE59-6DEAE273EFA5}" srcOrd="0" destOrd="0" presId="urn:microsoft.com/office/officeart/2018/5/layout/IconLeafLabelList"/>
    <dgm:cxn modelId="{161D577C-67C8-4A1C-A457-921EB27FA50F}" srcId="{77C9F276-03BD-407E-8280-D72C466941D3}" destId="{BE930A8A-9352-4E7F-B33D-7CAE2FF079F2}" srcOrd="1" destOrd="0" parTransId="{08567C24-AB16-4B37-A55B-4E31497A0D7D}" sibTransId="{F9883782-2C3B-42E0-9DB1-6F499F8B170C}"/>
    <dgm:cxn modelId="{CD23DC7E-810D-43F7-BB8A-1F68F65B7A39}" type="presOf" srcId="{BE930A8A-9352-4E7F-B33D-7CAE2FF079F2}" destId="{095D1110-3BE7-4387-A409-BE23106680A4}" srcOrd="0" destOrd="0" presId="urn:microsoft.com/office/officeart/2018/5/layout/IconLeafLabelList"/>
    <dgm:cxn modelId="{50FBC2A0-844D-49FF-8E00-03BA1F369AFB}" type="presOf" srcId="{BB0728EE-631D-4179-ADED-8BDA16FC11E9}" destId="{AA275D5C-9AF8-4501-B802-2EB1ACD4518F}" srcOrd="0" destOrd="0" presId="urn:microsoft.com/office/officeart/2018/5/layout/IconLeafLabelList"/>
    <dgm:cxn modelId="{A18C3CA2-0A0E-43DE-B261-56FDDA2A1FD6}" type="presOf" srcId="{CB56B2EC-8031-4998-B85F-7459782F6B52}" destId="{6C29697C-C9B5-47B8-8433-D07262BC69B7}" srcOrd="0" destOrd="0" presId="urn:microsoft.com/office/officeart/2018/5/layout/IconLeafLabelList"/>
    <dgm:cxn modelId="{EF36A7B4-635F-4F41-8456-4CA345AE55AF}" srcId="{77C9F276-03BD-407E-8280-D72C466941D3}" destId="{27814B64-FB3D-4B5B-93C2-DAF53EFF5026}" srcOrd="4" destOrd="0" parTransId="{551A6718-5369-481F-B549-346480E41C94}" sibTransId="{945E9F02-4E20-4B06-B972-740FCD26DAC5}"/>
    <dgm:cxn modelId="{1F7E19F0-E85F-4732-9372-4A3226A9C2BE}" srcId="{77C9F276-03BD-407E-8280-D72C466941D3}" destId="{E9A3CE19-5290-4CDD-A1BA-11B6F374A692}" srcOrd="3" destOrd="0" parTransId="{7B1DB28B-3A05-4CA3-B584-61DA41DEC033}" sibTransId="{42AD5B30-7AD4-4344-A5F7-088E2B71D199}"/>
    <dgm:cxn modelId="{6FF892F1-B5E1-4A97-A4FE-B9E216A1F4BA}" srcId="{77C9F276-03BD-407E-8280-D72C466941D3}" destId="{BB0728EE-631D-4179-ADED-8BDA16FC11E9}" srcOrd="2" destOrd="0" parTransId="{F5EB75AC-7811-4B37-98B3-72909E4F5ECA}" sibTransId="{037F4944-E1CA-4632-86C8-91CAE0F0A04A}"/>
    <dgm:cxn modelId="{049B46FC-6E4F-4411-B8E9-66B10BB2A77A}" type="presOf" srcId="{E9A3CE19-5290-4CDD-A1BA-11B6F374A692}" destId="{A663BC90-F082-4E49-9D8F-8E5476E53226}" srcOrd="0" destOrd="0" presId="urn:microsoft.com/office/officeart/2018/5/layout/IconLeafLabelList"/>
    <dgm:cxn modelId="{694C024E-DC25-415E-8867-907373B0A765}" type="presParOf" srcId="{76058F69-15C6-4A36-B14C-3C0CDC8F783D}" destId="{638AC1FE-090A-487F-9912-7E980A583F40}" srcOrd="0" destOrd="0" presId="urn:microsoft.com/office/officeart/2018/5/layout/IconLeafLabelList"/>
    <dgm:cxn modelId="{020DF785-2073-4B84-BB32-8A9695BEB1B5}" type="presParOf" srcId="{638AC1FE-090A-487F-9912-7E980A583F40}" destId="{241F8924-CAA3-4D77-86EF-3F4809C2A837}" srcOrd="0" destOrd="0" presId="urn:microsoft.com/office/officeart/2018/5/layout/IconLeafLabelList"/>
    <dgm:cxn modelId="{48F1B43F-F10D-4EB1-A306-93A678074D25}" type="presParOf" srcId="{638AC1FE-090A-487F-9912-7E980A583F40}" destId="{A706EE2E-AE64-4E9B-9171-94A8B3F3E34E}" srcOrd="1" destOrd="0" presId="urn:microsoft.com/office/officeart/2018/5/layout/IconLeafLabelList"/>
    <dgm:cxn modelId="{1E591DB9-34B0-427F-811C-C095F87A85AC}" type="presParOf" srcId="{638AC1FE-090A-487F-9912-7E980A583F40}" destId="{5B1FBF9F-0EFA-40AD-B47E-2C3ABA9DFC91}" srcOrd="2" destOrd="0" presId="urn:microsoft.com/office/officeart/2018/5/layout/IconLeafLabelList"/>
    <dgm:cxn modelId="{03F312B8-CD82-4091-8892-E77052728602}" type="presParOf" srcId="{638AC1FE-090A-487F-9912-7E980A583F40}" destId="{6C29697C-C9B5-47B8-8433-D07262BC69B7}" srcOrd="3" destOrd="0" presId="urn:microsoft.com/office/officeart/2018/5/layout/IconLeafLabelList"/>
    <dgm:cxn modelId="{FE662B81-B2ED-4AD4-9073-C403E4A4C8EE}" type="presParOf" srcId="{76058F69-15C6-4A36-B14C-3C0CDC8F783D}" destId="{013EA85C-E631-4AAC-B947-31D2026079F2}" srcOrd="1" destOrd="0" presId="urn:microsoft.com/office/officeart/2018/5/layout/IconLeafLabelList"/>
    <dgm:cxn modelId="{D35646A9-48B6-45DE-A45C-98F148684E36}" type="presParOf" srcId="{76058F69-15C6-4A36-B14C-3C0CDC8F783D}" destId="{E5D20B8E-AF87-417A-B056-5F92B85FF13A}" srcOrd="2" destOrd="0" presId="urn:microsoft.com/office/officeart/2018/5/layout/IconLeafLabelList"/>
    <dgm:cxn modelId="{0FA08FD0-BF93-47E9-9FAA-2137FC6DF120}" type="presParOf" srcId="{E5D20B8E-AF87-417A-B056-5F92B85FF13A}" destId="{29329A69-000D-46B8-AB24-11887A855770}" srcOrd="0" destOrd="0" presId="urn:microsoft.com/office/officeart/2018/5/layout/IconLeafLabelList"/>
    <dgm:cxn modelId="{8940853E-2545-4A8D-9A11-954FAE870A5A}" type="presParOf" srcId="{E5D20B8E-AF87-417A-B056-5F92B85FF13A}" destId="{4FA560C7-4539-4B41-8861-807451FBA1D4}" srcOrd="1" destOrd="0" presId="urn:microsoft.com/office/officeart/2018/5/layout/IconLeafLabelList"/>
    <dgm:cxn modelId="{E78D8FCF-5DCB-433B-93C1-41ED681D7BA3}" type="presParOf" srcId="{E5D20B8E-AF87-417A-B056-5F92B85FF13A}" destId="{552E401E-3B7C-4281-A188-7A276D0EEE9D}" srcOrd="2" destOrd="0" presId="urn:microsoft.com/office/officeart/2018/5/layout/IconLeafLabelList"/>
    <dgm:cxn modelId="{EDC2AE9D-2ABD-4F61-B286-42B7C7DCCF4B}" type="presParOf" srcId="{E5D20B8E-AF87-417A-B056-5F92B85FF13A}" destId="{095D1110-3BE7-4387-A409-BE23106680A4}" srcOrd="3" destOrd="0" presId="urn:microsoft.com/office/officeart/2018/5/layout/IconLeafLabelList"/>
    <dgm:cxn modelId="{95E6CFFD-E7B4-46A2-91A7-103DCE75A306}" type="presParOf" srcId="{76058F69-15C6-4A36-B14C-3C0CDC8F783D}" destId="{CC5C4A7E-AFD5-470A-9B44-E61EB4D7AA4D}" srcOrd="3" destOrd="0" presId="urn:microsoft.com/office/officeart/2018/5/layout/IconLeafLabelList"/>
    <dgm:cxn modelId="{92C4DFC0-B39E-44C4-9786-6B579620EC32}" type="presParOf" srcId="{76058F69-15C6-4A36-B14C-3C0CDC8F783D}" destId="{78AB311F-6F60-4B6B-A32F-58557C82A910}" srcOrd="4" destOrd="0" presId="urn:microsoft.com/office/officeart/2018/5/layout/IconLeafLabelList"/>
    <dgm:cxn modelId="{51D3BDAC-F5D0-4245-9EC4-92BC05744356}" type="presParOf" srcId="{78AB311F-6F60-4B6B-A32F-58557C82A910}" destId="{7DF5DC0C-FB72-405A-BCFE-1CD65EF7309D}" srcOrd="0" destOrd="0" presId="urn:microsoft.com/office/officeart/2018/5/layout/IconLeafLabelList"/>
    <dgm:cxn modelId="{D581284E-2281-4046-9A82-9E9198D81F07}" type="presParOf" srcId="{78AB311F-6F60-4B6B-A32F-58557C82A910}" destId="{3864625A-41DB-474D-A414-F6F61778238D}" srcOrd="1" destOrd="0" presId="urn:microsoft.com/office/officeart/2018/5/layout/IconLeafLabelList"/>
    <dgm:cxn modelId="{010764F4-F6CE-44C7-B2FA-418BC4F5411D}" type="presParOf" srcId="{78AB311F-6F60-4B6B-A32F-58557C82A910}" destId="{46EA3F62-0ECA-4CBB-9750-3910AF5D5FD1}" srcOrd="2" destOrd="0" presId="urn:microsoft.com/office/officeart/2018/5/layout/IconLeafLabelList"/>
    <dgm:cxn modelId="{2D0D27F9-0265-4086-A4B4-03F622331AF7}" type="presParOf" srcId="{78AB311F-6F60-4B6B-A32F-58557C82A910}" destId="{AA275D5C-9AF8-4501-B802-2EB1ACD4518F}" srcOrd="3" destOrd="0" presId="urn:microsoft.com/office/officeart/2018/5/layout/IconLeafLabelList"/>
    <dgm:cxn modelId="{A94E8F62-7601-4C5F-8FA7-838EA7CED68C}" type="presParOf" srcId="{76058F69-15C6-4A36-B14C-3C0CDC8F783D}" destId="{1E014E9F-5A00-41F3-847D-FBF931EA991B}" srcOrd="5" destOrd="0" presId="urn:microsoft.com/office/officeart/2018/5/layout/IconLeafLabelList"/>
    <dgm:cxn modelId="{F790BB8F-354E-4205-8844-6EB3FECBAFC0}" type="presParOf" srcId="{76058F69-15C6-4A36-B14C-3C0CDC8F783D}" destId="{A83D0602-5A8E-49C3-BE2B-2563E6A84FEC}" srcOrd="6" destOrd="0" presId="urn:microsoft.com/office/officeart/2018/5/layout/IconLeafLabelList"/>
    <dgm:cxn modelId="{0B3D3DA6-FC5E-4136-8228-36E10F89F55F}" type="presParOf" srcId="{A83D0602-5A8E-49C3-BE2B-2563E6A84FEC}" destId="{25599F24-86B0-4F2E-BDDA-1AA6D318A7F7}" srcOrd="0" destOrd="0" presId="urn:microsoft.com/office/officeart/2018/5/layout/IconLeafLabelList"/>
    <dgm:cxn modelId="{BCEECE4E-F8C6-44D8-9150-A6CBCEB22EA3}" type="presParOf" srcId="{A83D0602-5A8E-49C3-BE2B-2563E6A84FEC}" destId="{3C5C0A58-F90E-4740-BA03-AB866405FBD6}" srcOrd="1" destOrd="0" presId="urn:microsoft.com/office/officeart/2018/5/layout/IconLeafLabelList"/>
    <dgm:cxn modelId="{855043B9-D6F5-422F-8420-19FD00CFF3DC}" type="presParOf" srcId="{A83D0602-5A8E-49C3-BE2B-2563E6A84FEC}" destId="{67430FBA-2C98-42C1-B440-94CA9AC9AC4A}" srcOrd="2" destOrd="0" presId="urn:microsoft.com/office/officeart/2018/5/layout/IconLeafLabelList"/>
    <dgm:cxn modelId="{CFBBE8FE-B4C1-48EF-A343-7DF2FB40D420}" type="presParOf" srcId="{A83D0602-5A8E-49C3-BE2B-2563E6A84FEC}" destId="{A663BC90-F082-4E49-9D8F-8E5476E53226}" srcOrd="3" destOrd="0" presId="urn:microsoft.com/office/officeart/2018/5/layout/IconLeafLabelList"/>
    <dgm:cxn modelId="{965B0E08-DCDF-4E76-8EA5-8FB55F7F0833}" type="presParOf" srcId="{76058F69-15C6-4A36-B14C-3C0CDC8F783D}" destId="{F23AC55C-8C9A-47A4-9F9B-CB41CD42020D}" srcOrd="7" destOrd="0" presId="urn:microsoft.com/office/officeart/2018/5/layout/IconLeafLabelList"/>
    <dgm:cxn modelId="{DA8E818C-CE31-4062-86C9-4582879F7E53}" type="presParOf" srcId="{76058F69-15C6-4A36-B14C-3C0CDC8F783D}" destId="{C0B929A5-75A7-48A7-BB10-FB2D04F9B2D1}" srcOrd="8" destOrd="0" presId="urn:microsoft.com/office/officeart/2018/5/layout/IconLeafLabelList"/>
    <dgm:cxn modelId="{1ABB76A5-9C3A-4D0C-88CE-BE4DFF78FC88}" type="presParOf" srcId="{C0B929A5-75A7-48A7-BB10-FB2D04F9B2D1}" destId="{9F68908C-0534-413C-9D8E-380E5CC847CB}" srcOrd="0" destOrd="0" presId="urn:microsoft.com/office/officeart/2018/5/layout/IconLeafLabelList"/>
    <dgm:cxn modelId="{B04257E1-01F5-445F-BF19-E752C9F852D1}" type="presParOf" srcId="{C0B929A5-75A7-48A7-BB10-FB2D04F9B2D1}" destId="{84B8C01E-070E-4280-821F-70C441F6684C}" srcOrd="1" destOrd="0" presId="urn:microsoft.com/office/officeart/2018/5/layout/IconLeafLabelList"/>
    <dgm:cxn modelId="{4FE85008-E90F-4DBA-92C4-65C5E7334A05}" type="presParOf" srcId="{C0B929A5-75A7-48A7-BB10-FB2D04F9B2D1}" destId="{61318416-EF90-4A64-8E4E-91455523C9B0}" srcOrd="2" destOrd="0" presId="urn:microsoft.com/office/officeart/2018/5/layout/IconLeafLabelList"/>
    <dgm:cxn modelId="{4692BCFD-6BA9-4931-9352-0F25FB87219C}" type="presParOf" srcId="{C0B929A5-75A7-48A7-BB10-FB2D04F9B2D1}" destId="{76886FEB-9429-4396-BE59-6DEAE273EFA5}"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F8924-CAA3-4D77-86EF-3F4809C2A837}">
      <dsp:nvSpPr>
        <dsp:cNvPr id="0" name=""/>
        <dsp:cNvSpPr/>
      </dsp:nvSpPr>
      <dsp:spPr>
        <a:xfrm>
          <a:off x="293047" y="898945"/>
          <a:ext cx="901775" cy="901775"/>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06EE2E-AE64-4E9B-9171-94A8B3F3E34E}">
      <dsp:nvSpPr>
        <dsp:cNvPr id="0" name=""/>
        <dsp:cNvSpPr/>
      </dsp:nvSpPr>
      <dsp:spPr>
        <a:xfrm>
          <a:off x="485228" y="1091126"/>
          <a:ext cx="517412" cy="5174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29697C-C9B5-47B8-8433-D07262BC69B7}">
      <dsp:nvSpPr>
        <dsp:cNvPr id="0" name=""/>
        <dsp:cNvSpPr/>
      </dsp:nvSpPr>
      <dsp:spPr>
        <a:xfrm>
          <a:off x="4774" y="2081601"/>
          <a:ext cx="1478320" cy="59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Outage</a:t>
          </a:r>
        </a:p>
      </dsp:txBody>
      <dsp:txXfrm>
        <a:off x="4774" y="2081601"/>
        <a:ext cx="1478320" cy="591328"/>
      </dsp:txXfrm>
    </dsp:sp>
    <dsp:sp modelId="{29329A69-000D-46B8-AB24-11887A855770}">
      <dsp:nvSpPr>
        <dsp:cNvPr id="0" name=""/>
        <dsp:cNvSpPr/>
      </dsp:nvSpPr>
      <dsp:spPr>
        <a:xfrm>
          <a:off x="2030073" y="898945"/>
          <a:ext cx="901775" cy="901775"/>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A560C7-4539-4B41-8861-807451FBA1D4}">
      <dsp:nvSpPr>
        <dsp:cNvPr id="0" name=""/>
        <dsp:cNvSpPr/>
      </dsp:nvSpPr>
      <dsp:spPr>
        <a:xfrm>
          <a:off x="2222255" y="1091126"/>
          <a:ext cx="517412" cy="5174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5D1110-3BE7-4387-A409-BE23106680A4}">
      <dsp:nvSpPr>
        <dsp:cNvPr id="0" name=""/>
        <dsp:cNvSpPr/>
      </dsp:nvSpPr>
      <dsp:spPr>
        <a:xfrm>
          <a:off x="1741800" y="2081601"/>
          <a:ext cx="1478320" cy="59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Incident Analysis</a:t>
          </a:r>
        </a:p>
      </dsp:txBody>
      <dsp:txXfrm>
        <a:off x="1741800" y="2081601"/>
        <a:ext cx="1478320" cy="591328"/>
      </dsp:txXfrm>
    </dsp:sp>
    <dsp:sp modelId="{7DF5DC0C-FB72-405A-BCFE-1CD65EF7309D}">
      <dsp:nvSpPr>
        <dsp:cNvPr id="0" name=""/>
        <dsp:cNvSpPr/>
      </dsp:nvSpPr>
      <dsp:spPr>
        <a:xfrm>
          <a:off x="3767099" y="898945"/>
          <a:ext cx="901775" cy="901775"/>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64625A-41DB-474D-A414-F6F61778238D}">
      <dsp:nvSpPr>
        <dsp:cNvPr id="0" name=""/>
        <dsp:cNvSpPr/>
      </dsp:nvSpPr>
      <dsp:spPr>
        <a:xfrm>
          <a:off x="3959281" y="1091126"/>
          <a:ext cx="517412" cy="5174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275D5C-9AF8-4501-B802-2EB1ACD4518F}">
      <dsp:nvSpPr>
        <dsp:cNvPr id="0" name=""/>
        <dsp:cNvSpPr/>
      </dsp:nvSpPr>
      <dsp:spPr>
        <a:xfrm>
          <a:off x="3478827" y="2081601"/>
          <a:ext cx="1478320" cy="59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IMS Rollout</a:t>
          </a:r>
        </a:p>
      </dsp:txBody>
      <dsp:txXfrm>
        <a:off x="3478827" y="2081601"/>
        <a:ext cx="1478320" cy="591328"/>
      </dsp:txXfrm>
    </dsp:sp>
    <dsp:sp modelId="{25599F24-86B0-4F2E-BDDA-1AA6D318A7F7}">
      <dsp:nvSpPr>
        <dsp:cNvPr id="0" name=""/>
        <dsp:cNvSpPr/>
      </dsp:nvSpPr>
      <dsp:spPr>
        <a:xfrm>
          <a:off x="5504126" y="898945"/>
          <a:ext cx="901775" cy="901775"/>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5C0A58-F90E-4740-BA03-AB866405FBD6}">
      <dsp:nvSpPr>
        <dsp:cNvPr id="0" name=""/>
        <dsp:cNvSpPr/>
      </dsp:nvSpPr>
      <dsp:spPr>
        <a:xfrm>
          <a:off x="5696307" y="1091126"/>
          <a:ext cx="517412" cy="5174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63BC90-F082-4E49-9D8F-8E5476E53226}">
      <dsp:nvSpPr>
        <dsp:cNvPr id="0" name=""/>
        <dsp:cNvSpPr/>
      </dsp:nvSpPr>
      <dsp:spPr>
        <a:xfrm>
          <a:off x="5215853" y="2081601"/>
          <a:ext cx="1478320" cy="59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Other improvements</a:t>
          </a:r>
        </a:p>
      </dsp:txBody>
      <dsp:txXfrm>
        <a:off x="5215853" y="2081601"/>
        <a:ext cx="1478320" cy="591328"/>
      </dsp:txXfrm>
    </dsp:sp>
    <dsp:sp modelId="{9F68908C-0534-413C-9D8E-380E5CC847CB}">
      <dsp:nvSpPr>
        <dsp:cNvPr id="0" name=""/>
        <dsp:cNvSpPr/>
      </dsp:nvSpPr>
      <dsp:spPr>
        <a:xfrm>
          <a:off x="7241152" y="898945"/>
          <a:ext cx="901775" cy="901775"/>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B8C01E-070E-4280-821F-70C441F6684C}">
      <dsp:nvSpPr>
        <dsp:cNvPr id="0" name=""/>
        <dsp:cNvSpPr/>
      </dsp:nvSpPr>
      <dsp:spPr>
        <a:xfrm>
          <a:off x="7433334" y="1091126"/>
          <a:ext cx="517412" cy="5174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886FEB-9429-4396-BE59-6DEAE273EFA5}">
      <dsp:nvSpPr>
        <dsp:cNvPr id="0" name=""/>
        <dsp:cNvSpPr/>
      </dsp:nvSpPr>
      <dsp:spPr>
        <a:xfrm>
          <a:off x="6952880" y="2081601"/>
          <a:ext cx="1478320" cy="59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Learning</a:t>
          </a:r>
        </a:p>
      </dsp:txBody>
      <dsp:txXfrm>
        <a:off x="6952880" y="2081601"/>
        <a:ext cx="1478320" cy="591328"/>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18831" cy="49331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15374" y="0"/>
            <a:ext cx="2918831" cy="493315"/>
          </a:xfrm>
          <a:prstGeom prst="rect">
            <a:avLst/>
          </a:prstGeom>
        </p:spPr>
        <p:txBody>
          <a:bodyPr vert="horz" lIns="91440" tIns="45720" rIns="91440" bIns="45720" rtlCol="0"/>
          <a:lstStyle>
            <a:lvl1pPr algn="r">
              <a:defRPr sz="1200"/>
            </a:lvl1pPr>
          </a:lstStyle>
          <a:p>
            <a:fld id="{1867BF48-70F1-411C-BBC1-D4A6DF325058}" type="datetimeFigureOut">
              <a:rPr lang="en-US" smtClean="0"/>
              <a:pPr/>
              <a:t>6/9/2020</a:t>
            </a:fld>
            <a:endParaRPr lang="en-US" dirty="0"/>
          </a:p>
        </p:txBody>
      </p:sp>
      <p:sp>
        <p:nvSpPr>
          <p:cNvPr id="4" name="Footer Placeholder 3"/>
          <p:cNvSpPr>
            <a:spLocks noGrp="1"/>
          </p:cNvSpPr>
          <p:nvPr>
            <p:ph type="ftr" sz="quarter" idx="2"/>
          </p:nvPr>
        </p:nvSpPr>
        <p:spPr>
          <a:xfrm>
            <a:off x="1" y="9371285"/>
            <a:ext cx="2918831" cy="49331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15374" y="9371285"/>
            <a:ext cx="2918831" cy="493315"/>
          </a:xfrm>
          <a:prstGeom prst="rect">
            <a:avLst/>
          </a:prstGeom>
        </p:spPr>
        <p:txBody>
          <a:bodyPr vert="horz" lIns="91440" tIns="45720" rIns="91440" bIns="45720" rtlCol="0" anchor="b"/>
          <a:lstStyle>
            <a:lvl1pPr algn="r">
              <a:defRPr sz="1200"/>
            </a:lvl1pPr>
          </a:lstStyle>
          <a:p>
            <a:fld id="{526453C2-68DF-4782-B80C-08879780704B}" type="slidenum">
              <a:rPr lang="en-US" smtClean="0"/>
              <a:pPr/>
              <a:t>‹#›</a:t>
            </a:fld>
            <a:endParaRPr lang="en-US" dirty="0"/>
          </a:p>
        </p:txBody>
      </p:sp>
    </p:spTree>
    <p:extLst>
      <p:ext uri="{BB962C8B-B14F-4D97-AF65-F5344CB8AC3E}">
        <p14:creationId xmlns:p14="http://schemas.microsoft.com/office/powerpoint/2010/main" val="324258799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18831" cy="49331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15374" y="0"/>
            <a:ext cx="2918831" cy="493315"/>
          </a:xfrm>
          <a:prstGeom prst="rect">
            <a:avLst/>
          </a:prstGeom>
        </p:spPr>
        <p:txBody>
          <a:bodyPr vert="horz" lIns="91440" tIns="45720" rIns="91440" bIns="45720" rtlCol="0"/>
          <a:lstStyle>
            <a:lvl1pPr algn="r">
              <a:defRPr sz="1200"/>
            </a:lvl1pPr>
          </a:lstStyle>
          <a:p>
            <a:fld id="{79107460-EF27-49C7-A0A3-0C3788E0472E}" type="datetimeFigureOut">
              <a:rPr lang="en-US" smtClean="0"/>
              <a:pPr/>
              <a:t>6/9/2020</a:t>
            </a:fld>
            <a:endParaRPr lang="en-US" dirty="0"/>
          </a:p>
        </p:txBody>
      </p:sp>
      <p:sp>
        <p:nvSpPr>
          <p:cNvPr id="4" name="Slide Image Placeholder 3"/>
          <p:cNvSpPr>
            <a:spLocks noGrp="1" noRot="1" noChangeAspect="1"/>
          </p:cNvSpPr>
          <p:nvPr>
            <p:ph type="sldImg" idx="2"/>
          </p:nvPr>
        </p:nvSpPr>
        <p:spPr>
          <a:xfrm>
            <a:off x="77788" y="739775"/>
            <a:ext cx="6580187" cy="37020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3577" y="4686500"/>
            <a:ext cx="5388610" cy="44398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371285"/>
            <a:ext cx="2918831" cy="49331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15374" y="9371285"/>
            <a:ext cx="2918831" cy="493315"/>
          </a:xfrm>
          <a:prstGeom prst="rect">
            <a:avLst/>
          </a:prstGeom>
        </p:spPr>
        <p:txBody>
          <a:bodyPr vert="horz" lIns="91440" tIns="45720" rIns="91440" bIns="45720" rtlCol="0" anchor="b"/>
          <a:lstStyle>
            <a:lvl1pPr algn="r">
              <a:defRPr sz="1200"/>
            </a:lvl1pPr>
          </a:lstStyle>
          <a:p>
            <a:fld id="{10123C24-0C4B-4532-916C-040E929711FF}" type="slidenum">
              <a:rPr lang="en-US" smtClean="0"/>
              <a:pPr/>
              <a:t>‹#›</a:t>
            </a:fld>
            <a:endParaRPr lang="en-US" dirty="0"/>
          </a:p>
        </p:txBody>
      </p:sp>
    </p:spTree>
    <p:extLst>
      <p:ext uri="{BB962C8B-B14F-4D97-AF65-F5344CB8AC3E}">
        <p14:creationId xmlns:p14="http://schemas.microsoft.com/office/powerpoint/2010/main" val="368534789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0254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After getting the improvement recommendations from ACL, we knew we needed to create a structure that would ensure proper prioritization and implementation. </a:t>
            </a:r>
          </a:p>
          <a:p>
            <a:r>
              <a:rPr lang="en-US" dirty="0"/>
              <a:t>We engaged our project management team to create such a program. </a:t>
            </a:r>
          </a:p>
          <a:p>
            <a:r>
              <a:rPr lang="en-US" dirty="0"/>
              <a:t>Through this program, we identified which recommendations we would like to move forward with.  Specifically, application reliability, tool reliability, data center/platform resiliency, and incident response. Detailed tracks were organized for each focus area</a:t>
            </a:r>
          </a:p>
        </p:txBody>
      </p:sp>
    </p:spTree>
    <p:extLst>
      <p:ext uri="{BB962C8B-B14F-4D97-AF65-F5344CB8AC3E}">
        <p14:creationId xmlns:p14="http://schemas.microsoft.com/office/powerpoint/2010/main" val="2661700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didn’t know it at the time, but the incident response changes we would make would lead to the most impactful changes at CSG. </a:t>
            </a:r>
          </a:p>
          <a:p>
            <a:r>
              <a:rPr lang="en-US" dirty="0"/>
              <a:t>I want to walk you through an overview of the system we implemented, how we rolled this out, and the impacts it has made for us</a:t>
            </a:r>
          </a:p>
          <a:p>
            <a:endParaRPr lang="en-US" dirty="0"/>
          </a:p>
          <a:p>
            <a:r>
              <a:rPr lang="en-US"/>
              <a:t>8:27</a:t>
            </a:r>
            <a:endParaRPr lang="en-US" dirty="0"/>
          </a:p>
        </p:txBody>
      </p:sp>
    </p:spTree>
    <p:extLst>
      <p:ext uri="{BB962C8B-B14F-4D97-AF65-F5344CB8AC3E}">
        <p14:creationId xmlns:p14="http://schemas.microsoft.com/office/powerpoint/2010/main" val="2689587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dirty="0"/>
              <a:t>So, let’s talk about the incident management system. This is a national standard for managing all hazard/risk incidents for the last 40 years. Talk about high pressure situations under chaos – things like forest fires, terrorist attacks, etc. </a:t>
            </a:r>
          </a:p>
          <a:p>
            <a:pPr marL="171450" indent="-171450">
              <a:buFont typeface="Arial" panose="020B0604020202020204" pitchFamily="34" charset="0"/>
              <a:buChar char="•"/>
            </a:pPr>
            <a:r>
              <a:rPr lang="en-US" dirty="0"/>
              <a:t>I’m not going to go into extreme detail about IMS. There is good documentation available for free and people like Brent Chapman have presented this at DOES before. I do want to give you a high level overview so you have some context. </a:t>
            </a:r>
          </a:p>
          <a:p>
            <a:pPr marL="171450" indent="-171450">
              <a:buFont typeface="Arial" panose="020B0604020202020204" pitchFamily="34" charset="0"/>
              <a:buChar char="•"/>
            </a:pPr>
            <a:r>
              <a:rPr lang="en-US" dirty="0"/>
              <a:t>First, there are a set of clear, established roles. It does not matter what your title is during peace time, the wartime roles are standard and require compliance. </a:t>
            </a:r>
          </a:p>
          <a:p>
            <a:pPr marL="171450" indent="-171450">
              <a:buFont typeface="Arial" panose="020B0604020202020204" pitchFamily="34" charset="0"/>
              <a:buChar char="•"/>
            </a:pPr>
            <a:r>
              <a:rPr lang="en-US" dirty="0"/>
              <a:t>The first key role is the incident commander, who is in the boss over the entire outage. They ensure IMS is followed, they direct traffic, and all decisions most go through them. </a:t>
            </a:r>
          </a:p>
          <a:p>
            <a:pPr marL="171450" indent="-171450">
              <a:buFont typeface="Arial" panose="020B0604020202020204" pitchFamily="34" charset="0"/>
              <a:buChar char="•"/>
            </a:pPr>
            <a:r>
              <a:rPr lang="en-US" dirty="0"/>
              <a:t>Other roles include the scribe, who does the note talking, the LNO (liaison officer), who helps provide updates to key stakeholders, and SMEs. </a:t>
            </a:r>
          </a:p>
          <a:p>
            <a:pPr marL="171450" indent="-171450">
              <a:buFont typeface="Arial" panose="020B0604020202020204" pitchFamily="34" charset="0"/>
              <a:buChar char="•"/>
            </a:pPr>
            <a:r>
              <a:rPr lang="en-US" dirty="0"/>
              <a:t>The second key component is a communication cadence where you provide regular updates in a consistent format. This provides stakeholders the information they need on a regular basis so the call is not distracted with status questions. It also ensures that those joining the call can get up-to-date without interrupting call cadence either</a:t>
            </a:r>
          </a:p>
          <a:p>
            <a:pPr marL="171450" indent="-171450">
              <a:buFont typeface="Arial" panose="020B0604020202020204" pitchFamily="34" charset="0"/>
              <a:buChar char="•"/>
            </a:pPr>
            <a:r>
              <a:rPr lang="en-US" dirty="0"/>
              <a:t>Third, there is a set of expected behaviors for participants. </a:t>
            </a:r>
          </a:p>
          <a:p>
            <a:pPr marL="171450" indent="-171450">
              <a:buFont typeface="Arial" panose="020B0604020202020204" pitchFamily="34" charset="0"/>
              <a:buChar char="•"/>
            </a:pPr>
            <a:r>
              <a:rPr lang="en-US" dirty="0"/>
              <a:t>There is a set of common terminology. For instance, “stand by” from the incident commander is a polite way to tell someone they do not have the floor</a:t>
            </a:r>
          </a:p>
          <a:p>
            <a:pPr marL="171450" indent="-171450">
              <a:buFont typeface="Arial" panose="020B0604020202020204" pitchFamily="34" charset="0"/>
              <a:buChar char="•"/>
            </a:pPr>
            <a:r>
              <a:rPr lang="en-US" dirty="0"/>
              <a:t>Finally, the entire purpose of the call is to resolve the issue. Any talk of causal factors or other needs are tabled until a later time</a:t>
            </a:r>
          </a:p>
          <a:p>
            <a:endParaRPr lang="en-US" dirty="0"/>
          </a:p>
        </p:txBody>
      </p:sp>
    </p:spTree>
    <p:extLst>
      <p:ext uri="{BB962C8B-B14F-4D97-AF65-F5344CB8AC3E}">
        <p14:creationId xmlns:p14="http://schemas.microsoft.com/office/powerpoint/2010/main" val="1044467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HALFWAY AT END OF THIS SLIDE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order to rollout IMS and incident command at CSG, we reached out to yet another group of expects – Rob, Chris, Ron at Blackrock 3.</a:t>
            </a:r>
          </a:p>
          <a:p>
            <a:pPr marL="171450" indent="-171450">
              <a:buFont typeface="Arial" panose="020B0604020202020204" pitchFamily="34" charset="0"/>
              <a:buChar char="•"/>
            </a:pPr>
            <a:r>
              <a:rPr lang="en-US" dirty="0"/>
              <a:t>I had personally researched quite a bit about running outage calls after our 2/4 outage. I had even read about IMS and companies like Pager Duty that were implementing this. However, this was a pretty disruptive change and we didn’t make headway until we went all-in and brought on training for our leaders.</a:t>
            </a:r>
          </a:p>
          <a:p>
            <a:pPr marL="171450" indent="-171450">
              <a:buFont typeface="Arial" panose="020B0604020202020204" pitchFamily="34" charset="0"/>
              <a:buChar char="•"/>
            </a:pPr>
            <a:r>
              <a:rPr lang="en-US" dirty="0"/>
              <a:t>Engaging with BR3 was a pivotal move in our IC rollout. They came into CSG, interviewed key people, and provided IC training. </a:t>
            </a:r>
          </a:p>
          <a:p>
            <a:pPr marL="171450" indent="-171450">
              <a:buFont typeface="Arial" panose="020B0604020202020204" pitchFamily="34" charset="0"/>
              <a:buChar char="•"/>
            </a:pPr>
            <a:r>
              <a:rPr lang="en-US" dirty="0"/>
              <a:t>We put 130 people through the incident commander training – people from many groups across CSG including those who would actually serve as ICs from the technical org, senior technical leaders, junior and senior members of our customer organization, and even some of our customers themselves. </a:t>
            </a:r>
            <a:r>
              <a:rPr lang="en-US" b="1" dirty="0"/>
              <a:t>I heard many senior leaders say it was some of the best and practical training of their career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After the training was completed, we kicked off a pilot with 14 ICs. There was a lot of discussion about the pilot group size and it was a controversial decision.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We wanted to start small so we could gain experience, collect lessons learned and iterate before rolling out to a larger group.  Now having the benefit of experience, I highly recommend that approach.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put together an on-call rotation with two ICs covering each week for a total of 14 weeks.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selected participants based on those that were already skilled at running outage calls. </a:t>
            </a:r>
            <a:r>
              <a:rPr lang="en-US" sz="1200" b="0" i="0" u="none" strike="noStrike" kern="1200" dirty="0">
                <a:solidFill>
                  <a:schemeClr val="tx1"/>
                </a:solidFill>
                <a:effectLst/>
                <a:latin typeface="+mn-lt"/>
                <a:ea typeface="+mn-ea"/>
                <a:cs typeface="+mn-cs"/>
              </a:rPr>
              <a:t>They will be strong change agents and already have a grasp of some of the nuances of outages, as well as the benefits this new framework provides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reason this decision was controversial was that this group was a set of senior leaders that already have full plates. We don’t have dedicated ICs and we were worried about the toll on the group. It ended up being a non-issue as I’ll get into in a bit</a:t>
            </a:r>
          </a:p>
          <a:p>
            <a:pPr marL="171450" indent="-171450">
              <a:buFont typeface="Arial" panose="020B0604020202020204" pitchFamily="34" charset="0"/>
              <a:buChar char="•"/>
            </a:pPr>
            <a:r>
              <a:rPr lang="en-US" dirty="0"/>
              <a:t>Once we had the initial training in place, our group of 14 ICs identified for the pilot, we were off and running. We made other changes to support this framework as well</a:t>
            </a:r>
          </a:p>
          <a:p>
            <a:pPr marL="171450" indent="-171450">
              <a:buFont typeface="Arial" panose="020B0604020202020204" pitchFamily="34" charset="0"/>
              <a:buChar char="•"/>
            </a:pPr>
            <a:r>
              <a:rPr lang="en-US" dirty="0"/>
              <a:t>Shortly after kicking off our pilot, we trained our entire organization with an abbreviated version of the IC training. This training went to1600 people</a:t>
            </a:r>
          </a:p>
          <a:p>
            <a:pPr marL="171450" indent="-171450">
              <a:buFont typeface="Arial" panose="020B0604020202020204" pitchFamily="34" charset="0"/>
              <a:buChar char="•"/>
            </a:pPr>
            <a:r>
              <a:rPr lang="en-US" dirty="0"/>
              <a:t>With our pilot group and other key leaders, we held two-week checkpoints to discuss what was working and what was not.  Training is one thing – doing if for real with company-specific culture is another. Sometimes the ICs simply shared how it was going and what they’d learned with others. We made changes such as cleaning up paging. We discussed things like the frequency of status updates – we like every 30 minutes - and how/when to vary from that cadence – this should be rare as people come to expect it. When deviating, the status update should indicate when the next update is coming. We decided that the IC would own the status report and the ISD team members would be responsible for sending it out to stakeholders</a:t>
            </a:r>
          </a:p>
          <a:p>
            <a:pPr marL="171450" indent="-171450">
              <a:buFont typeface="Arial" panose="020B0604020202020204" pitchFamily="34" charset="0"/>
              <a:buChar char="•"/>
            </a:pPr>
            <a:r>
              <a:rPr lang="en-US" dirty="0"/>
              <a:t>We had always kept a running whiteboard during outage calls, but the IC training pointed out some deficiencies in our previous tooling. Our International Service Desk (ISD) team fulfills the scribe roll on calls. They developed some tooling via Excel that improved our whiteboarding ability, showed all the previous status reports, identified who was filling what role on the call, and tracked follow up check-in times.</a:t>
            </a:r>
          </a:p>
          <a:p>
            <a:pPr marL="171450" indent="-171450">
              <a:buFont typeface="Arial" panose="020B0604020202020204" pitchFamily="34" charset="0"/>
              <a:buChar char="•"/>
            </a:pPr>
            <a:r>
              <a:rPr lang="en-US" dirty="0"/>
              <a:t>After our 14-week pilot, we’ve now extended the size of the IC pool </a:t>
            </a:r>
          </a:p>
        </p:txBody>
      </p:sp>
    </p:spTree>
    <p:extLst>
      <p:ext uri="{BB962C8B-B14F-4D97-AF65-F5344CB8AC3E}">
        <p14:creationId xmlns:p14="http://schemas.microsoft.com/office/powerpoint/2010/main" val="2798552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we rolled out incident command, improvements were seen fairly immediately. When I </a:t>
            </a:r>
            <a:r>
              <a:rPr lang="en-US" dirty="0" err="1"/>
              <a:t>IC’d</a:t>
            </a:r>
            <a:r>
              <a:rPr lang="en-US" dirty="0"/>
              <a:t> calls, I would get members of my team pinging me afterwards – people who had not even been trained yet in what IC was – telling me that the calls were so much smoother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I took the training, I could see this would help, but it wasn’t clear how much until we put it into practice.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a typical outage call for us, there were always a million things going on, on top of each other. IC removes a lot of that clutter.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People respect the new behavior expectations. Even if they had not been trained, they can “feel” how they are supposed to behave and this kept everyone from talking all the 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calls started having a singular focus on resolving the outage – anything not related was tabled for later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Status reports and an LNO to provide more detailed status to customers eliminated the distractions on the call of constant discussion on status. They also help satisfy customer’ concerns that the outage is being effectively managed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I had been trained in IC but before we had officially rolled it out, I sat on a call where a senior leader joined and proceeded to ask questions for 30 minutes or so. Questions like “Have you tried this?” and “what happens if we do this?” These are questions that it’s perfectly understandable someone would want to have answered. However, the call was about to discover the actual issue and these questions derailed the troubleshooting for the better part of an hour. </a:t>
            </a:r>
            <a:r>
              <a:rPr lang="en-US" b="1" dirty="0"/>
              <a:t>The new framework 1) helps give answers to these questions without interruptions and 2) keeps the call focused on moving forward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IC also gave us a sense of control over chaos. We had a history of having people who “know everything” run calls – I was one of those people. We never followed the same pattern twice and you were making it up as you went in the middle of a crisis. Now, there was a pattern to follow.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Activities can run in parallel because actions are assigned out with ETAs on when they will check back in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Decision making is clear, which allows moves things along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Clear authority is established and maintained at all times. This helps prevent people from talking over each other and runs all things through one person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Provides sense of predictability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Overall, greatly reduces MTTR</a:t>
            </a:r>
          </a:p>
          <a:p>
            <a:pPr marL="171450" indent="-171450">
              <a:buFont typeface="Arial" panose="020B0604020202020204" pitchFamily="34" charset="0"/>
              <a:buChar char="•"/>
            </a:pPr>
            <a:r>
              <a:rPr lang="en-US" dirty="0"/>
              <a:t>Likely would have reduced the duration of 2/4 by several hours</a:t>
            </a:r>
          </a:p>
          <a:p>
            <a:endParaRPr lang="en-US" dirty="0"/>
          </a:p>
        </p:txBody>
      </p:sp>
    </p:spTree>
    <p:extLst>
      <p:ext uri="{BB962C8B-B14F-4D97-AF65-F5344CB8AC3E}">
        <p14:creationId xmlns:p14="http://schemas.microsoft.com/office/powerpoint/2010/main" val="3318606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asked several of our senior leaders at CSG to provide their thoughts on IC and have included their exact thoughts here.</a:t>
            </a:r>
          </a:p>
          <a:p>
            <a:r>
              <a:rPr lang="en-US" dirty="0"/>
              <a:t>8:44</a:t>
            </a:r>
          </a:p>
        </p:txBody>
      </p:sp>
    </p:spTree>
    <p:extLst>
      <p:ext uri="{BB962C8B-B14F-4D97-AF65-F5344CB8AC3E}">
        <p14:creationId xmlns:p14="http://schemas.microsoft.com/office/powerpoint/2010/main" val="1091045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171450" indent="-171450" fontAlgn="base">
              <a:buFont typeface="Arial" panose="020B0604020202020204" pitchFamily="34" charset="0"/>
              <a:buChar char="•"/>
            </a:pPr>
            <a:r>
              <a:rPr lang="en-US" dirty="0"/>
              <a:t>23:30</a:t>
            </a:r>
          </a:p>
          <a:p>
            <a:pPr marL="171450" indent="-171450" fontAlgn="base">
              <a:buFont typeface="Arial" panose="020B0604020202020204" pitchFamily="34" charset="0"/>
              <a:buChar char="•"/>
            </a:pPr>
            <a:r>
              <a:rPr lang="en-US" dirty="0"/>
              <a:t>We’ve learned a lot along the way of our IC journey and I hope some of our learnings can help with your own IC rollout.</a:t>
            </a:r>
          </a:p>
          <a:p>
            <a:pPr marL="171450" indent="-171450" fontAlgn="base">
              <a:buFont typeface="Arial" panose="020B0604020202020204" pitchFamily="34" charset="0"/>
              <a:buChar char="•"/>
            </a:pPr>
            <a:r>
              <a:rPr lang="en-US" dirty="0"/>
              <a:t>As I previously stated, I think it would be pretty difficult to roll this out all on your own. Bringing in experts will provide a streamlined experience that will allow you to jumpstart changes. I’m not saying it can’t be done without help, but I strongly recommend bringing in experts</a:t>
            </a:r>
          </a:p>
          <a:p>
            <a:pPr marL="171450" indent="-171450" fontAlgn="base">
              <a:buFont typeface="Arial" panose="020B0604020202020204" pitchFamily="34" charset="0"/>
              <a:buChar char="•"/>
            </a:pPr>
            <a:r>
              <a:rPr lang="en-US" dirty="0"/>
              <a:t>As we put training into practice, a number of things came to light for us</a:t>
            </a:r>
          </a:p>
          <a:p>
            <a:pPr marL="171450" indent="-171450" fontAlgn="base">
              <a:buFont typeface="Arial" panose="020B0604020202020204" pitchFamily="34" charset="0"/>
              <a:buChar char="•"/>
            </a:pPr>
            <a:r>
              <a:rPr lang="en-US" dirty="0"/>
              <a:t>First, most elements of the IMS framework and training held true for us</a:t>
            </a:r>
          </a:p>
          <a:p>
            <a:pPr marL="171450" indent="-171450" fontAlgn="base">
              <a:buFont typeface="Arial" panose="020B0604020202020204" pitchFamily="34" charset="0"/>
              <a:buChar char="•"/>
            </a:pPr>
            <a:r>
              <a:rPr lang="en-US" dirty="0"/>
              <a:t>Second, there was an extraordinary amount of pulling together and teamwork during a crisis. For the 14 </a:t>
            </a:r>
            <a:r>
              <a:rPr lang="en-US" dirty="0" err="1"/>
              <a:t>Ics</a:t>
            </a:r>
            <a:r>
              <a:rPr lang="en-US" dirty="0"/>
              <a:t> selected for the pilot, we worried about WLB. These people were already on call for their own products – now they would spend entire weeks where they were expected to respond and IC any outage within 10 minutes or so. It was a blessing and a curse to get selected. Congrats, you’re good enough at this that we want you to be on call more! We thought this was a sacrifice we needed to make, but we were worried how it would go. In reality, most outage calls had several other pilot </a:t>
            </a:r>
            <a:r>
              <a:rPr lang="en-US" dirty="0" err="1"/>
              <a:t>Ics</a:t>
            </a:r>
            <a:r>
              <a:rPr lang="en-US" dirty="0"/>
              <a:t> on the call in addition to the one actually running the call. People wanted to learn from each other and also wanted to pitch in on longer outages to relieve </a:t>
            </a:r>
            <a:r>
              <a:rPr lang="en-US" dirty="0" err="1"/>
              <a:t>Ics</a:t>
            </a:r>
            <a:r>
              <a:rPr lang="en-US" dirty="0"/>
              <a:t> who had been at it too long. We defined a time limit of 4 hours per IC</a:t>
            </a:r>
          </a:p>
          <a:p>
            <a:pPr marL="171450" indent="-171450" fontAlgn="base">
              <a:buFont typeface="Arial" panose="020B0604020202020204" pitchFamily="34" charset="0"/>
              <a:buChar char="•"/>
            </a:pPr>
            <a:r>
              <a:rPr lang="en-US" dirty="0"/>
              <a:t>As far as the first time you IC, it different and a bit uncomfortable, but it quickly gets much easier</a:t>
            </a:r>
          </a:p>
          <a:p>
            <a:pPr marL="171450" indent="-171450" fontAlgn="base">
              <a:buFont typeface="Arial" panose="020B0604020202020204" pitchFamily="34" charset="0"/>
              <a:buChar char="•"/>
            </a:pPr>
            <a:r>
              <a:rPr lang="en-US" dirty="0"/>
              <a:t>We wondered how much we would have to spell out in terms of exactly how things would go. What we found is that good people figure it out. Define the high-level framework, but you don’t need to define every single detail. Because we typically continue to have multiple qualified </a:t>
            </a:r>
            <a:r>
              <a:rPr lang="en-US" dirty="0" err="1"/>
              <a:t>Ics</a:t>
            </a:r>
            <a:r>
              <a:rPr lang="en-US" dirty="0"/>
              <a:t> on a call, they can work on the background to support anything the main IC needs</a:t>
            </a:r>
          </a:p>
          <a:p>
            <a:pPr marL="171450" indent="-171450" fontAlgn="base">
              <a:buFont typeface="Arial" panose="020B0604020202020204" pitchFamily="34" charset="0"/>
              <a:buChar char="•"/>
            </a:pPr>
            <a:r>
              <a:rPr lang="en-US" dirty="0"/>
              <a:t>As far as assumptions challenged, for CSG, we do not have people whose sole job is IC. The IMS framework says that any prolonged issue of significance can be run by any IC.” We aren’t there yet. We’ve had the most luck with </a:t>
            </a:r>
            <a:r>
              <a:rPr lang="en-US" dirty="0" err="1"/>
              <a:t>Ics</a:t>
            </a:r>
            <a:r>
              <a:rPr lang="en-US" dirty="0"/>
              <a:t> who are familiar with the domain space. We want to revisit this one in a year to see if more experience changes this for us.</a:t>
            </a:r>
          </a:p>
          <a:p>
            <a:pPr marL="171450" indent="-171450" fontAlgn="base">
              <a:buFont typeface="Arial" panose="020B0604020202020204" pitchFamily="34" charset="0"/>
              <a:buChar char="•"/>
            </a:pPr>
            <a:r>
              <a:rPr lang="en-US" dirty="0"/>
              <a:t>Going hand in hand with that, the training focused on MTTA. We’ve found that there is the greatest opportunity to improve MTTR is getting the right IC – and not just getting anyone fast</a:t>
            </a:r>
          </a:p>
          <a:p>
            <a:pPr marL="171450" indent="-171450" fontAlgn="base">
              <a:buFont typeface="Arial" panose="020B0604020202020204" pitchFamily="34" charset="0"/>
              <a:buChar char="•"/>
            </a:pPr>
            <a:r>
              <a:rPr lang="en-US" dirty="0"/>
              <a:t>We are about nine months into our journey and recognize that we might get better at this and it might change, but that’s where we stand today. As an IC, I believe confidence plays a big part in successfully running a call and being assertive. I have much less confidence in areas where I don’t know the domain or the people. </a:t>
            </a:r>
          </a:p>
          <a:p>
            <a:pPr marL="171450" indent="-171450" fontAlgn="base">
              <a:buFont typeface="Arial" panose="020B0604020202020204" pitchFamily="34" charset="0"/>
              <a:buChar char="•"/>
            </a:pPr>
            <a:r>
              <a:rPr lang="en-US" dirty="0"/>
              <a:t>Because of our learnings with regards to getting the right IC on the call, we went away from a specific on-call schedule and went to a model of “if you’re involved, be involved in IC duties.” </a:t>
            </a:r>
          </a:p>
          <a:p>
            <a:pPr marL="628650" lvl="1" indent="-171450" fontAlgn="base">
              <a:buFont typeface="Arial" panose="020B0604020202020204" pitchFamily="34" charset="0"/>
              <a:buChar char="•"/>
            </a:pPr>
            <a:r>
              <a:rPr lang="en-US" dirty="0"/>
              <a:t>We had discussed “If you break it, you </a:t>
            </a:r>
            <a:r>
              <a:rPr lang="en-US" dirty="0" err="1"/>
              <a:t>ic</a:t>
            </a:r>
            <a:r>
              <a:rPr lang="en-US" dirty="0"/>
              <a:t> it.” We felt this reflected blame and wanted something that better reflected our blameless culture. </a:t>
            </a:r>
          </a:p>
          <a:p>
            <a:pPr marL="628650" lvl="1" indent="-171450" fontAlgn="base">
              <a:buFont typeface="Arial" panose="020B0604020202020204" pitchFamily="34" charset="0"/>
              <a:buChar char="•"/>
            </a:pPr>
            <a:r>
              <a:rPr lang="en-US" dirty="0"/>
              <a:t>With his new approach, if we have large outages, qualified </a:t>
            </a:r>
            <a:r>
              <a:rPr lang="en-US" dirty="0" err="1"/>
              <a:t>Ics</a:t>
            </a:r>
            <a:r>
              <a:rPr lang="en-US" dirty="0"/>
              <a:t> are already getting paged as part of our triage process that existed before IC rollout. One of them needs to step up and run the call. </a:t>
            </a:r>
          </a:p>
          <a:p>
            <a:pPr marL="628650" lvl="1" indent="-171450" fontAlgn="base">
              <a:buFont typeface="Arial" panose="020B0604020202020204" pitchFamily="34" charset="0"/>
              <a:buChar char="•"/>
            </a:pPr>
            <a:r>
              <a:rPr lang="en-US" dirty="0"/>
              <a:t>We’ve also found that as calls get bigger, </a:t>
            </a:r>
            <a:r>
              <a:rPr lang="en-US" dirty="0" err="1"/>
              <a:t>Ics</a:t>
            </a:r>
            <a:r>
              <a:rPr lang="en-US" dirty="0"/>
              <a:t> lower in the organization (think first or second line managers) eventually need to pitch in and help their teams from a SME/tech standpoint. This has been solved pretty naturally by them self-identifying that they need a higher level IC on the call. Usually, that person is already there anyway. If not, they can ask for someone to be paged</a:t>
            </a:r>
          </a:p>
          <a:p>
            <a:pPr marL="171450" indent="-171450" fontAlgn="base">
              <a:buFont typeface="Arial" panose="020B0604020202020204" pitchFamily="34" charset="0"/>
              <a:buChar char="•"/>
            </a:pPr>
            <a:r>
              <a:rPr lang="en-US" dirty="0"/>
              <a:t>Going away from an on-call schedule was a topic of great debate. Many worried it would take to long to get the right IC on the bridge. In reality, I don’t believe there’s been a single call where this is an issue. In fact, I think people are now more inclined to jump on a bridge they wouldn’t have otherwise to make sure there is an IC in place. You do need to ensure you have an adequate number of </a:t>
            </a:r>
            <a:r>
              <a:rPr lang="en-US" dirty="0" err="1"/>
              <a:t>Ics</a:t>
            </a:r>
            <a:r>
              <a:rPr lang="en-US" dirty="0"/>
              <a:t> trained in each product area</a:t>
            </a:r>
          </a:p>
          <a:p>
            <a:pPr marL="171450" indent="-171450" fontAlgn="base">
              <a:buFont typeface="Arial" panose="020B0604020202020204" pitchFamily="34" charset="0"/>
              <a:buChar char="•"/>
            </a:pPr>
            <a:r>
              <a:rPr lang="en-US" dirty="0"/>
              <a:t>As we’ve expanded our pool of </a:t>
            </a:r>
            <a:r>
              <a:rPr lang="en-US" dirty="0" err="1"/>
              <a:t>Ics</a:t>
            </a:r>
            <a:r>
              <a:rPr lang="en-US" dirty="0"/>
              <a:t> considerably, we’ve recognized that there might been some atypical scenarios where our strongest, most senior </a:t>
            </a:r>
            <a:r>
              <a:rPr lang="en-US" dirty="0" err="1"/>
              <a:t>Ics</a:t>
            </a:r>
            <a:r>
              <a:rPr lang="en-US" dirty="0"/>
              <a:t> might need to pitch in. So, we came to a group agreement on about ten people that belong to our “senior IC pool”</a:t>
            </a:r>
          </a:p>
          <a:p>
            <a:pPr marL="628650" lvl="1" indent="-171450" fontAlgn="base">
              <a:buFont typeface="Arial" panose="020B0604020202020204" pitchFamily="34" charset="0"/>
              <a:buChar char="•"/>
            </a:pPr>
            <a:r>
              <a:rPr lang="en-US" dirty="0"/>
              <a:t>Situations where we might need them include</a:t>
            </a:r>
          </a:p>
          <a:p>
            <a:pPr marL="1085850" lvl="2" indent="-171450" fontAlgn="base">
              <a:buFont typeface="Arial" panose="020B0604020202020204" pitchFamily="34" charset="0"/>
              <a:buChar char="•"/>
            </a:pPr>
            <a:r>
              <a:rPr lang="en-US" dirty="0"/>
              <a:t>No one on a bridge who is qualified to IC. We’ve set a time limit of 20 minutes – I don’t think we’ve had to escalate out of this</a:t>
            </a:r>
          </a:p>
          <a:p>
            <a:pPr marL="1085850" lvl="2" indent="-171450" fontAlgn="base">
              <a:buFont typeface="Arial" panose="020B0604020202020204" pitchFamily="34" charset="0"/>
              <a:buChar char="•"/>
            </a:pPr>
            <a:r>
              <a:rPr lang="en-US" dirty="0"/>
              <a:t>Current IC struggling to run a call</a:t>
            </a:r>
          </a:p>
          <a:p>
            <a:pPr marL="1085850" lvl="2" indent="-171450" fontAlgn="base">
              <a:buFont typeface="Arial" panose="020B0604020202020204" pitchFamily="34" charset="0"/>
              <a:buChar char="•"/>
            </a:pPr>
            <a:r>
              <a:rPr lang="en-US" dirty="0"/>
              <a:t>Widespread outage across many products</a:t>
            </a:r>
          </a:p>
          <a:p>
            <a:pPr marL="628650" lvl="1" indent="-171450" fontAlgn="base">
              <a:buFont typeface="Arial" panose="020B0604020202020204" pitchFamily="34" charset="0"/>
              <a:buChar char="•"/>
            </a:pPr>
            <a:r>
              <a:rPr lang="en-US" dirty="0"/>
              <a:t>In practice, we luckily haven’t had to use this much in the couple of months since it has been set up</a:t>
            </a:r>
          </a:p>
          <a:p>
            <a:endParaRPr lang="en-US" dirty="0"/>
          </a:p>
        </p:txBody>
      </p:sp>
    </p:spTree>
    <p:extLst>
      <p:ext uri="{BB962C8B-B14F-4D97-AF65-F5344CB8AC3E}">
        <p14:creationId xmlns:p14="http://schemas.microsoft.com/office/powerpoint/2010/main" val="3642361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didn’t know it at the time, but the incident response changes we would make would lead to the most impactful changes at CSG. </a:t>
            </a:r>
          </a:p>
          <a:p>
            <a:r>
              <a:rPr lang="en-US" dirty="0"/>
              <a:t>I want to walk you through an overview of the system we implemented, how we rolled this out, and the impacts it has made for us</a:t>
            </a:r>
          </a:p>
          <a:p>
            <a:endParaRPr lang="en-US" dirty="0"/>
          </a:p>
          <a:p>
            <a:r>
              <a:rPr lang="en-US"/>
              <a:t>8:27</a:t>
            </a:r>
            <a:endParaRPr lang="en-US" dirty="0"/>
          </a:p>
        </p:txBody>
      </p:sp>
    </p:spTree>
    <p:extLst>
      <p:ext uri="{BB962C8B-B14F-4D97-AF65-F5344CB8AC3E}">
        <p14:creationId xmlns:p14="http://schemas.microsoft.com/office/powerpoint/2010/main" val="4118376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We’ve engaged with a third party to define and implement improvements to network monitoring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load balancers, we have reduced the failure group size by virtualizing the infrastructure and breaking it up into more, smaller load balancers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had a healthy start on public cloud initiatives. We now have an official program to continue this exploration and growth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Blackrock 3 emphasized how helpful chat vs verbal can be during an outage. While we haven’t implemented a formal system, many teams now leverage the power of Microsoft Teams to get some chatter off the call and into a persistent format that can be followed by anyone on that team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We’ve also made it safe to talk about failure. I think all of us feel a sense of los and sometimes embarrassment with failures, which leads us to want to sweep them under the rug when we are done. However, if we don’t talk about them, others can’t learn. We host a monthly DevOps Culture Series and we’ve had the topic of several of these be to simply talk about major outages/failures for CSG in the past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also working with a third party company to implement an OOB network</a:t>
            </a:r>
          </a:p>
        </p:txBody>
      </p:sp>
    </p:spTree>
    <p:extLst>
      <p:ext uri="{BB962C8B-B14F-4D97-AF65-F5344CB8AC3E}">
        <p14:creationId xmlns:p14="http://schemas.microsoft.com/office/powerpoint/2010/main" val="3383261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I look back over the time since our outage, I’ve personally learned so much and so has CSG.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We’ve talked about incident analysis, incident command, and other ways to make our system safer. I want to touch on a few other things we’ve learned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now see complex system failure in many aspects of life.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instance, my peers, my boss and I discussed the Chernobyl miniseries and how that is an example of complex system failure.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think we are unique in software, but complex system failure looks the same in every industry. We thought our outage was unique even within software. We learned we are unique….just like everyone else.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If you haven’t read Dr Richard Cook’s paper on this, google “how complex systems fail” – it’s a great read.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failure fell right in line here – multiple failures occurred, latent flaws, always changing flaws. The more complex our systems become, the more glorious are the ways in which we can fail.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Common reactions to failure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STRESS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Hindsight bias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Blame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Desire to punish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Human error attributed 85% of the time. It’s our job to make systems that are safe for humans to operate in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Tree>
    <p:extLst>
      <p:ext uri="{BB962C8B-B14F-4D97-AF65-F5344CB8AC3E}">
        <p14:creationId xmlns:p14="http://schemas.microsoft.com/office/powerpoint/2010/main" val="3339340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Before we being, I’d like to talk a bit more about CSG. </a:t>
            </a:r>
            <a:r>
              <a:rPr lang="en-US" b="0" u="none" dirty="0"/>
              <a:t>We are the largest SaaS-based customer care and </a:t>
            </a:r>
            <a:r>
              <a:rPr lang="en-US" b="0" u="none" dirty="0" err="1"/>
              <a:t>biling</a:t>
            </a:r>
            <a:r>
              <a:rPr lang="en-US" b="0" u="none" dirty="0"/>
              <a:t> company in North America.. 61M subs across major operators. 40 dev teams &amp; 1000 </a:t>
            </a:r>
            <a:r>
              <a:rPr lang="en-US" b="0" u="none" dirty="0" err="1"/>
              <a:t>prac</a:t>
            </a:r>
            <a:r>
              <a:rPr lang="en-US" b="0" u="none" dirty="0"/>
              <a:t>. ACP crosses 20 tech from ASM to JS.</a:t>
            </a:r>
          </a:p>
          <a:p>
            <a:pPr marL="171450" indent="-171450">
              <a:buFont typeface="Arial" panose="020B0604020202020204" pitchFamily="34" charset="0"/>
              <a:buChar char="•"/>
            </a:pPr>
            <a:r>
              <a:rPr lang="en-US" b="0" u="none" dirty="0"/>
              <a:t>Same challenges as others: TTM, quality of </a:t>
            </a:r>
            <a:r>
              <a:rPr lang="en-US" b="0" u="none" dirty="0" err="1"/>
              <a:t>sw</a:t>
            </a:r>
            <a:r>
              <a:rPr lang="en-US" b="0" u="none" dirty="0"/>
              <a:t> and operations.</a:t>
            </a:r>
          </a:p>
          <a:p>
            <a:endParaRPr lang="en-US" dirty="0"/>
          </a:p>
        </p:txBody>
      </p:sp>
    </p:spTree>
    <p:extLst>
      <p:ext uri="{BB962C8B-B14F-4D97-AF65-F5344CB8AC3E}">
        <p14:creationId xmlns:p14="http://schemas.microsoft.com/office/powerpoint/2010/main" val="1580316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Nasty outage or tough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Take own advice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Meet great people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I reflect back </a:t>
            </a:r>
            <a:r>
              <a:rPr lang="en-US"/>
              <a:t>on this, , </a:t>
            </a:r>
            <a:r>
              <a:rPr lang="en-US" dirty="0"/>
              <a:t>when my people are going through a particularly tough time or nasty outage, that someday they’ll look back on this as a blessing – a great learning opportunity.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I had to take my own advice on this, it wasn’t very fun. 2/4 is a day will stick with me for my entire career.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We’ve gotten to meet some great people on this journey who have helped impart wisdom, shape our path, and cause us to think differently. As a result of this, I’ve grown and so have my teams and the larger CSG.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hope you can learn from this as well. I recommend you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cs typeface="Calibri"/>
            </a:endParaRPr>
          </a:p>
        </p:txBody>
      </p:sp>
    </p:spTree>
    <p:extLst>
      <p:ext uri="{BB962C8B-B14F-4D97-AF65-F5344CB8AC3E}">
        <p14:creationId xmlns:p14="http://schemas.microsoft.com/office/powerpoint/2010/main" val="5254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25595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6913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Despite how it can feel at the time, failure does not have to be permanently catastrophic. It’s how you respond to that failure that will ultimately shape your organization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Today, I want to walk you through our outage story. This story starts on February 4, 2019 and is the worst outage in company history. If you say “2/4”, as this outage came to be known at CSG, everyone knows exactly what you are talking about.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wanted to respond differently to this outage. We took a number of steps that I’ll detail today. They included detailed incident analysis, rollout of an Incident Management System, and a number of other operational improvements.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steps resulted in lots of </a:t>
            </a:r>
            <a:r>
              <a:rPr lang="en-US" sz="1200" kern="1200">
                <a:solidFill>
                  <a:schemeClr val="tx1"/>
                </a:solidFill>
                <a:effectLst/>
                <a:latin typeface="+mn-lt"/>
                <a:ea typeface="+mn-ea"/>
                <a:cs typeface="+mn-cs"/>
              </a:rPr>
              <a:t>learning for us -  improving how we understand incidents, respond to them, and prevent them in the first place.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We’ve reinforced and broadened culture norms around safety, and most impactfully, we changed how we run outage calls.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Despite how it can feel at the time, failure does not have to be permanently catastrophic. It’s how you respond to that failure that will ultimately shape your organization</a:t>
            </a:r>
          </a:p>
          <a:p>
            <a:endParaRPr lang="en-US" dirty="0"/>
          </a:p>
        </p:txBody>
      </p:sp>
    </p:spTree>
    <p:extLst>
      <p:ext uri="{BB962C8B-B14F-4D97-AF65-F5344CB8AC3E}">
        <p14:creationId xmlns:p14="http://schemas.microsoft.com/office/powerpoint/2010/main" val="1779589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So, let’s start by digging into details on the outage itself.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As I’ve already said, it is the worst outage in company history. When it was over, the outage lasted 13 hours. It started abruptly with little warning, with large portions of our products unavailable for that entire duration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got paged in the middle of the night and as a couple hours went by, I remember thinking “we still have several hours until the start of business on the East Coast for the US.” Boy, I didn’t realize we were going to be in this for the long haul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As hours passed, it became clear that this outage was unlike others. We were basically troubleshooting blind as our tools that we use to access the system and troubleshoot were being impacted by the same issue that was affecting our customer facing products. – something we later learned is called a strange loop. This meant that these tools were largely unavailable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As a result, troubleshooting was even less methodical than a normal outage call.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Troubleshooting steps would provide temporary relief, only to have the problem continue moments later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bounced from idea to idea and would seemingly catch a lead, only to have something that seemed to help stop helping.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As time went by, a feeling of helplessness started sinking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Obviously, we were eventually able to resolve the issue. It took a couple of days of research and reproduction in the lab to actually understand more about what had happened.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underlying issue itself was kicked off with some routine server maintenance that sent some traffic out onto the network during a planned reboot.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a bug, this traffic was picked up by our network software and interpreted as spanning tree, so it was forwarded.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Then, due to a misconfiguration in our load balancer, this traffic was forwarded again, back to the network, creating a loop that overwhelmed our network – a network storm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maintenance was considered during the troubleshooting activities due to the coincidence in timing, but it was dismissed as the maintenance also being a victim of the larger issue going on. – This is a great example of the confusion that was going 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series of events and failures all had to perfectly align for us to experience this issue. In fact, the configuration that would allow something like this to occur had existed in the system for two months that before we ran into it. We would later learn this is a great example of complex system failure</a:t>
            </a:r>
          </a:p>
          <a:p>
            <a:endParaRPr lang="en-AU"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B4D6737-DEA0-45DB-B0D8-255F8A1CEC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4747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4:30</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After we resolved this issue, the fallout and aftermath were severe – much more so than a typical incident. </a:t>
            </a:r>
            <a:r>
              <a:rPr lang="en-US" dirty="0"/>
              <a:t>In the heat of battle everyone pulled together. After the dust settled things didn’t go as well</a:t>
            </a:r>
          </a:p>
          <a:p>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As you can imagine, our customers were very angry and our overall company reputation was damaged. There were many meetings with customers and many onsite visits to respond to their concerns, answer their questions, and figure out how to move forward</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As a result, this took an immense leadership focus. In fact, pretty much all VP and up leaders within the technology organization (and some outside the tech organization) were focused almost exclusively on the outage for over a month. Many lower level leaders and teams were also heavily involved. This meant many other company initiatives were put on hold.</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 don’t know anyone who doesn’t take pride in what we do and the services provided to our customers. Letting them down in such a manner really lead to a sense of loss and heartbreak, which clearly impacts morale. You could feel this in the halls, in meetings. It was everywhere.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virtually everyone involved, there were open wounds and strong emotions. Different and sometimes conflicting stories about the incident, its sources, and the response were in circulation and there were some cultural breakdowns</a:t>
            </a:r>
          </a:p>
          <a:p>
            <a:pPr lvl="1"/>
            <a:r>
              <a:rPr lang="en-US" dirty="0"/>
              <a:t>DevOps doesn’t work(again)</a:t>
            </a:r>
          </a:p>
          <a:p>
            <a:pPr lvl="1"/>
            <a:r>
              <a:rPr lang="en-US" dirty="0"/>
              <a:t>You suck at change.  This is a persistent change issue.</a:t>
            </a:r>
          </a:p>
          <a:p>
            <a:pPr lvl="1"/>
            <a:r>
              <a:rPr lang="en-US" dirty="0"/>
              <a:t>We already know these things</a:t>
            </a:r>
          </a:p>
          <a:p>
            <a:pPr marL="628650" lvl="1"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Tree>
    <p:extLst>
      <p:ext uri="{BB962C8B-B14F-4D97-AF65-F5344CB8AC3E}">
        <p14:creationId xmlns:p14="http://schemas.microsoft.com/office/powerpoint/2010/main" val="3374377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backdrop, we wanted to treat this incident differently</a:t>
            </a:r>
            <a:r>
              <a:rPr lang="en-US"/>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incident was not the same as others.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horrible thing had happened – we wanted to maximize our learnings from it reduce the likelihood of something like this occurring again</a:t>
            </a:r>
          </a:p>
          <a:p>
            <a:endParaRPr lang="en-US" dirty="0"/>
          </a:p>
        </p:txBody>
      </p:sp>
    </p:spTree>
    <p:extLst>
      <p:ext uri="{BB962C8B-B14F-4D97-AF65-F5344CB8AC3E}">
        <p14:creationId xmlns:p14="http://schemas.microsoft.com/office/powerpoint/2010/main" val="1762070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started with incident analysis. Most of you are probably familiar, but just a quick review of incident analysis – it’s a structured process to understand what happened in an incident and find opportunities for improvement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key components include examining the timeline, asking a series of questions - what happened, how can we detect sooner, how can recover sooner, what went well – and understanding system behavior. Underpinning all of this is a blameless culture</a:t>
            </a:r>
          </a:p>
          <a:p>
            <a:endParaRPr lang="en-US" dirty="0"/>
          </a:p>
        </p:txBody>
      </p:sp>
    </p:spTree>
    <p:extLst>
      <p:ext uri="{BB962C8B-B14F-4D97-AF65-F5344CB8AC3E}">
        <p14:creationId xmlns:p14="http://schemas.microsoft.com/office/powerpoint/2010/main" val="1562665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we perform incident analysis on all of our major incidents. I always tell my people not to let an incident go by wasted. We have to learn something from it or it was all for nothing. With this outage, we wanted to take things a step further than our normal processes, so we brought in help.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engaged with Adaptive Capacity Labs with Dr Richard Cook and John Allspaw to analyze our incident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Didn’t know what to expect, but great process of interviewing and dissecting all the different pieces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someone who was on the front lines of this issue for pretty much the entire duration, ACL was able to uncover many things I didn’t see. It was eye-opening to me that such a methodical, detailed process could yield so much more understanding if you invested the time and dug deep enough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me personally, I learned so much just from getting to be an observer in this process.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learned so much more about complex system failure. We hold a monthly DevOps Culture Series talk and Richard spoke to us about complex system failure. I got to see more about that chaos of an complex system failure incident, learning that all perspectives are not the same</a:t>
            </a:r>
          </a:p>
          <a:p>
            <a:pPr marL="628650" lvl="1" indent="-171450">
              <a:buFont typeface="Arial" panose="020B0604020202020204" pitchFamily="34" charset="0"/>
              <a:buChar char="•"/>
            </a:pPr>
            <a:r>
              <a:rPr lang="en-US" dirty="0"/>
              <a:t>We likely won’t change perceptions of this incident, but we can affect future incidents</a:t>
            </a:r>
          </a:p>
          <a:p>
            <a:pPr marL="628650" lvl="1" indent="-171450">
              <a:buFont typeface="Arial" panose="020B0604020202020204" pitchFamily="34" charset="0"/>
              <a:buChar char="•"/>
            </a:pPr>
            <a:r>
              <a:rPr lang="en-US" dirty="0"/>
              <a:t>Stress doesn’t show a different culture, it reveals it – learned we had work to do</a:t>
            </a:r>
          </a:p>
          <a:p>
            <a:r>
              <a:rPr lang="en-US" dirty="0"/>
              <a:t>Out of all this, we got a better understanding of our overall incident response state. </a:t>
            </a:r>
          </a:p>
          <a:p>
            <a:r>
              <a:rPr lang="en-US" dirty="0"/>
              <a:t>We also get a series of recommendations of changes to implement, which would inform the next steps we took</a:t>
            </a:r>
          </a:p>
        </p:txBody>
      </p:sp>
    </p:spTree>
    <p:extLst>
      <p:ext uri="{BB962C8B-B14F-4D97-AF65-F5344CB8AC3E}">
        <p14:creationId xmlns:p14="http://schemas.microsoft.com/office/powerpoint/2010/main" val="16293265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jpeg"/><Relationship Id="rId1" Type="http://schemas.openxmlformats.org/officeDocument/2006/relationships/slideMaster" Target="../slideMasters/slideMaster4.xml"/><Relationship Id="rId4" Type="http://schemas.openxmlformats.org/officeDocument/2006/relationships/image" Target="../media/image33.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jpeg"/><Relationship Id="rId1" Type="http://schemas.openxmlformats.org/officeDocument/2006/relationships/slideMaster" Target="../slideMasters/slideMaster4.xml"/><Relationship Id="rId4" Type="http://schemas.openxmlformats.org/officeDocument/2006/relationships/image" Target="../media/image33.sv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jpeg"/><Relationship Id="rId1" Type="http://schemas.openxmlformats.org/officeDocument/2006/relationships/slideMaster" Target="../slideMasters/slideMaster4.xml"/><Relationship Id="rId4" Type="http://schemas.openxmlformats.org/officeDocument/2006/relationships/image" Target="../media/image33.sv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jpeg"/><Relationship Id="rId1" Type="http://schemas.openxmlformats.org/officeDocument/2006/relationships/slideMaster" Target="../slideMasters/slideMaster4.xml"/><Relationship Id="rId4" Type="http://schemas.openxmlformats.org/officeDocument/2006/relationships/image" Target="../media/image33.sv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Master" Target="../slideMasters/slideMaster4.xml"/><Relationship Id="rId4" Type="http://schemas.openxmlformats.org/officeDocument/2006/relationships/image" Target="../media/image46.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jpeg"/><Relationship Id="rId1" Type="http://schemas.openxmlformats.org/officeDocument/2006/relationships/slideMaster" Target="../slideMasters/slideMaster4.xml"/><Relationship Id="rId4" Type="http://schemas.openxmlformats.org/officeDocument/2006/relationships/image" Target="../media/image33.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8.jpeg"/><Relationship Id="rId1" Type="http://schemas.openxmlformats.org/officeDocument/2006/relationships/slideMaster" Target="../slideMasters/slideMaster4.xml"/><Relationship Id="rId4" Type="http://schemas.openxmlformats.org/officeDocument/2006/relationships/image" Target="../media/image33.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9.jpeg"/><Relationship Id="rId1" Type="http://schemas.openxmlformats.org/officeDocument/2006/relationships/slideMaster" Target="../slideMasters/slideMaster4.xml"/><Relationship Id="rId4" Type="http://schemas.openxmlformats.org/officeDocument/2006/relationships/image" Target="../media/image33.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0.jpeg"/><Relationship Id="rId1" Type="http://schemas.openxmlformats.org/officeDocument/2006/relationships/slideMaster" Target="../slideMasters/slideMaster4.xml"/><Relationship Id="rId4" Type="http://schemas.openxmlformats.org/officeDocument/2006/relationships/image" Target="../media/image33.sv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3" Type="http://schemas.openxmlformats.org/officeDocument/2006/relationships/image" Target="../media/image58.svg"/><Relationship Id="rId7" Type="http://schemas.openxmlformats.org/officeDocument/2006/relationships/image" Target="../media/image62.svg"/><Relationship Id="rId12" Type="http://schemas.openxmlformats.org/officeDocument/2006/relationships/image" Target="../media/image67.png"/><Relationship Id="rId17" Type="http://schemas.openxmlformats.org/officeDocument/2006/relationships/image" Target="../media/image72.svg"/><Relationship Id="rId2" Type="http://schemas.openxmlformats.org/officeDocument/2006/relationships/image" Target="../media/image57.png"/><Relationship Id="rId16" Type="http://schemas.openxmlformats.org/officeDocument/2006/relationships/image" Target="../media/image71.png"/><Relationship Id="rId1" Type="http://schemas.openxmlformats.org/officeDocument/2006/relationships/slideMaster" Target="../slideMasters/slideMaster4.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5" Type="http://schemas.openxmlformats.org/officeDocument/2006/relationships/image" Target="../media/image7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 Id="rId14" Type="http://schemas.openxmlformats.org/officeDocument/2006/relationships/image" Target="../media/image69.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76.svg"/><Relationship Id="rId2" Type="http://schemas.openxmlformats.org/officeDocument/2006/relationships/image" Target="../media/image57.png"/><Relationship Id="rId1" Type="http://schemas.openxmlformats.org/officeDocument/2006/relationships/slideMaster" Target="../slideMasters/slideMaster4.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7.jpeg"/><Relationship Id="rId1" Type="http://schemas.openxmlformats.org/officeDocument/2006/relationships/slideMaster" Target="../slideMasters/slideMaster4.xml"/><Relationship Id="rId4" Type="http://schemas.openxmlformats.org/officeDocument/2006/relationships/image" Target="../media/image33.sv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8.jpeg"/><Relationship Id="rId1" Type="http://schemas.openxmlformats.org/officeDocument/2006/relationships/slideMaster" Target="../slideMasters/slideMaster4.xml"/><Relationship Id="rId4" Type="http://schemas.openxmlformats.org/officeDocument/2006/relationships/image" Target="../media/image33.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9.jpeg"/><Relationship Id="rId1" Type="http://schemas.openxmlformats.org/officeDocument/2006/relationships/slideMaster" Target="../slideMasters/slideMaster4.xml"/><Relationship Id="rId4" Type="http://schemas.openxmlformats.org/officeDocument/2006/relationships/image" Target="../media/image33.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4.emf"/></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4.xml"/><Relationship Id="rId4" Type="http://schemas.openxmlformats.org/officeDocument/2006/relationships/image" Target="../media/image33.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jpeg"/><Relationship Id="rId1" Type="http://schemas.openxmlformats.org/officeDocument/2006/relationships/slideMaster" Target="../slideMasters/slideMaster4.xml"/><Relationship Id="rId4" Type="http://schemas.openxmlformats.org/officeDocument/2006/relationships/image" Target="../media/image33.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jpeg"/><Relationship Id="rId1" Type="http://schemas.openxmlformats.org/officeDocument/2006/relationships/slideMaster" Target="../slideMasters/slideMaster4.xml"/><Relationship Id="rId4" Type="http://schemas.openxmlformats.org/officeDocument/2006/relationships/image" Target="../media/image33.sv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jpeg"/><Relationship Id="rId1" Type="http://schemas.openxmlformats.org/officeDocument/2006/relationships/slideMaster" Target="../slideMasters/slideMaster4.xml"/><Relationship Id="rId4" Type="http://schemas.openxmlformats.org/officeDocument/2006/relationships/image" Target="../media/image33.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jpeg"/><Relationship Id="rId1" Type="http://schemas.openxmlformats.org/officeDocument/2006/relationships/slideMaster" Target="../slideMasters/slideMaster4.xml"/><Relationship Id="rId4" Type="http://schemas.openxmlformats.org/officeDocument/2006/relationships/image" Target="../media/image33.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jpeg"/><Relationship Id="rId1" Type="http://schemas.openxmlformats.org/officeDocument/2006/relationships/slideMaster" Target="../slideMasters/slideMaster4.xml"/><Relationship Id="rId4" Type="http://schemas.openxmlformats.org/officeDocument/2006/relationships/image" Target="../media/image33.sv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ImgA">
    <p:spTree>
      <p:nvGrpSpPr>
        <p:cNvPr id="1" name=""/>
        <p:cNvGrpSpPr/>
        <p:nvPr/>
      </p:nvGrpSpPr>
      <p:grpSpPr>
        <a:xfrm>
          <a:off x="0" y="0"/>
          <a:ext cx="0" cy="0"/>
          <a:chOff x="0" y="0"/>
          <a:chExt cx="0" cy="0"/>
        </a:xfrm>
      </p:grpSpPr>
      <p:sp>
        <p:nvSpPr>
          <p:cNvPr id="15" name="Rectangle 14"/>
          <p:cNvSpPr/>
          <p:nvPr userDrawn="1"/>
        </p:nvSpPr>
        <p:spPr>
          <a:xfrm>
            <a:off x="3473533" y="4920398"/>
            <a:ext cx="5670468" cy="2231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Placeholder 8"/>
          <p:cNvPicPr>
            <a:picLocks noChangeAspect="1"/>
          </p:cNvPicPr>
          <p:nvPr userDrawn="1"/>
        </p:nvPicPr>
        <p:blipFill>
          <a:blip r:embed="rId2">
            <a:extLst>
              <a:ext uri="{28A0092B-C50C-407E-A947-70E740481C1C}">
                <a14:useLocalDpi xmlns:a14="http://schemas.microsoft.com/office/drawing/2010/main" val="0"/>
              </a:ext>
            </a:extLst>
          </a:blip>
          <a:srcRect l="1153" r="1153"/>
          <a:stretch>
            <a:fillRect/>
          </a:stretch>
        </p:blipFill>
        <p:spPr>
          <a:xfrm>
            <a:off x="0" y="0"/>
            <a:ext cx="3534508" cy="5143500"/>
          </a:xfrm>
          <a:custGeom>
            <a:avLst/>
            <a:gdLst>
              <a:gd name="connsiteX0" fmla="*/ 0 w 3534508"/>
              <a:gd name="connsiteY0" fmla="*/ 0 h 5143500"/>
              <a:gd name="connsiteX1" fmla="*/ 3330054 w 3534508"/>
              <a:gd name="connsiteY1" fmla="*/ 0 h 5143500"/>
              <a:gd name="connsiteX2" fmla="*/ 3330054 w 3534508"/>
              <a:gd name="connsiteY2" fmla="*/ 149468 h 5143500"/>
              <a:gd name="connsiteX3" fmla="*/ 3429000 w 3534508"/>
              <a:gd name="connsiteY3" fmla="*/ 149468 h 5143500"/>
              <a:gd name="connsiteX4" fmla="*/ 3429000 w 3534508"/>
              <a:gd name="connsiteY4" fmla="*/ 3938954 h 5143500"/>
              <a:gd name="connsiteX5" fmla="*/ 3330054 w 3534508"/>
              <a:gd name="connsiteY5" fmla="*/ 3938954 h 5143500"/>
              <a:gd name="connsiteX6" fmla="*/ 3330054 w 3534508"/>
              <a:gd name="connsiteY6" fmla="*/ 4643030 h 5143500"/>
              <a:gd name="connsiteX7" fmla="*/ 3534508 w 3534508"/>
              <a:gd name="connsiteY7" fmla="*/ 4643030 h 5143500"/>
              <a:gd name="connsiteX8" fmla="*/ 3534508 w 3534508"/>
              <a:gd name="connsiteY8" fmla="*/ 5143500 h 5143500"/>
              <a:gd name="connsiteX9" fmla="*/ 0 w 3534508"/>
              <a:gd name="connsiteY9"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4508" h="5143500">
                <a:moveTo>
                  <a:pt x="0" y="0"/>
                </a:moveTo>
                <a:lnTo>
                  <a:pt x="3330054" y="0"/>
                </a:lnTo>
                <a:lnTo>
                  <a:pt x="3330054" y="149468"/>
                </a:lnTo>
                <a:lnTo>
                  <a:pt x="3429000" y="149468"/>
                </a:lnTo>
                <a:lnTo>
                  <a:pt x="3429000" y="3938954"/>
                </a:lnTo>
                <a:lnTo>
                  <a:pt x="3330054" y="3938954"/>
                </a:lnTo>
                <a:lnTo>
                  <a:pt x="3330054" y="4643030"/>
                </a:lnTo>
                <a:lnTo>
                  <a:pt x="3534508" y="4643030"/>
                </a:lnTo>
                <a:lnTo>
                  <a:pt x="3534508" y="5143500"/>
                </a:lnTo>
                <a:lnTo>
                  <a:pt x="0" y="5143500"/>
                </a:lnTo>
                <a:close/>
              </a:path>
            </a:pathLst>
          </a:custGeom>
        </p:spPr>
      </p:pic>
      <p:cxnSp>
        <p:nvCxnSpPr>
          <p:cNvPr id="17" name="Straight Connector 16"/>
          <p:cNvCxnSpPr/>
          <p:nvPr userDrawn="1"/>
        </p:nvCxnSpPr>
        <p:spPr>
          <a:xfrm flipH="1">
            <a:off x="3824658" y="4242920"/>
            <a:ext cx="527534"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1" hasCustomPrompt="1"/>
          </p:nvPr>
        </p:nvSpPr>
        <p:spPr>
          <a:xfrm>
            <a:off x="3824658" y="4242920"/>
            <a:ext cx="2178978" cy="200055"/>
          </a:xfrm>
        </p:spPr>
        <p:txBody>
          <a:bodyPr wrap="square" lIns="0" tIns="45720" rIns="0" bIns="0">
            <a:spAutoFit/>
          </a:bodyPr>
          <a:lstStyle>
            <a:lvl1pPr marL="0" indent="0">
              <a:buNone/>
              <a:defRPr sz="1000" kern="1000" cap="all"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00 Month</a:t>
            </a:r>
          </a:p>
        </p:txBody>
      </p:sp>
      <p:sp>
        <p:nvSpPr>
          <p:cNvPr id="30" name="Text Placeholder 8"/>
          <p:cNvSpPr>
            <a:spLocks noGrp="1"/>
          </p:cNvSpPr>
          <p:nvPr>
            <p:ph type="body" sz="quarter" idx="12" hasCustomPrompt="1"/>
          </p:nvPr>
        </p:nvSpPr>
        <p:spPr>
          <a:xfrm>
            <a:off x="3824658" y="4442975"/>
            <a:ext cx="470251" cy="153888"/>
          </a:xfrm>
        </p:spPr>
        <p:txBody>
          <a:bodyPr wrap="square" lIns="0" tIns="0" rIns="0" bIns="0">
            <a:spAutoFit/>
          </a:bodyPr>
          <a:lstStyle>
            <a:lvl1pPr marL="0" indent="0">
              <a:buNone/>
              <a:defRPr sz="1000" kern="1000" cap="all"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20XX</a:t>
            </a:r>
          </a:p>
        </p:txBody>
      </p:sp>
      <p:sp>
        <p:nvSpPr>
          <p:cNvPr id="32" name="Text Placeholder 8"/>
          <p:cNvSpPr>
            <a:spLocks noGrp="1"/>
          </p:cNvSpPr>
          <p:nvPr>
            <p:ph type="body" sz="quarter" idx="13" hasCustomPrompt="1"/>
          </p:nvPr>
        </p:nvSpPr>
        <p:spPr>
          <a:xfrm>
            <a:off x="3749964" y="2020671"/>
            <a:ext cx="4514805" cy="153888"/>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r>
              <a:rPr lang="en-US" dirty="0" err="1"/>
              <a:t>Firstname</a:t>
            </a:r>
            <a:r>
              <a:rPr lang="en-US" dirty="0"/>
              <a:t> </a:t>
            </a:r>
            <a:r>
              <a:rPr lang="en-US" dirty="0" err="1"/>
              <a:t>Lastname</a:t>
            </a:r>
            <a:r>
              <a:rPr lang="en-US" dirty="0"/>
              <a:t> | </a:t>
            </a:r>
            <a:r>
              <a:rPr lang="en-US" dirty="0" err="1"/>
              <a:t>Firstname</a:t>
            </a:r>
            <a:r>
              <a:rPr lang="en-US" dirty="0"/>
              <a:t> </a:t>
            </a:r>
            <a:r>
              <a:rPr lang="en-US" dirty="0" err="1"/>
              <a:t>Lastname</a:t>
            </a:r>
            <a:endParaRPr lang="en-US" dirty="0"/>
          </a:p>
        </p:txBody>
      </p:sp>
      <p:sp>
        <p:nvSpPr>
          <p:cNvPr id="5" name="Text Placeholder 4"/>
          <p:cNvSpPr>
            <a:spLocks noGrp="1"/>
          </p:cNvSpPr>
          <p:nvPr>
            <p:ph type="body" sz="quarter" idx="14" hasCustomPrompt="1"/>
          </p:nvPr>
        </p:nvSpPr>
        <p:spPr>
          <a:xfrm>
            <a:off x="3749675" y="2161558"/>
            <a:ext cx="4514850" cy="553998"/>
          </a:xfrm>
        </p:spPr>
        <p:txBody>
          <a:bodyPr lIns="0" tIns="0" rIns="0" bIns="0">
            <a:spAutoFit/>
          </a:bodyPr>
          <a:lstStyle>
            <a:lvl1pPr marL="0" indent="0">
              <a:spcBef>
                <a:spcPts val="0"/>
              </a:spcBef>
              <a:buNone/>
              <a:defRPr sz="3600" b="1" cap="all" baseline="0">
                <a:solidFill>
                  <a:schemeClr val="tx2"/>
                </a:solidFill>
                <a:latin typeface="+mj-lt"/>
              </a:defRPr>
            </a:lvl1pPr>
          </a:lstStyle>
          <a:p>
            <a:pPr lvl="0"/>
            <a:r>
              <a:rPr lang="en-US"/>
              <a:t>Title of presentation</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3012" y="-6907"/>
            <a:ext cx="1267354" cy="91061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narrow columns">
    <p:spTree>
      <p:nvGrpSpPr>
        <p:cNvPr id="1" name=""/>
        <p:cNvGrpSpPr/>
        <p:nvPr/>
      </p:nvGrpSpPr>
      <p:grpSpPr>
        <a:xfrm>
          <a:off x="0" y="0"/>
          <a:ext cx="0" cy="0"/>
          <a:chOff x="0" y="0"/>
          <a:chExt cx="0" cy="0"/>
        </a:xfrm>
      </p:grpSpPr>
      <p:sp>
        <p:nvSpPr>
          <p:cNvPr id="3" name="Rectangle 2"/>
          <p:cNvSpPr/>
          <p:nvPr userDrawn="1"/>
        </p:nvSpPr>
        <p:spPr>
          <a:xfrm>
            <a:off x="0" y="536331"/>
            <a:ext cx="91440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3" name="Straight Connector 12"/>
          <p:cNvCxnSpPr/>
          <p:nvPr userDrawn="1"/>
        </p:nvCxnSpPr>
        <p:spPr>
          <a:xfrm>
            <a:off x="3557702" y="2481998"/>
            <a:ext cx="0" cy="86177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00130" y="2481998"/>
            <a:ext cx="0" cy="86177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8"/>
          <p:cNvSpPr>
            <a:spLocks noGrp="1"/>
          </p:cNvSpPr>
          <p:nvPr>
            <p:ph type="body" sz="quarter" idx="16" hasCustomPrompt="1"/>
          </p:nvPr>
        </p:nvSpPr>
        <p:spPr>
          <a:xfrm>
            <a:off x="1846981" y="2681719"/>
            <a:ext cx="1479014" cy="615553"/>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20" name="Text Placeholder 8"/>
          <p:cNvSpPr>
            <a:spLocks noGrp="1"/>
          </p:cNvSpPr>
          <p:nvPr>
            <p:ph type="body" sz="quarter" idx="17" hasCustomPrompt="1"/>
          </p:nvPr>
        </p:nvSpPr>
        <p:spPr>
          <a:xfrm>
            <a:off x="1846981" y="2529780"/>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1" name="Text Placeholder 8"/>
          <p:cNvSpPr>
            <a:spLocks noGrp="1"/>
          </p:cNvSpPr>
          <p:nvPr>
            <p:ph type="body" sz="quarter" idx="18" hasCustomPrompt="1"/>
          </p:nvPr>
        </p:nvSpPr>
        <p:spPr>
          <a:xfrm>
            <a:off x="3789409" y="2681719"/>
            <a:ext cx="1479014" cy="615553"/>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22" name="Text Placeholder 8"/>
          <p:cNvSpPr>
            <a:spLocks noGrp="1"/>
          </p:cNvSpPr>
          <p:nvPr>
            <p:ph type="body" sz="quarter" idx="19" hasCustomPrompt="1"/>
          </p:nvPr>
        </p:nvSpPr>
        <p:spPr>
          <a:xfrm>
            <a:off x="3789409" y="2529780"/>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3" name="Text Placeholder 8"/>
          <p:cNvSpPr>
            <a:spLocks noGrp="1"/>
          </p:cNvSpPr>
          <p:nvPr>
            <p:ph type="body" sz="quarter" idx="20" hasCustomPrompt="1"/>
          </p:nvPr>
        </p:nvSpPr>
        <p:spPr>
          <a:xfrm>
            <a:off x="5731838" y="2681719"/>
            <a:ext cx="1479014" cy="615553"/>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4" name="Text Placeholder 8"/>
          <p:cNvSpPr>
            <a:spLocks noGrp="1"/>
          </p:cNvSpPr>
          <p:nvPr>
            <p:ph type="body" sz="quarter" idx="21" hasCustomPrompt="1"/>
          </p:nvPr>
        </p:nvSpPr>
        <p:spPr>
          <a:xfrm>
            <a:off x="5731838" y="2529780"/>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5" name="Text Placeholder 17"/>
          <p:cNvSpPr>
            <a:spLocks noGrp="1"/>
          </p:cNvSpPr>
          <p:nvPr>
            <p:ph type="body" sz="quarter" idx="11" hasCustomPrompt="1"/>
          </p:nvPr>
        </p:nvSpPr>
        <p:spPr>
          <a:xfrm>
            <a:off x="512064" y="841248"/>
            <a:ext cx="8110728" cy="1200329"/>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Longer title of page </a:t>
            </a:r>
            <a:br>
              <a:rPr lang="en-US"/>
            </a:br>
            <a:r>
              <a:rPr lang="en-US"/>
              <a:t>goes right here</a:t>
            </a:r>
          </a:p>
        </p:txBody>
      </p:sp>
      <p:cxnSp>
        <p:nvCxnSpPr>
          <p:cNvPr id="26" name="Straight Connector 2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22"/>
          </p:nvPr>
        </p:nvSpPr>
        <p:spPr/>
        <p:txBody>
          <a:bodyPr/>
          <a:lstStyle/>
          <a:p>
            <a:fld id="{60CA11CF-C1A4-467A-AE79-393D23FD4920}"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Large Quote 3 Paragraphs">
    <p:spTree>
      <p:nvGrpSpPr>
        <p:cNvPr id="1" name=""/>
        <p:cNvGrpSpPr/>
        <p:nvPr/>
      </p:nvGrpSpPr>
      <p:grpSpPr>
        <a:xfrm>
          <a:off x="0" y="0"/>
          <a:ext cx="0" cy="0"/>
          <a:chOff x="0" y="0"/>
          <a:chExt cx="0" cy="0"/>
        </a:xfrm>
      </p:grpSpPr>
      <p:sp>
        <p:nvSpPr>
          <p:cNvPr id="13" name="Slide Number Placeholder 1">
            <a:extLst>
              <a:ext uri="{FF2B5EF4-FFF2-40B4-BE49-F238E27FC236}">
                <a16:creationId xmlns:a16="http://schemas.microsoft.com/office/drawing/2014/main" id="{26F68762-177A-9F40-8AE2-A2585CEA79CB}"/>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12" name="Text Placeholder 17">
            <a:extLst>
              <a:ext uri="{FF2B5EF4-FFF2-40B4-BE49-F238E27FC236}">
                <a16:creationId xmlns:a16="http://schemas.microsoft.com/office/drawing/2014/main" id="{225B61E9-6296-3348-AFD6-06D390D3068B}"/>
              </a:ext>
            </a:extLst>
          </p:cNvPr>
          <p:cNvSpPr>
            <a:spLocks noGrp="1"/>
          </p:cNvSpPr>
          <p:nvPr>
            <p:ph type="body" sz="quarter" idx="15" hasCustomPrompt="1"/>
          </p:nvPr>
        </p:nvSpPr>
        <p:spPr>
          <a:xfrm>
            <a:off x="2127250" y="1468444"/>
            <a:ext cx="5253038" cy="269304"/>
          </a:xfrm>
        </p:spPr>
        <p:txBody>
          <a:bodyPr wrap="square" lIns="0" tIns="0" rIns="0" bIns="0" anchor="t" anchorCtr="0">
            <a:spAutoFit/>
          </a:bodyPr>
          <a:lstStyle>
            <a:lvl1pPr marL="0" indent="0">
              <a:lnSpc>
                <a:spcPts val="2100"/>
              </a:lnSpc>
              <a:spcBef>
                <a:spcPts val="0"/>
              </a:spcBef>
              <a:buNone/>
              <a:defRPr sz="21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“Smaller quote goes right here.”</a:t>
            </a:r>
          </a:p>
        </p:txBody>
      </p:sp>
      <p:sp>
        <p:nvSpPr>
          <p:cNvPr id="7" name="Text Placeholder 8">
            <a:extLst>
              <a:ext uri="{FF2B5EF4-FFF2-40B4-BE49-F238E27FC236}">
                <a16:creationId xmlns:a16="http://schemas.microsoft.com/office/drawing/2014/main" id="{93F017F7-D160-CF47-AAC5-E5DD2EFEDBE2}"/>
              </a:ext>
            </a:extLst>
          </p:cNvPr>
          <p:cNvSpPr>
            <a:spLocks noGrp="1"/>
          </p:cNvSpPr>
          <p:nvPr>
            <p:ph type="body" sz="quarter" idx="16" hasCustomPrompt="1"/>
          </p:nvPr>
        </p:nvSpPr>
        <p:spPr>
          <a:xfrm>
            <a:off x="755657" y="3416955"/>
            <a:ext cx="2555867" cy="340734"/>
          </a:xfrm>
        </p:spPr>
        <p:txBody>
          <a:bodyPr wrap="square" lIns="0" tIns="0" rIns="0" bIns="0">
            <a:spAutoFit/>
          </a:bodyPr>
          <a:lstStyle>
            <a:lvl1pPr marL="0" indent="0">
              <a:lnSpc>
                <a:spcPts val="1400"/>
              </a:lnSpc>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a:t>
            </a:r>
          </a:p>
        </p:txBody>
      </p:sp>
      <p:sp>
        <p:nvSpPr>
          <p:cNvPr id="8" name="Text Placeholder 8">
            <a:extLst>
              <a:ext uri="{FF2B5EF4-FFF2-40B4-BE49-F238E27FC236}">
                <a16:creationId xmlns:a16="http://schemas.microsoft.com/office/drawing/2014/main" id="{19D5EAF9-9848-AF40-BEB3-9F15A60BA221}"/>
              </a:ext>
            </a:extLst>
          </p:cNvPr>
          <p:cNvSpPr>
            <a:spLocks noGrp="1"/>
          </p:cNvSpPr>
          <p:nvPr>
            <p:ph type="body" sz="quarter" idx="17" hasCustomPrompt="1"/>
          </p:nvPr>
        </p:nvSpPr>
        <p:spPr>
          <a:xfrm>
            <a:off x="755657" y="3143878"/>
            <a:ext cx="2555861" cy="179536"/>
          </a:xfrm>
        </p:spPr>
        <p:txBody>
          <a:bodyPr wrap="square" lIns="0" tIns="0" rIns="0" bIns="0">
            <a:spAutoFit/>
          </a:bodyPr>
          <a:lstStyle>
            <a:lvl1pPr marL="0" indent="0">
              <a:lnSpc>
                <a:spcPts val="1400"/>
              </a:lnSpc>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1</a:t>
            </a:r>
          </a:p>
        </p:txBody>
      </p:sp>
      <p:sp>
        <p:nvSpPr>
          <p:cNvPr id="9" name="Text Placeholder 8">
            <a:extLst>
              <a:ext uri="{FF2B5EF4-FFF2-40B4-BE49-F238E27FC236}">
                <a16:creationId xmlns:a16="http://schemas.microsoft.com/office/drawing/2014/main" id="{93290EC2-EB4D-064D-B94C-80C30B389EE3}"/>
              </a:ext>
            </a:extLst>
          </p:cNvPr>
          <p:cNvSpPr>
            <a:spLocks noGrp="1"/>
          </p:cNvSpPr>
          <p:nvPr>
            <p:ph type="body" sz="quarter" idx="18" hasCustomPrompt="1"/>
          </p:nvPr>
        </p:nvSpPr>
        <p:spPr>
          <a:xfrm>
            <a:off x="3495686" y="3416955"/>
            <a:ext cx="2552690" cy="161198"/>
          </a:xfrm>
        </p:spPr>
        <p:txBody>
          <a:bodyPr wrap="square" lIns="0" tIns="0" rIns="0" bIns="0">
            <a:spAutoFit/>
          </a:bodyPr>
          <a:lstStyle>
            <a:lvl1pPr marL="0" indent="0">
              <a:lnSpc>
                <a:spcPts val="1400"/>
              </a:lnSpc>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a:t>
            </a:r>
          </a:p>
        </p:txBody>
      </p:sp>
      <p:sp>
        <p:nvSpPr>
          <p:cNvPr id="10" name="Text Placeholder 8">
            <a:extLst>
              <a:ext uri="{FF2B5EF4-FFF2-40B4-BE49-F238E27FC236}">
                <a16:creationId xmlns:a16="http://schemas.microsoft.com/office/drawing/2014/main" id="{F9FE69EA-7DA0-A848-B93F-AA9BB26BBB25}"/>
              </a:ext>
            </a:extLst>
          </p:cNvPr>
          <p:cNvSpPr>
            <a:spLocks noGrp="1"/>
          </p:cNvSpPr>
          <p:nvPr>
            <p:ph type="body" sz="quarter" idx="19" hasCustomPrompt="1"/>
          </p:nvPr>
        </p:nvSpPr>
        <p:spPr>
          <a:xfrm>
            <a:off x="3495685" y="3143878"/>
            <a:ext cx="2552690" cy="179536"/>
          </a:xfrm>
        </p:spPr>
        <p:txBody>
          <a:bodyPr wrap="square" lIns="0" tIns="0" rIns="0" bIns="0">
            <a:spAutoFit/>
          </a:bodyPr>
          <a:lstStyle>
            <a:lvl1pPr marL="0" indent="0">
              <a:lnSpc>
                <a:spcPts val="1400"/>
              </a:lnSpc>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2</a:t>
            </a:r>
          </a:p>
        </p:txBody>
      </p:sp>
      <p:sp>
        <p:nvSpPr>
          <p:cNvPr id="16" name="Text Placeholder 8">
            <a:extLst>
              <a:ext uri="{FF2B5EF4-FFF2-40B4-BE49-F238E27FC236}">
                <a16:creationId xmlns:a16="http://schemas.microsoft.com/office/drawing/2014/main" id="{A3C241C1-1587-254D-A7E6-5FFAF94B1A00}"/>
              </a:ext>
            </a:extLst>
          </p:cNvPr>
          <p:cNvSpPr>
            <a:spLocks noGrp="1"/>
          </p:cNvSpPr>
          <p:nvPr>
            <p:ph type="body" sz="quarter" idx="20" hasCustomPrompt="1"/>
          </p:nvPr>
        </p:nvSpPr>
        <p:spPr>
          <a:xfrm>
            <a:off x="6232119" y="3416955"/>
            <a:ext cx="2516593" cy="338106"/>
          </a:xfrm>
        </p:spPr>
        <p:txBody>
          <a:bodyPr wrap="square" lIns="0" tIns="0" rIns="0" bIns="0">
            <a:spAutoFit/>
          </a:bodyPr>
          <a:lstStyle>
            <a:lvl1pPr marL="0" indent="0">
              <a:lnSpc>
                <a:spcPts val="1400"/>
              </a:lnSpc>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Sed </a:t>
            </a:r>
            <a:r>
              <a:rPr lang="en-US" dirty="0" err="1"/>
              <a:t>ut</a:t>
            </a:r>
            <a:r>
              <a:rPr lang="en-US" dirty="0"/>
              <a:t> diam non.</a:t>
            </a:r>
          </a:p>
        </p:txBody>
      </p:sp>
      <p:sp>
        <p:nvSpPr>
          <p:cNvPr id="17" name="Text Placeholder 8">
            <a:extLst>
              <a:ext uri="{FF2B5EF4-FFF2-40B4-BE49-F238E27FC236}">
                <a16:creationId xmlns:a16="http://schemas.microsoft.com/office/drawing/2014/main" id="{9954F420-CBAB-F34B-A9FE-B927E92EC478}"/>
              </a:ext>
            </a:extLst>
          </p:cNvPr>
          <p:cNvSpPr>
            <a:spLocks noGrp="1"/>
          </p:cNvSpPr>
          <p:nvPr>
            <p:ph type="body" sz="quarter" idx="21" hasCustomPrompt="1"/>
          </p:nvPr>
        </p:nvSpPr>
        <p:spPr>
          <a:xfrm>
            <a:off x="6232118" y="3143878"/>
            <a:ext cx="2516593" cy="179536"/>
          </a:xfrm>
        </p:spPr>
        <p:txBody>
          <a:bodyPr wrap="square" lIns="0" tIns="0" rIns="0" bIns="0">
            <a:spAutoFit/>
          </a:bodyPr>
          <a:lstStyle>
            <a:lvl1pPr marL="0" indent="0">
              <a:lnSpc>
                <a:spcPts val="1400"/>
              </a:lnSpc>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3</a:t>
            </a:r>
          </a:p>
        </p:txBody>
      </p:sp>
      <p:sp>
        <p:nvSpPr>
          <p:cNvPr id="19" name="Text Placeholder 17">
            <a:extLst>
              <a:ext uri="{FF2B5EF4-FFF2-40B4-BE49-F238E27FC236}">
                <a16:creationId xmlns:a16="http://schemas.microsoft.com/office/drawing/2014/main" id="{14780456-4CFB-674E-977E-A74C0E9BF6FF}"/>
              </a:ext>
            </a:extLst>
          </p:cNvPr>
          <p:cNvSpPr>
            <a:spLocks noGrp="1"/>
          </p:cNvSpPr>
          <p:nvPr>
            <p:ph type="body" sz="quarter" idx="22" hasCustomPrompt="1"/>
          </p:nvPr>
        </p:nvSpPr>
        <p:spPr>
          <a:xfrm>
            <a:off x="2124074" y="606416"/>
            <a:ext cx="2555876" cy="164148"/>
          </a:xfrm>
        </p:spPr>
        <p:txBody>
          <a:bodyPr wrap="square" lIns="0" tIns="0" rIns="0" bIns="0" anchor="t" anchorCtr="0">
            <a:spAutoFit/>
          </a:bodyPr>
          <a:lstStyle>
            <a:lvl1pPr marL="0" indent="0">
              <a:lnSpc>
                <a:spcPts val="1400"/>
              </a:lnSpc>
              <a:spcBef>
                <a:spcPts val="0"/>
              </a:spcBef>
              <a:buNone/>
              <a:defRPr sz="1000" b="0" cap="none" baseline="0">
                <a:solidFill>
                  <a:srgbClr val="000000">
                    <a:alpha val="70000"/>
                  </a:srgb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LABEL GOES HERE </a:t>
            </a:r>
          </a:p>
        </p:txBody>
      </p:sp>
      <p:cxnSp>
        <p:nvCxnSpPr>
          <p:cNvPr id="15" name="Straight Connector 14">
            <a:extLst>
              <a:ext uri="{FF2B5EF4-FFF2-40B4-BE49-F238E27FC236}">
                <a16:creationId xmlns:a16="http://schemas.microsoft.com/office/drawing/2014/main" id="{901F732B-1619-6940-BD27-F54B220E6C28}"/>
              </a:ext>
            </a:extLst>
          </p:cNvPr>
          <p:cNvCxnSpPr>
            <a:cxnSpLocks/>
          </p:cNvCxnSpPr>
          <p:nvPr userDrawn="1"/>
        </p:nvCxnSpPr>
        <p:spPr>
          <a:xfrm>
            <a:off x="3399114" y="3172357"/>
            <a:ext cx="0" cy="1008195"/>
          </a:xfrm>
          <a:prstGeom prst="line">
            <a:avLst/>
          </a:prstGeom>
          <a:noFill/>
          <a:ln w="12700" cap="flat" cmpd="sng" algn="ctr">
            <a:solidFill>
              <a:srgbClr val="414042">
                <a:alpha val="20000"/>
              </a:srgbClr>
            </a:solidFill>
            <a:prstDash val="solid"/>
          </a:ln>
          <a:effectLst/>
        </p:spPr>
      </p:cxnSp>
      <p:cxnSp>
        <p:nvCxnSpPr>
          <p:cNvPr id="18" name="Straight Connector 17">
            <a:extLst>
              <a:ext uri="{FF2B5EF4-FFF2-40B4-BE49-F238E27FC236}">
                <a16:creationId xmlns:a16="http://schemas.microsoft.com/office/drawing/2014/main" id="{84DD9DCF-AD83-1A42-8FD6-870D6AB3C2E8}"/>
              </a:ext>
            </a:extLst>
          </p:cNvPr>
          <p:cNvCxnSpPr>
            <a:cxnSpLocks/>
          </p:cNvCxnSpPr>
          <p:nvPr userDrawn="1"/>
        </p:nvCxnSpPr>
        <p:spPr>
          <a:xfrm>
            <a:off x="6136975" y="3172357"/>
            <a:ext cx="0" cy="1079632"/>
          </a:xfrm>
          <a:prstGeom prst="line">
            <a:avLst/>
          </a:prstGeom>
          <a:noFill/>
          <a:ln w="12700" cap="flat" cmpd="sng" algn="ctr">
            <a:solidFill>
              <a:srgbClr val="414042">
                <a:alpha val="20000"/>
              </a:srgbClr>
            </a:solidFill>
            <a:prstDash val="solid"/>
          </a:ln>
          <a:effectLst/>
        </p:spPr>
      </p:cxnSp>
    </p:spTree>
    <p:extLst>
      <p:ext uri="{BB962C8B-B14F-4D97-AF65-F5344CB8AC3E}">
        <p14:creationId xmlns:p14="http://schemas.microsoft.com/office/powerpoint/2010/main" val="13162304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 Paragraphs Multimedia">
    <p:spTree>
      <p:nvGrpSpPr>
        <p:cNvPr id="1" name=""/>
        <p:cNvGrpSpPr/>
        <p:nvPr/>
      </p:nvGrpSpPr>
      <p:grpSpPr>
        <a:xfrm>
          <a:off x="0" y="0"/>
          <a:ext cx="0" cy="0"/>
          <a:chOff x="0" y="0"/>
          <a:chExt cx="0" cy="0"/>
        </a:xfrm>
      </p:grpSpPr>
      <p:sp>
        <p:nvSpPr>
          <p:cNvPr id="3" name="Rectangle 2"/>
          <p:cNvSpPr/>
          <p:nvPr userDrawn="1"/>
        </p:nvSpPr>
        <p:spPr>
          <a:xfrm>
            <a:off x="0" y="636641"/>
            <a:ext cx="9144000" cy="3999315"/>
          </a:xfrm>
          <a:prstGeom prst="rect">
            <a:avLst/>
          </a:pr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8"/>
          <p:cNvSpPr>
            <a:spLocks noGrp="1"/>
          </p:cNvSpPr>
          <p:nvPr>
            <p:ph type="body" sz="quarter" idx="14" hasCustomPrompt="1"/>
          </p:nvPr>
        </p:nvSpPr>
        <p:spPr>
          <a:xfrm>
            <a:off x="761225" y="1260685"/>
            <a:ext cx="4608513" cy="1311065"/>
          </a:xfrm>
        </p:spPr>
        <p:txBody>
          <a:bodyPr wrap="square" lIns="0" tIns="0" rIns="0" bIns="0">
            <a:spAutoFit/>
          </a:bodyPr>
          <a:lstStyle>
            <a:lvl1pPr marL="0" indent="0">
              <a:lnSpc>
                <a:spcPts val="2100"/>
              </a:lnSpc>
              <a:buNone/>
              <a:defRPr sz="11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
        <p:nvSpPr>
          <p:cNvPr id="17" name="Slide Number Placeholder 1">
            <a:extLst>
              <a:ext uri="{FF2B5EF4-FFF2-40B4-BE49-F238E27FC236}">
                <a16:creationId xmlns:a16="http://schemas.microsoft.com/office/drawing/2014/main" id="{B439A630-95B3-7B49-A4CF-92971612762E}"/>
              </a:ext>
            </a:extLst>
          </p:cNvPr>
          <p:cNvSpPr>
            <a:spLocks noGrp="1"/>
          </p:cNvSpPr>
          <p:nvPr>
            <p:ph type="sldNum" sz="quarter" idx="16"/>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19" name="Text Placeholder 8">
            <a:extLst>
              <a:ext uri="{FF2B5EF4-FFF2-40B4-BE49-F238E27FC236}">
                <a16:creationId xmlns:a16="http://schemas.microsoft.com/office/drawing/2014/main" id="{80F2E4FA-7388-1E4F-8721-2F8B2622B2D9}"/>
              </a:ext>
            </a:extLst>
          </p:cNvPr>
          <p:cNvSpPr>
            <a:spLocks noGrp="1"/>
          </p:cNvSpPr>
          <p:nvPr>
            <p:ph type="body" sz="quarter" idx="17" hasCustomPrompt="1"/>
          </p:nvPr>
        </p:nvSpPr>
        <p:spPr>
          <a:xfrm>
            <a:off x="761227" y="981616"/>
            <a:ext cx="1871662" cy="179536"/>
          </a:xfrm>
        </p:spPr>
        <p:txBody>
          <a:bodyPr wrap="square" lIns="0" tIns="0" rIns="0" bIns="0">
            <a:spAutoFit/>
          </a:bodyPr>
          <a:lstStyle>
            <a:lvl1pPr marL="0" indent="0">
              <a:lnSpc>
                <a:spcPts val="1400"/>
              </a:lnSpc>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1</a:t>
            </a:r>
          </a:p>
        </p:txBody>
      </p:sp>
      <p:sp>
        <p:nvSpPr>
          <p:cNvPr id="7" name="Text Placeholder 17">
            <a:extLst>
              <a:ext uri="{FF2B5EF4-FFF2-40B4-BE49-F238E27FC236}">
                <a16:creationId xmlns:a16="http://schemas.microsoft.com/office/drawing/2014/main" id="{764153A1-7448-3D4A-9A69-B64843C05D64}"/>
              </a:ext>
            </a:extLst>
          </p:cNvPr>
          <p:cNvSpPr>
            <a:spLocks noGrp="1"/>
          </p:cNvSpPr>
          <p:nvPr>
            <p:ph type="body" sz="quarter" idx="15"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0" name="Text Placeholder 8">
            <a:extLst>
              <a:ext uri="{FF2B5EF4-FFF2-40B4-BE49-F238E27FC236}">
                <a16:creationId xmlns:a16="http://schemas.microsoft.com/office/drawing/2014/main" id="{A102806E-1D70-1B40-ACEB-CEE77A1B8B00}"/>
              </a:ext>
            </a:extLst>
          </p:cNvPr>
          <p:cNvSpPr>
            <a:spLocks noGrp="1"/>
          </p:cNvSpPr>
          <p:nvPr>
            <p:ph type="body" sz="quarter" idx="18" hasCustomPrompt="1"/>
          </p:nvPr>
        </p:nvSpPr>
        <p:spPr>
          <a:xfrm>
            <a:off x="761225" y="3154799"/>
            <a:ext cx="4608513" cy="1311065"/>
          </a:xfrm>
        </p:spPr>
        <p:txBody>
          <a:bodyPr wrap="square" lIns="0" tIns="0" rIns="0" bIns="0">
            <a:spAutoFit/>
          </a:bodyPr>
          <a:lstStyle>
            <a:lvl1pPr marL="0" indent="0">
              <a:lnSpc>
                <a:spcPts val="2100"/>
              </a:lnSpc>
              <a:buNone/>
              <a:defRPr sz="11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
        <p:nvSpPr>
          <p:cNvPr id="11" name="Text Placeholder 8">
            <a:extLst>
              <a:ext uri="{FF2B5EF4-FFF2-40B4-BE49-F238E27FC236}">
                <a16:creationId xmlns:a16="http://schemas.microsoft.com/office/drawing/2014/main" id="{7FF99FDE-706F-2544-AF71-E065C436F42C}"/>
              </a:ext>
            </a:extLst>
          </p:cNvPr>
          <p:cNvSpPr>
            <a:spLocks noGrp="1"/>
          </p:cNvSpPr>
          <p:nvPr>
            <p:ph type="body" sz="quarter" idx="19" hasCustomPrompt="1"/>
          </p:nvPr>
        </p:nvSpPr>
        <p:spPr>
          <a:xfrm>
            <a:off x="761227" y="2875730"/>
            <a:ext cx="1871662" cy="179536"/>
          </a:xfrm>
        </p:spPr>
        <p:txBody>
          <a:bodyPr wrap="square" lIns="0" tIns="0" rIns="0" bIns="0">
            <a:spAutoFit/>
          </a:bodyPr>
          <a:lstStyle>
            <a:lvl1pPr marL="0" indent="0">
              <a:lnSpc>
                <a:spcPts val="1400"/>
              </a:lnSpc>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2</a:t>
            </a:r>
          </a:p>
        </p:txBody>
      </p:sp>
      <p:sp>
        <p:nvSpPr>
          <p:cNvPr id="12" name="Content Placeholder 10">
            <a:extLst>
              <a:ext uri="{FF2B5EF4-FFF2-40B4-BE49-F238E27FC236}">
                <a16:creationId xmlns:a16="http://schemas.microsoft.com/office/drawing/2014/main" id="{A0AEE55A-3ECA-4B4A-8826-2850B90CECF8}"/>
              </a:ext>
            </a:extLst>
          </p:cNvPr>
          <p:cNvSpPr>
            <a:spLocks noGrp="1"/>
          </p:cNvSpPr>
          <p:nvPr>
            <p:ph sz="quarter" idx="21" hasCustomPrompt="1"/>
          </p:nvPr>
        </p:nvSpPr>
        <p:spPr>
          <a:xfrm>
            <a:off x="5551250" y="982413"/>
            <a:ext cx="3437411" cy="3483452"/>
          </a:xfrm>
        </p:spPr>
        <p:txBody>
          <a:bodyPr anchor="ctr">
            <a:normAutofit/>
          </a:bodyPr>
          <a:lstStyle>
            <a:lvl1pPr marL="0" indent="0" algn="ctr">
              <a:buNone/>
              <a:defRPr sz="1600" baseline="0">
                <a:solidFill>
                  <a:srgbClr val="414042"/>
                </a:solidFill>
              </a:defRPr>
            </a:lvl1pPr>
          </a:lstStyle>
          <a:p>
            <a:pPr lvl="0"/>
            <a:r>
              <a:rPr lang="en-US"/>
              <a:t>Click to add chart, graphic, video, etc.</a:t>
            </a:r>
          </a:p>
        </p:txBody>
      </p:sp>
      <p:sp>
        <p:nvSpPr>
          <p:cNvPr id="13" name="Text Placeholder 17">
            <a:extLst>
              <a:ext uri="{FF2B5EF4-FFF2-40B4-BE49-F238E27FC236}">
                <a16:creationId xmlns:a16="http://schemas.microsoft.com/office/drawing/2014/main" id="{CCED4A56-09AA-704F-ABC7-8DB8E0B8B944}"/>
              </a:ext>
            </a:extLst>
          </p:cNvPr>
          <p:cNvSpPr>
            <a:spLocks noGrp="1"/>
          </p:cNvSpPr>
          <p:nvPr>
            <p:ph type="body" sz="quarter" idx="20" hasCustomPrompt="1"/>
          </p:nvPr>
        </p:nvSpPr>
        <p:spPr>
          <a:xfrm>
            <a:off x="977797" y="645115"/>
            <a:ext cx="7520160" cy="179536"/>
          </a:xfrm>
        </p:spPr>
        <p:txBody>
          <a:bodyPr wrap="square" tIns="0" bIns="0">
            <a:spAutoFit/>
          </a:bodyPr>
          <a:lstStyle>
            <a:lvl1pPr marL="0" indent="0">
              <a:spcBef>
                <a:spcPts val="0"/>
              </a:spcBef>
              <a:buNone/>
              <a:defRPr sz="1350" b="0" cap="none" baseline="0">
                <a:solidFill>
                  <a:schemeClr val="tx1">
                    <a:lumMod val="50000"/>
                  </a:scheme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of page goes right here</a:t>
            </a:r>
          </a:p>
        </p:txBody>
      </p:sp>
    </p:spTree>
    <p:extLst>
      <p:ext uri="{BB962C8B-B14F-4D97-AF65-F5344CB8AC3E}">
        <p14:creationId xmlns:p14="http://schemas.microsoft.com/office/powerpoint/2010/main" val="20282477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 Narrow Paragaphs">
    <p:spTree>
      <p:nvGrpSpPr>
        <p:cNvPr id="1" name=""/>
        <p:cNvGrpSpPr/>
        <p:nvPr/>
      </p:nvGrpSpPr>
      <p:grpSpPr>
        <a:xfrm>
          <a:off x="0" y="0"/>
          <a:ext cx="0" cy="0"/>
          <a:chOff x="0" y="0"/>
          <a:chExt cx="0" cy="0"/>
        </a:xfrm>
      </p:grpSpPr>
      <p:sp>
        <p:nvSpPr>
          <p:cNvPr id="6" name="Rectangle 5"/>
          <p:cNvSpPr/>
          <p:nvPr userDrawn="1"/>
        </p:nvSpPr>
        <p:spPr>
          <a:xfrm>
            <a:off x="755650" y="522169"/>
            <a:ext cx="7993063" cy="4102219"/>
          </a:xfrm>
          <a:prstGeom prst="rect">
            <a:avLst/>
          </a:pr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p>
        </p:txBody>
      </p:sp>
      <p:sp>
        <p:nvSpPr>
          <p:cNvPr id="16" name="Text Placeholder 8"/>
          <p:cNvSpPr>
            <a:spLocks noGrp="1"/>
          </p:cNvSpPr>
          <p:nvPr>
            <p:ph type="body" sz="quarter" idx="12" hasCustomPrompt="1"/>
          </p:nvPr>
        </p:nvSpPr>
        <p:spPr>
          <a:xfrm>
            <a:off x="3495954" y="1372611"/>
            <a:ext cx="2447646" cy="179536"/>
          </a:xfrm>
        </p:spPr>
        <p:txBody>
          <a:bodyPr wrap="square" lIns="0" tIns="0" rIns="0" bIns="0">
            <a:spAutoFit/>
          </a:bodyPr>
          <a:lstStyle>
            <a:lvl1pPr marL="0" indent="0">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1</a:t>
            </a:r>
          </a:p>
        </p:txBody>
      </p:sp>
      <p:sp>
        <p:nvSpPr>
          <p:cNvPr id="14" name="Text Placeholder 8"/>
          <p:cNvSpPr>
            <a:spLocks noGrp="1"/>
          </p:cNvSpPr>
          <p:nvPr>
            <p:ph type="body" sz="quarter" idx="14" hasCustomPrompt="1"/>
          </p:nvPr>
        </p:nvSpPr>
        <p:spPr>
          <a:xfrm>
            <a:off x="3495954" y="1648297"/>
            <a:ext cx="2447646" cy="1597489"/>
          </a:xfrm>
        </p:spPr>
        <p:txBody>
          <a:bodyPr wrap="square" lIns="0" tIns="0" rIns="0" bIns="0">
            <a:spAutoFit/>
          </a:bodyPr>
          <a:lstStyle>
            <a:lvl1pPr marL="0" indent="0">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
        <p:nvSpPr>
          <p:cNvPr id="2" name="Slide Number Placeholder 1"/>
          <p:cNvSpPr>
            <a:spLocks noGrp="1"/>
          </p:cNvSpPr>
          <p:nvPr>
            <p:ph type="sldNum" sz="quarter" idx="16"/>
          </p:nvPr>
        </p:nvSpPr>
        <p:spPr>
          <a:xfrm>
            <a:off x="6691313" y="68666"/>
            <a:ext cx="2057400" cy="274637"/>
          </a:xfrm>
        </p:spPr>
        <p:txBody>
          <a:bodyPr/>
          <a:lstStyle/>
          <a:p>
            <a:fld id="{E6FF899E-83AB-4D90-84C5-239EB47A68A5}" type="slidenum">
              <a:rPr lang="en-US" smtClean="0"/>
              <a:pPr/>
              <a:t>‹#›</a:t>
            </a:fld>
            <a:endParaRPr lang="en-US" dirty="0"/>
          </a:p>
        </p:txBody>
      </p:sp>
      <p:sp>
        <p:nvSpPr>
          <p:cNvPr id="11" name="Text Placeholder 8">
            <a:extLst>
              <a:ext uri="{FF2B5EF4-FFF2-40B4-BE49-F238E27FC236}">
                <a16:creationId xmlns:a16="http://schemas.microsoft.com/office/drawing/2014/main" id="{A39E2133-3AC1-7E44-9036-71BB56436833}"/>
              </a:ext>
            </a:extLst>
          </p:cNvPr>
          <p:cNvSpPr>
            <a:spLocks noGrp="1"/>
          </p:cNvSpPr>
          <p:nvPr>
            <p:ph type="body" sz="quarter" idx="17" hasCustomPrompt="1"/>
          </p:nvPr>
        </p:nvSpPr>
        <p:spPr>
          <a:xfrm>
            <a:off x="6233736" y="1372611"/>
            <a:ext cx="2391732" cy="179536"/>
          </a:xfrm>
        </p:spPr>
        <p:txBody>
          <a:bodyPr wrap="square" lIns="0" tIns="0" rIns="0" bIns="0">
            <a:spAutoFit/>
          </a:bodyPr>
          <a:lstStyle>
            <a:lvl1pPr marL="0" indent="0">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2</a:t>
            </a:r>
          </a:p>
        </p:txBody>
      </p:sp>
      <p:sp>
        <p:nvSpPr>
          <p:cNvPr id="18" name="Text Placeholder 8">
            <a:extLst>
              <a:ext uri="{FF2B5EF4-FFF2-40B4-BE49-F238E27FC236}">
                <a16:creationId xmlns:a16="http://schemas.microsoft.com/office/drawing/2014/main" id="{A5423A6D-F635-AA48-9CD8-0DF9B30D96B4}"/>
              </a:ext>
            </a:extLst>
          </p:cNvPr>
          <p:cNvSpPr>
            <a:spLocks noGrp="1"/>
          </p:cNvSpPr>
          <p:nvPr>
            <p:ph type="body" sz="quarter" idx="18" hasCustomPrompt="1"/>
          </p:nvPr>
        </p:nvSpPr>
        <p:spPr>
          <a:xfrm>
            <a:off x="6233736" y="1648297"/>
            <a:ext cx="2391732" cy="1597489"/>
          </a:xfrm>
        </p:spPr>
        <p:txBody>
          <a:bodyPr wrap="square" lIns="0" tIns="0" rIns="0" bIns="0">
            <a:spAutoFit/>
          </a:bodyPr>
          <a:lstStyle>
            <a:lvl1pPr marL="0" indent="0">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
        <p:nvSpPr>
          <p:cNvPr id="19" name="Text Placeholder 17">
            <a:extLst>
              <a:ext uri="{FF2B5EF4-FFF2-40B4-BE49-F238E27FC236}">
                <a16:creationId xmlns:a16="http://schemas.microsoft.com/office/drawing/2014/main" id="{BCC6F5FD-D25B-C44C-A6AC-22BCF6A5BC96}"/>
              </a:ext>
            </a:extLst>
          </p:cNvPr>
          <p:cNvSpPr>
            <a:spLocks noGrp="1"/>
          </p:cNvSpPr>
          <p:nvPr>
            <p:ph type="body" sz="quarter" idx="11" hasCustomPrompt="1"/>
          </p:nvPr>
        </p:nvSpPr>
        <p:spPr>
          <a:xfrm>
            <a:off x="883206" y="600578"/>
            <a:ext cx="2368449" cy="897683"/>
          </a:xfrm>
        </p:spPr>
        <p:txBody>
          <a:bodyPr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Tree>
    <p:extLst>
      <p:ext uri="{BB962C8B-B14F-4D97-AF65-F5344CB8AC3E}">
        <p14:creationId xmlns:p14="http://schemas.microsoft.com/office/powerpoint/2010/main" val="407294389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 Wide + 3 Narrow Columns">
    <p:spTree>
      <p:nvGrpSpPr>
        <p:cNvPr id="1" name=""/>
        <p:cNvGrpSpPr/>
        <p:nvPr/>
      </p:nvGrpSpPr>
      <p:grpSpPr>
        <a:xfrm>
          <a:off x="0" y="0"/>
          <a:ext cx="0" cy="0"/>
          <a:chOff x="0" y="0"/>
          <a:chExt cx="0" cy="0"/>
        </a:xfrm>
      </p:grpSpPr>
      <p:sp>
        <p:nvSpPr>
          <p:cNvPr id="3" name="Rectangle 2"/>
          <p:cNvSpPr/>
          <p:nvPr userDrawn="1"/>
        </p:nvSpPr>
        <p:spPr>
          <a:xfrm>
            <a:off x="0" y="522169"/>
            <a:ext cx="9144000" cy="4102219"/>
          </a:xfrm>
          <a:prstGeom prst="rect">
            <a:avLst/>
          </a:pr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 Placeholder 8"/>
          <p:cNvSpPr>
            <a:spLocks noGrp="1"/>
          </p:cNvSpPr>
          <p:nvPr userDrawn="1">
            <p:ph type="body" sz="quarter" idx="14" hasCustomPrompt="1"/>
          </p:nvPr>
        </p:nvSpPr>
        <p:spPr>
          <a:xfrm>
            <a:off x="2808288" y="1081368"/>
            <a:ext cx="5256213" cy="520271"/>
          </a:xfrm>
        </p:spPr>
        <p:txBody>
          <a:bodyPr wrap="square" lIns="0" tIns="0" rIns="0" bIns="0">
            <a:spAutoFit/>
          </a:bodyPr>
          <a:lstStyle>
            <a:lvl1pPr marL="0" indent="0">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a:t>
            </a:r>
          </a:p>
        </p:txBody>
      </p:sp>
      <p:sp>
        <p:nvSpPr>
          <p:cNvPr id="31" name="Slide Number Placeholder 1">
            <a:extLst>
              <a:ext uri="{FF2B5EF4-FFF2-40B4-BE49-F238E27FC236}">
                <a16:creationId xmlns:a16="http://schemas.microsoft.com/office/drawing/2014/main" id="{67760027-6F2F-4541-A61F-5D9A932FE701}"/>
              </a:ext>
            </a:extLst>
          </p:cNvPr>
          <p:cNvSpPr>
            <a:spLocks noGrp="1"/>
          </p:cNvSpPr>
          <p:nvPr>
            <p:ph type="sldNum" sz="quarter" idx="22"/>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33" name="Text Placeholder 17">
            <a:extLst>
              <a:ext uri="{FF2B5EF4-FFF2-40B4-BE49-F238E27FC236}">
                <a16:creationId xmlns:a16="http://schemas.microsoft.com/office/drawing/2014/main" id="{03D65FE4-98C8-2D40-B1E8-CF0B1AEA6B5F}"/>
              </a:ext>
            </a:extLst>
          </p:cNvPr>
          <p:cNvSpPr>
            <a:spLocks noGrp="1"/>
          </p:cNvSpPr>
          <p:nvPr>
            <p:ph type="body" sz="quarter" idx="11" hasCustomPrompt="1"/>
          </p:nvPr>
        </p:nvSpPr>
        <p:spPr>
          <a:xfrm>
            <a:off x="761226" y="600577"/>
            <a:ext cx="1871663" cy="1346522"/>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34" name="Text Placeholder 8">
            <a:extLst>
              <a:ext uri="{FF2B5EF4-FFF2-40B4-BE49-F238E27FC236}">
                <a16:creationId xmlns:a16="http://schemas.microsoft.com/office/drawing/2014/main" id="{4C035022-2E06-E947-B959-DC47B6BA4D72}"/>
              </a:ext>
            </a:extLst>
          </p:cNvPr>
          <p:cNvSpPr>
            <a:spLocks noGrp="1"/>
          </p:cNvSpPr>
          <p:nvPr>
            <p:ph type="body" sz="quarter" idx="16" hasCustomPrompt="1"/>
          </p:nvPr>
        </p:nvSpPr>
        <p:spPr>
          <a:xfrm>
            <a:off x="4874597" y="3804500"/>
            <a:ext cx="1821478" cy="461665"/>
          </a:xfrm>
        </p:spPr>
        <p:txBody>
          <a:bodyPr wrap="square" lIns="0" tIns="0" rIns="0" bIns="0">
            <a:spAutoFit/>
          </a:bodyPr>
          <a:lstStyle>
            <a:lvl1pPr marL="0" indent="0">
              <a:lnSpc>
                <a:spcPts val="1200"/>
              </a:lnSpc>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35" name="Text Placeholder 8">
            <a:extLst>
              <a:ext uri="{FF2B5EF4-FFF2-40B4-BE49-F238E27FC236}">
                <a16:creationId xmlns:a16="http://schemas.microsoft.com/office/drawing/2014/main" id="{36F69FBB-3D82-9442-84B9-44BD6EB4B23F}"/>
              </a:ext>
            </a:extLst>
          </p:cNvPr>
          <p:cNvSpPr>
            <a:spLocks noGrp="1"/>
          </p:cNvSpPr>
          <p:nvPr>
            <p:ph type="body" sz="quarter" idx="17" hasCustomPrompt="1"/>
          </p:nvPr>
        </p:nvSpPr>
        <p:spPr>
          <a:xfrm>
            <a:off x="4874596" y="3525187"/>
            <a:ext cx="1821478" cy="153888"/>
          </a:xfrm>
        </p:spPr>
        <p:txBody>
          <a:bodyPr wrap="square" lIns="0" tIns="0" rIns="0" bIns="0">
            <a:spAutoFit/>
          </a:bodyPr>
          <a:lstStyle>
            <a:lvl1pPr marL="0" indent="0">
              <a:lnSpc>
                <a:spcPct val="100000"/>
              </a:lnSpc>
              <a:buNone/>
              <a:defRPr sz="1000" kern="1000" cap="all" baseline="0">
                <a:solidFill>
                  <a:srgbClr val="000000"/>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36" name="Text Placeholder 8">
            <a:extLst>
              <a:ext uri="{FF2B5EF4-FFF2-40B4-BE49-F238E27FC236}">
                <a16:creationId xmlns:a16="http://schemas.microsoft.com/office/drawing/2014/main" id="{A358DF44-03A3-B349-86A5-36A329E24AF0}"/>
              </a:ext>
            </a:extLst>
          </p:cNvPr>
          <p:cNvSpPr>
            <a:spLocks noGrp="1"/>
          </p:cNvSpPr>
          <p:nvPr>
            <p:ph type="body" sz="quarter" idx="18" hasCustomPrompt="1"/>
          </p:nvPr>
        </p:nvSpPr>
        <p:spPr>
          <a:xfrm>
            <a:off x="6875463" y="3804500"/>
            <a:ext cx="1871662" cy="461665"/>
          </a:xfrm>
        </p:spPr>
        <p:txBody>
          <a:bodyPr wrap="square" lIns="0" tIns="0" rIns="0" bIns="0">
            <a:spAutoFit/>
          </a:bodyPr>
          <a:lstStyle>
            <a:lvl1pPr marL="0" indent="0">
              <a:lnSpc>
                <a:spcPts val="1200"/>
              </a:lnSpc>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37" name="Text Placeholder 8">
            <a:extLst>
              <a:ext uri="{FF2B5EF4-FFF2-40B4-BE49-F238E27FC236}">
                <a16:creationId xmlns:a16="http://schemas.microsoft.com/office/drawing/2014/main" id="{A74BE78C-C23E-9348-BEA5-18780C25B3D4}"/>
              </a:ext>
            </a:extLst>
          </p:cNvPr>
          <p:cNvSpPr>
            <a:spLocks noGrp="1"/>
          </p:cNvSpPr>
          <p:nvPr>
            <p:ph type="body" sz="quarter" idx="19" hasCustomPrompt="1"/>
          </p:nvPr>
        </p:nvSpPr>
        <p:spPr>
          <a:xfrm>
            <a:off x="6875462" y="3525187"/>
            <a:ext cx="1871662" cy="153888"/>
          </a:xfrm>
        </p:spPr>
        <p:txBody>
          <a:bodyPr wrap="square" lIns="0" tIns="0" rIns="0" bIns="0">
            <a:spAutoFit/>
          </a:bodyPr>
          <a:lstStyle>
            <a:lvl1pPr marL="0" indent="0">
              <a:lnSpc>
                <a:spcPct val="100000"/>
              </a:lnSpc>
              <a:buNone/>
              <a:defRPr sz="1000" kern="1000" cap="all" baseline="0">
                <a:solidFill>
                  <a:srgbClr val="000000"/>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cxnSp>
        <p:nvCxnSpPr>
          <p:cNvPr id="38" name="Straight Connector 37">
            <a:extLst>
              <a:ext uri="{FF2B5EF4-FFF2-40B4-BE49-F238E27FC236}">
                <a16:creationId xmlns:a16="http://schemas.microsoft.com/office/drawing/2014/main" id="{687D15D2-BAD6-6F42-86B0-F34D96A81685}"/>
              </a:ext>
            </a:extLst>
          </p:cNvPr>
          <p:cNvCxnSpPr>
            <a:cxnSpLocks/>
          </p:cNvCxnSpPr>
          <p:nvPr userDrawn="1"/>
        </p:nvCxnSpPr>
        <p:spPr>
          <a:xfrm>
            <a:off x="6786245" y="3582337"/>
            <a:ext cx="0" cy="1042051"/>
          </a:xfrm>
          <a:prstGeom prst="line">
            <a:avLst/>
          </a:prstGeom>
          <a:ln w="12700">
            <a:solidFill>
              <a:srgbClr val="414042">
                <a:alpha val="30000"/>
              </a:srgbClr>
            </a:solidFill>
          </a:ln>
          <a:effectLst/>
        </p:spPr>
        <p:style>
          <a:lnRef idx="2">
            <a:schemeClr val="accent1"/>
          </a:lnRef>
          <a:fillRef idx="0">
            <a:schemeClr val="accent1"/>
          </a:fillRef>
          <a:effectRef idx="1">
            <a:schemeClr val="accent1"/>
          </a:effectRef>
          <a:fontRef idx="minor">
            <a:schemeClr val="tx1"/>
          </a:fontRef>
        </p:style>
      </p:cxnSp>
      <p:sp>
        <p:nvSpPr>
          <p:cNvPr id="39" name="Text Placeholder 8">
            <a:extLst>
              <a:ext uri="{FF2B5EF4-FFF2-40B4-BE49-F238E27FC236}">
                <a16:creationId xmlns:a16="http://schemas.microsoft.com/office/drawing/2014/main" id="{82865801-765C-DD45-A938-ED5883C86A69}"/>
              </a:ext>
            </a:extLst>
          </p:cNvPr>
          <p:cNvSpPr>
            <a:spLocks noGrp="1"/>
          </p:cNvSpPr>
          <p:nvPr>
            <p:ph type="body" sz="quarter" idx="23" hasCustomPrompt="1"/>
          </p:nvPr>
        </p:nvSpPr>
        <p:spPr>
          <a:xfrm>
            <a:off x="2813050" y="812390"/>
            <a:ext cx="5256212" cy="179536"/>
          </a:xfrm>
        </p:spPr>
        <p:txBody>
          <a:bodyPr wrap="square" lIns="0" tIns="0" rIns="0" bIns="0">
            <a:spAutoFit/>
          </a:bodyPr>
          <a:lstStyle>
            <a:lvl1pPr marL="0" indent="0">
              <a:lnSpc>
                <a:spcPts val="1400"/>
              </a:lnSpc>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1</a:t>
            </a:r>
          </a:p>
        </p:txBody>
      </p:sp>
      <p:sp>
        <p:nvSpPr>
          <p:cNvPr id="40" name="Text Placeholder 8">
            <a:extLst>
              <a:ext uri="{FF2B5EF4-FFF2-40B4-BE49-F238E27FC236}">
                <a16:creationId xmlns:a16="http://schemas.microsoft.com/office/drawing/2014/main" id="{4012726F-23BF-2943-AC40-620AD545F9C7}"/>
              </a:ext>
            </a:extLst>
          </p:cNvPr>
          <p:cNvSpPr>
            <a:spLocks noGrp="1"/>
          </p:cNvSpPr>
          <p:nvPr>
            <p:ph type="body" sz="quarter" idx="24" hasCustomPrompt="1"/>
          </p:nvPr>
        </p:nvSpPr>
        <p:spPr>
          <a:xfrm>
            <a:off x="2808288" y="2105801"/>
            <a:ext cx="5256213" cy="697179"/>
          </a:xfrm>
        </p:spPr>
        <p:txBody>
          <a:bodyPr wrap="square" lIns="0" tIns="0" rIns="0" bIns="0">
            <a:spAutoFit/>
          </a:bodyPr>
          <a:lstStyle>
            <a:lvl1pPr marL="0" indent="0">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
        <p:nvSpPr>
          <p:cNvPr id="41" name="Text Placeholder 8">
            <a:extLst>
              <a:ext uri="{FF2B5EF4-FFF2-40B4-BE49-F238E27FC236}">
                <a16:creationId xmlns:a16="http://schemas.microsoft.com/office/drawing/2014/main" id="{D536CCF6-BECE-2840-93D0-4870EC10F9B4}"/>
              </a:ext>
            </a:extLst>
          </p:cNvPr>
          <p:cNvSpPr>
            <a:spLocks noGrp="1"/>
          </p:cNvSpPr>
          <p:nvPr>
            <p:ph type="body" sz="quarter" idx="25" hasCustomPrompt="1"/>
          </p:nvPr>
        </p:nvSpPr>
        <p:spPr>
          <a:xfrm>
            <a:off x="2813050" y="1814519"/>
            <a:ext cx="5256212" cy="179536"/>
          </a:xfrm>
        </p:spPr>
        <p:txBody>
          <a:bodyPr wrap="square" lIns="0" tIns="0" rIns="0" bIns="0">
            <a:spAutoFit/>
          </a:bodyPr>
          <a:lstStyle>
            <a:lvl1pPr marL="0" indent="0">
              <a:lnSpc>
                <a:spcPts val="1400"/>
              </a:lnSpc>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2</a:t>
            </a:r>
          </a:p>
        </p:txBody>
      </p:sp>
      <p:sp>
        <p:nvSpPr>
          <p:cNvPr id="42" name="Text Placeholder 8">
            <a:extLst>
              <a:ext uri="{FF2B5EF4-FFF2-40B4-BE49-F238E27FC236}">
                <a16:creationId xmlns:a16="http://schemas.microsoft.com/office/drawing/2014/main" id="{3CB77C38-BFD5-3141-93B1-85723F25C25D}"/>
              </a:ext>
            </a:extLst>
          </p:cNvPr>
          <p:cNvSpPr>
            <a:spLocks noGrp="1"/>
          </p:cNvSpPr>
          <p:nvPr>
            <p:ph type="body" sz="quarter" idx="26" hasCustomPrompt="1"/>
          </p:nvPr>
        </p:nvSpPr>
        <p:spPr>
          <a:xfrm>
            <a:off x="2805113" y="3804500"/>
            <a:ext cx="1871662" cy="461665"/>
          </a:xfrm>
        </p:spPr>
        <p:txBody>
          <a:bodyPr wrap="square" lIns="0" tIns="0" rIns="0" bIns="0">
            <a:spAutoFit/>
          </a:bodyPr>
          <a:lstStyle>
            <a:lvl1pPr marL="0" indent="0">
              <a:lnSpc>
                <a:spcPts val="1200"/>
              </a:lnSpc>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43" name="Text Placeholder 8">
            <a:extLst>
              <a:ext uri="{FF2B5EF4-FFF2-40B4-BE49-F238E27FC236}">
                <a16:creationId xmlns:a16="http://schemas.microsoft.com/office/drawing/2014/main" id="{7FA2379C-BE4B-F749-A2AE-3C3352807A39}"/>
              </a:ext>
            </a:extLst>
          </p:cNvPr>
          <p:cNvSpPr>
            <a:spLocks noGrp="1"/>
          </p:cNvSpPr>
          <p:nvPr>
            <p:ph type="body" sz="quarter" idx="27" hasCustomPrompt="1"/>
          </p:nvPr>
        </p:nvSpPr>
        <p:spPr>
          <a:xfrm>
            <a:off x="2805112" y="3525187"/>
            <a:ext cx="1871662" cy="153888"/>
          </a:xfrm>
        </p:spPr>
        <p:txBody>
          <a:bodyPr wrap="square" lIns="0" tIns="0" rIns="0" bIns="0">
            <a:spAutoFit/>
          </a:bodyPr>
          <a:lstStyle>
            <a:lvl1pPr marL="0" indent="0">
              <a:lnSpc>
                <a:spcPct val="100000"/>
              </a:lnSpc>
              <a:buNone/>
              <a:defRPr sz="1000" kern="1000" cap="all" baseline="0">
                <a:solidFill>
                  <a:srgbClr val="000000"/>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cxnSp>
        <p:nvCxnSpPr>
          <p:cNvPr id="44" name="Straight Connector 43">
            <a:extLst>
              <a:ext uri="{FF2B5EF4-FFF2-40B4-BE49-F238E27FC236}">
                <a16:creationId xmlns:a16="http://schemas.microsoft.com/office/drawing/2014/main" id="{354B7A9F-0916-1A43-9AB9-27D9C19FC2A7}"/>
              </a:ext>
            </a:extLst>
          </p:cNvPr>
          <p:cNvCxnSpPr>
            <a:cxnSpLocks/>
          </p:cNvCxnSpPr>
          <p:nvPr userDrawn="1"/>
        </p:nvCxnSpPr>
        <p:spPr>
          <a:xfrm>
            <a:off x="4766945" y="3582337"/>
            <a:ext cx="0" cy="1042051"/>
          </a:xfrm>
          <a:prstGeom prst="line">
            <a:avLst/>
          </a:prstGeom>
          <a:ln w="12700">
            <a:solidFill>
              <a:srgbClr val="414042">
                <a:alpha val="30000"/>
              </a:srgb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045500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 Narrow Columns">
    <p:spTree>
      <p:nvGrpSpPr>
        <p:cNvPr id="1" name=""/>
        <p:cNvGrpSpPr/>
        <p:nvPr/>
      </p:nvGrpSpPr>
      <p:grpSpPr>
        <a:xfrm>
          <a:off x="0" y="0"/>
          <a:ext cx="0" cy="0"/>
          <a:chOff x="0" y="0"/>
          <a:chExt cx="0" cy="0"/>
        </a:xfrm>
      </p:grpSpPr>
      <p:sp>
        <p:nvSpPr>
          <p:cNvPr id="3" name="Rectangle 2"/>
          <p:cNvSpPr/>
          <p:nvPr userDrawn="1"/>
        </p:nvSpPr>
        <p:spPr>
          <a:xfrm>
            <a:off x="0" y="625073"/>
            <a:ext cx="9144000" cy="3999316"/>
          </a:xfrm>
          <a:prstGeom prst="rect">
            <a:avLst/>
          </a:pr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Slide Number Placeholder 1">
            <a:extLst>
              <a:ext uri="{FF2B5EF4-FFF2-40B4-BE49-F238E27FC236}">
                <a16:creationId xmlns:a16="http://schemas.microsoft.com/office/drawing/2014/main" id="{DEE2FC36-18FE-2449-9383-7F513E721656}"/>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32" name="Text Placeholder 8">
            <a:extLst>
              <a:ext uri="{FF2B5EF4-FFF2-40B4-BE49-F238E27FC236}">
                <a16:creationId xmlns:a16="http://schemas.microsoft.com/office/drawing/2014/main" id="{F8496B18-4747-CE47-9F52-DF374FD37B57}"/>
              </a:ext>
            </a:extLst>
          </p:cNvPr>
          <p:cNvSpPr>
            <a:spLocks noGrp="1"/>
          </p:cNvSpPr>
          <p:nvPr>
            <p:ph type="body" sz="quarter" idx="16" hasCustomPrompt="1"/>
          </p:nvPr>
        </p:nvSpPr>
        <p:spPr>
          <a:xfrm>
            <a:off x="3492500" y="2059386"/>
            <a:ext cx="2266947" cy="338106"/>
          </a:xfrm>
        </p:spPr>
        <p:txBody>
          <a:bodyPr wrap="square" lIns="0" tIns="0" rIns="0" bIns="0">
            <a:spAutoFit/>
          </a:bodyPr>
          <a:lstStyle>
            <a:lvl1pPr marL="0" indent="0">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a:t>
            </a:r>
          </a:p>
        </p:txBody>
      </p:sp>
      <p:sp>
        <p:nvSpPr>
          <p:cNvPr id="33" name="Text Placeholder 8">
            <a:extLst>
              <a:ext uri="{FF2B5EF4-FFF2-40B4-BE49-F238E27FC236}">
                <a16:creationId xmlns:a16="http://schemas.microsoft.com/office/drawing/2014/main" id="{6F2F3166-141C-6B4E-BCEB-687CACA54B60}"/>
              </a:ext>
            </a:extLst>
          </p:cNvPr>
          <p:cNvSpPr>
            <a:spLocks noGrp="1"/>
          </p:cNvSpPr>
          <p:nvPr>
            <p:ph type="body" sz="quarter" idx="17" hasCustomPrompt="1"/>
          </p:nvPr>
        </p:nvSpPr>
        <p:spPr>
          <a:xfrm>
            <a:off x="3492499" y="1774498"/>
            <a:ext cx="2266947" cy="179536"/>
          </a:xfrm>
        </p:spPr>
        <p:txBody>
          <a:bodyPr wrap="square" lIns="0" tIns="0" rIns="0" bIns="0">
            <a:spAutoFit/>
          </a:bodyPr>
          <a:lstStyle>
            <a:lvl1pPr marL="0" indent="0">
              <a:lnSpc>
                <a:spcPts val="1400"/>
              </a:lnSpc>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2</a:t>
            </a:r>
          </a:p>
        </p:txBody>
      </p:sp>
      <p:sp>
        <p:nvSpPr>
          <p:cNvPr id="34" name="Text Placeholder 8">
            <a:extLst>
              <a:ext uri="{FF2B5EF4-FFF2-40B4-BE49-F238E27FC236}">
                <a16:creationId xmlns:a16="http://schemas.microsoft.com/office/drawing/2014/main" id="{A5B10ED4-B384-824E-8C49-72AD5BB930DA}"/>
              </a:ext>
            </a:extLst>
          </p:cNvPr>
          <p:cNvSpPr>
            <a:spLocks noGrp="1"/>
          </p:cNvSpPr>
          <p:nvPr>
            <p:ph type="body" sz="quarter" idx="18" hasCustomPrompt="1"/>
          </p:nvPr>
        </p:nvSpPr>
        <p:spPr>
          <a:xfrm>
            <a:off x="6237445" y="2059386"/>
            <a:ext cx="2328857" cy="517642"/>
          </a:xfrm>
        </p:spPr>
        <p:txBody>
          <a:bodyPr wrap="square" lIns="0" tIns="0" rIns="0" bIns="0">
            <a:spAutoFit/>
          </a:bodyPr>
          <a:lstStyle>
            <a:lvl1pPr marL="0" indent="0">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35" name="Text Placeholder 8">
            <a:extLst>
              <a:ext uri="{FF2B5EF4-FFF2-40B4-BE49-F238E27FC236}">
                <a16:creationId xmlns:a16="http://schemas.microsoft.com/office/drawing/2014/main" id="{0A12427B-3473-5441-B938-491B3CBF2535}"/>
              </a:ext>
            </a:extLst>
          </p:cNvPr>
          <p:cNvSpPr>
            <a:spLocks noGrp="1"/>
          </p:cNvSpPr>
          <p:nvPr>
            <p:ph type="body" sz="quarter" idx="19" hasCustomPrompt="1"/>
          </p:nvPr>
        </p:nvSpPr>
        <p:spPr>
          <a:xfrm>
            <a:off x="6237444" y="1774498"/>
            <a:ext cx="2328857" cy="179536"/>
          </a:xfrm>
        </p:spPr>
        <p:txBody>
          <a:bodyPr wrap="square" lIns="0" tIns="0" rIns="0" bIns="0">
            <a:spAutoFit/>
          </a:bodyPr>
          <a:lstStyle>
            <a:lvl1pPr marL="0" indent="0">
              <a:lnSpc>
                <a:spcPts val="1400"/>
              </a:lnSpc>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3</a:t>
            </a:r>
          </a:p>
        </p:txBody>
      </p:sp>
      <p:cxnSp>
        <p:nvCxnSpPr>
          <p:cNvPr id="36" name="Straight Connector 35">
            <a:extLst>
              <a:ext uri="{FF2B5EF4-FFF2-40B4-BE49-F238E27FC236}">
                <a16:creationId xmlns:a16="http://schemas.microsoft.com/office/drawing/2014/main" id="{7B217CC8-FBAE-3F43-B9BE-9EC0F73C93D4}"/>
              </a:ext>
            </a:extLst>
          </p:cNvPr>
          <p:cNvCxnSpPr>
            <a:cxnSpLocks/>
          </p:cNvCxnSpPr>
          <p:nvPr userDrawn="1"/>
        </p:nvCxnSpPr>
        <p:spPr>
          <a:xfrm flipH="1">
            <a:off x="6048375" y="1797418"/>
            <a:ext cx="8096" cy="1458430"/>
          </a:xfrm>
          <a:prstGeom prst="line">
            <a:avLst/>
          </a:prstGeom>
          <a:ln w="12700">
            <a:solidFill>
              <a:srgbClr val="414042">
                <a:alpha val="30000"/>
              </a:srgbClr>
            </a:solidFill>
          </a:ln>
          <a:effectLst/>
        </p:spPr>
        <p:style>
          <a:lnRef idx="2">
            <a:schemeClr val="accent1"/>
          </a:lnRef>
          <a:fillRef idx="0">
            <a:schemeClr val="accent1"/>
          </a:fillRef>
          <a:effectRef idx="1">
            <a:schemeClr val="accent1"/>
          </a:effectRef>
          <a:fontRef idx="minor">
            <a:schemeClr val="tx1"/>
          </a:fontRef>
        </p:style>
      </p:cxnSp>
      <p:sp>
        <p:nvSpPr>
          <p:cNvPr id="37" name="Text Placeholder 8">
            <a:extLst>
              <a:ext uri="{FF2B5EF4-FFF2-40B4-BE49-F238E27FC236}">
                <a16:creationId xmlns:a16="http://schemas.microsoft.com/office/drawing/2014/main" id="{94138693-C848-C240-A994-49C71D30D4B2}"/>
              </a:ext>
            </a:extLst>
          </p:cNvPr>
          <p:cNvSpPr>
            <a:spLocks noGrp="1"/>
          </p:cNvSpPr>
          <p:nvPr>
            <p:ph type="body" sz="quarter" idx="26" hasCustomPrompt="1"/>
          </p:nvPr>
        </p:nvSpPr>
        <p:spPr>
          <a:xfrm>
            <a:off x="760412" y="2059386"/>
            <a:ext cx="2301859" cy="697179"/>
          </a:xfrm>
        </p:spPr>
        <p:txBody>
          <a:bodyPr wrap="square" lIns="0" tIns="0" rIns="0" bIns="0">
            <a:spAutoFit/>
          </a:bodyPr>
          <a:lstStyle>
            <a:lvl1pPr marL="0" indent="0">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Sed </a:t>
            </a:r>
            <a:r>
              <a:rPr lang="en-US" dirty="0" err="1"/>
              <a:t>ut</a:t>
            </a:r>
            <a:r>
              <a:rPr lang="en-US" dirty="0"/>
              <a:t> diam non </a:t>
            </a:r>
            <a:r>
              <a:rPr lang="en-US" dirty="0" err="1"/>
              <a:t>nulla</a:t>
            </a:r>
            <a:r>
              <a:rPr lang="en-US" dirty="0"/>
              <a:t> </a:t>
            </a:r>
            <a:r>
              <a:rPr lang="en-US" dirty="0" err="1"/>
              <a:t>eleifend</a:t>
            </a:r>
            <a:r>
              <a:rPr lang="en-US" dirty="0"/>
              <a:t> </a:t>
            </a:r>
            <a:r>
              <a:rPr lang="en-US" dirty="0" err="1"/>
              <a:t>volutpat</a:t>
            </a:r>
            <a:r>
              <a:rPr lang="en-US" dirty="0"/>
              <a:t>. 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a:t>
            </a:r>
          </a:p>
        </p:txBody>
      </p:sp>
      <p:sp>
        <p:nvSpPr>
          <p:cNvPr id="38" name="Text Placeholder 8">
            <a:extLst>
              <a:ext uri="{FF2B5EF4-FFF2-40B4-BE49-F238E27FC236}">
                <a16:creationId xmlns:a16="http://schemas.microsoft.com/office/drawing/2014/main" id="{15D1EE3F-C7F6-7141-90D0-2B0FAA01419E}"/>
              </a:ext>
            </a:extLst>
          </p:cNvPr>
          <p:cNvSpPr>
            <a:spLocks noGrp="1"/>
          </p:cNvSpPr>
          <p:nvPr>
            <p:ph type="body" sz="quarter" idx="27" hasCustomPrompt="1"/>
          </p:nvPr>
        </p:nvSpPr>
        <p:spPr>
          <a:xfrm>
            <a:off x="760411" y="1774498"/>
            <a:ext cx="2301859" cy="179536"/>
          </a:xfrm>
        </p:spPr>
        <p:txBody>
          <a:bodyPr wrap="square" lIns="0" tIns="0" rIns="0" bIns="0">
            <a:spAutoFit/>
          </a:bodyPr>
          <a:lstStyle>
            <a:lvl1pPr marL="0" indent="0">
              <a:lnSpc>
                <a:spcPts val="1400"/>
              </a:lnSpc>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1</a:t>
            </a:r>
          </a:p>
        </p:txBody>
      </p:sp>
      <p:cxnSp>
        <p:nvCxnSpPr>
          <p:cNvPr id="39" name="Straight Connector 38">
            <a:extLst>
              <a:ext uri="{FF2B5EF4-FFF2-40B4-BE49-F238E27FC236}">
                <a16:creationId xmlns:a16="http://schemas.microsoft.com/office/drawing/2014/main" id="{777C179B-B662-164A-B2CA-2325E56AFBAB}"/>
              </a:ext>
            </a:extLst>
          </p:cNvPr>
          <p:cNvCxnSpPr>
            <a:cxnSpLocks/>
          </p:cNvCxnSpPr>
          <p:nvPr userDrawn="1"/>
        </p:nvCxnSpPr>
        <p:spPr>
          <a:xfrm>
            <a:off x="3314700" y="1797418"/>
            <a:ext cx="0" cy="1441703"/>
          </a:xfrm>
          <a:prstGeom prst="line">
            <a:avLst/>
          </a:prstGeom>
          <a:ln w="12700">
            <a:solidFill>
              <a:srgbClr val="414042">
                <a:alpha val="30000"/>
              </a:srgbClr>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7">
            <a:extLst>
              <a:ext uri="{FF2B5EF4-FFF2-40B4-BE49-F238E27FC236}">
                <a16:creationId xmlns:a16="http://schemas.microsoft.com/office/drawing/2014/main" id="{99F15CD8-394B-E245-8FCD-A4B7C2BAA67D}"/>
              </a:ext>
            </a:extLst>
          </p:cNvPr>
          <p:cNvSpPr>
            <a:spLocks noGrp="1"/>
          </p:cNvSpPr>
          <p:nvPr>
            <p:ph type="body" sz="quarter" idx="15"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5" name="Text Placeholder 17">
            <a:extLst>
              <a:ext uri="{FF2B5EF4-FFF2-40B4-BE49-F238E27FC236}">
                <a16:creationId xmlns:a16="http://schemas.microsoft.com/office/drawing/2014/main" id="{EAA3251A-F8EC-0249-A86F-63F4F071D1C4}"/>
              </a:ext>
            </a:extLst>
          </p:cNvPr>
          <p:cNvSpPr>
            <a:spLocks noGrp="1"/>
          </p:cNvSpPr>
          <p:nvPr>
            <p:ph type="body" sz="quarter" idx="20" hasCustomPrompt="1"/>
          </p:nvPr>
        </p:nvSpPr>
        <p:spPr>
          <a:xfrm>
            <a:off x="977796" y="645115"/>
            <a:ext cx="7520151" cy="179536"/>
          </a:xfrm>
        </p:spPr>
        <p:txBody>
          <a:bodyPr wrap="square" tIns="0" bIns="0">
            <a:spAutoFit/>
          </a:bodyPr>
          <a:lstStyle>
            <a:lvl1pPr marL="0" indent="0">
              <a:spcBef>
                <a:spcPts val="0"/>
              </a:spcBef>
              <a:buNone/>
              <a:defRPr sz="1350" b="0" cap="none" baseline="0">
                <a:solidFill>
                  <a:schemeClr val="tx1">
                    <a:lumMod val="50000"/>
                  </a:scheme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of page goes right here</a:t>
            </a:r>
          </a:p>
        </p:txBody>
      </p:sp>
    </p:spTree>
    <p:extLst>
      <p:ext uri="{BB962C8B-B14F-4D97-AF65-F5344CB8AC3E}">
        <p14:creationId xmlns:p14="http://schemas.microsoft.com/office/powerpoint/2010/main" val="95669123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 Column Subheads + Bullets">
    <p:spTree>
      <p:nvGrpSpPr>
        <p:cNvPr id="1" name=""/>
        <p:cNvGrpSpPr/>
        <p:nvPr/>
      </p:nvGrpSpPr>
      <p:grpSpPr>
        <a:xfrm>
          <a:off x="0" y="0"/>
          <a:ext cx="0" cy="0"/>
          <a:chOff x="0" y="0"/>
          <a:chExt cx="0" cy="0"/>
        </a:xfrm>
      </p:grpSpPr>
      <p:sp>
        <p:nvSpPr>
          <p:cNvPr id="21" name="Freeform 20">
            <a:extLst>
              <a:ext uri="{FF2B5EF4-FFF2-40B4-BE49-F238E27FC236}">
                <a16:creationId xmlns:a16="http://schemas.microsoft.com/office/drawing/2014/main" id="{50DC88D4-E04C-924C-97A9-7529B3401097}"/>
              </a:ext>
            </a:extLst>
          </p:cNvPr>
          <p:cNvSpPr/>
          <p:nvPr userDrawn="1"/>
        </p:nvSpPr>
        <p:spPr>
          <a:xfrm>
            <a:off x="-47708" y="625073"/>
            <a:ext cx="9215561" cy="3999315"/>
          </a:xfrm>
          <a:custGeom>
            <a:avLst/>
            <a:gdLst>
              <a:gd name="connsiteX0" fmla="*/ 25384 w 9169384"/>
              <a:gd name="connsiteY0" fmla="*/ 0 h 4134678"/>
              <a:gd name="connsiteX1" fmla="*/ 9169384 w 9169384"/>
              <a:gd name="connsiteY1" fmla="*/ 0 h 4134678"/>
              <a:gd name="connsiteX2" fmla="*/ 9169384 w 9169384"/>
              <a:gd name="connsiteY2" fmla="*/ 4023360 h 4134678"/>
              <a:gd name="connsiteX3" fmla="*/ 8278838 w 9169384"/>
              <a:gd name="connsiteY3" fmla="*/ 4023360 h 4134678"/>
              <a:gd name="connsiteX4" fmla="*/ 8278838 w 9169384"/>
              <a:gd name="connsiteY4" fmla="*/ 4134678 h 4134678"/>
              <a:gd name="connsiteX5" fmla="*/ 1957551 w 9169384"/>
              <a:gd name="connsiteY5" fmla="*/ 4134678 h 4134678"/>
              <a:gd name="connsiteX6" fmla="*/ 1957551 w 9169384"/>
              <a:gd name="connsiteY6" fmla="*/ 4047214 h 4134678"/>
              <a:gd name="connsiteX7" fmla="*/ 1530 w 9169384"/>
              <a:gd name="connsiteY7" fmla="*/ 4047214 h 4134678"/>
              <a:gd name="connsiteX8" fmla="*/ 25384 w 9169384"/>
              <a:gd name="connsiteY8" fmla="*/ 0 h 413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69384" h="4134678">
                <a:moveTo>
                  <a:pt x="25384" y="0"/>
                </a:moveTo>
                <a:lnTo>
                  <a:pt x="9169384" y="0"/>
                </a:lnTo>
                <a:lnTo>
                  <a:pt x="9169384" y="4023360"/>
                </a:lnTo>
                <a:lnTo>
                  <a:pt x="8278838" y="4023360"/>
                </a:lnTo>
                <a:lnTo>
                  <a:pt x="8278838" y="4134678"/>
                </a:lnTo>
                <a:lnTo>
                  <a:pt x="1957551" y="4134678"/>
                </a:lnTo>
                <a:lnTo>
                  <a:pt x="1957551" y="4047214"/>
                </a:lnTo>
                <a:lnTo>
                  <a:pt x="1530" y="4047214"/>
                </a:lnTo>
                <a:cubicBezTo>
                  <a:pt x="-1120" y="2700793"/>
                  <a:pt x="-3771" y="1354372"/>
                  <a:pt x="25384" y="0"/>
                </a:cubicBezTo>
                <a:close/>
              </a:path>
            </a:pathLst>
          </a:cu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T"/>
          </a:p>
        </p:txBody>
      </p:sp>
      <p:sp>
        <p:nvSpPr>
          <p:cNvPr id="16" name="Text Placeholder 8"/>
          <p:cNvSpPr>
            <a:spLocks noGrp="1"/>
          </p:cNvSpPr>
          <p:nvPr>
            <p:ph type="body" sz="quarter" idx="16" hasCustomPrompt="1"/>
          </p:nvPr>
        </p:nvSpPr>
        <p:spPr>
          <a:xfrm>
            <a:off x="1445439" y="1470505"/>
            <a:ext cx="3232474" cy="473098"/>
          </a:xfrm>
        </p:spPr>
        <p:txBody>
          <a:bodyPr wrap="square" lIns="0" tIns="0" rIns="0" bIns="0" anchor="t" anchorCtr="0">
            <a:noAutofit/>
          </a:bodyPr>
          <a:lstStyle>
            <a:lvl1pPr marL="0" indent="0">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18" name="Text Placeholder 8"/>
          <p:cNvSpPr>
            <a:spLocks noGrp="1"/>
          </p:cNvSpPr>
          <p:nvPr>
            <p:ph type="body" sz="quarter" idx="18" hasCustomPrompt="1"/>
          </p:nvPr>
        </p:nvSpPr>
        <p:spPr>
          <a:xfrm>
            <a:off x="5544972" y="1470505"/>
            <a:ext cx="3203741" cy="473098"/>
          </a:xfrm>
        </p:spPr>
        <p:txBody>
          <a:bodyPr wrap="square" lIns="0" tIns="0" rIns="0" bIns="0" anchor="t" anchorCtr="0">
            <a:noAutofit/>
          </a:bodyPr>
          <a:lstStyle>
            <a:lvl1pPr marL="0" indent="0">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19" name="Text Placeholder 8"/>
          <p:cNvSpPr>
            <a:spLocks noGrp="1"/>
          </p:cNvSpPr>
          <p:nvPr>
            <p:ph type="body" sz="quarter" idx="19" hasCustomPrompt="1"/>
          </p:nvPr>
        </p:nvSpPr>
        <p:spPr>
          <a:xfrm>
            <a:off x="5550548" y="1187022"/>
            <a:ext cx="3014021" cy="179536"/>
          </a:xfrm>
        </p:spPr>
        <p:txBody>
          <a:bodyPr wrap="square" lIns="0" tIns="0" rIns="0" bIns="0">
            <a:spAutoFit/>
          </a:bodyPr>
          <a:lstStyle>
            <a:lvl1pPr marL="0" indent="0">
              <a:buFont typeface="Arial" charset="0"/>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4</a:t>
            </a:r>
          </a:p>
        </p:txBody>
      </p:sp>
      <p:sp>
        <p:nvSpPr>
          <p:cNvPr id="33" name="Slide Number Placeholder 1">
            <a:extLst>
              <a:ext uri="{FF2B5EF4-FFF2-40B4-BE49-F238E27FC236}">
                <a16:creationId xmlns:a16="http://schemas.microsoft.com/office/drawing/2014/main" id="{15A10468-61FF-8B46-9557-90088AA58411}"/>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35" name="Text Placeholder 8">
            <a:extLst>
              <a:ext uri="{FF2B5EF4-FFF2-40B4-BE49-F238E27FC236}">
                <a16:creationId xmlns:a16="http://schemas.microsoft.com/office/drawing/2014/main" id="{CCCBD29B-91AD-6848-8FE1-55538125BF09}"/>
              </a:ext>
            </a:extLst>
          </p:cNvPr>
          <p:cNvSpPr>
            <a:spLocks noGrp="1"/>
          </p:cNvSpPr>
          <p:nvPr>
            <p:ph type="body" sz="quarter" idx="33" hasCustomPrompt="1"/>
          </p:nvPr>
        </p:nvSpPr>
        <p:spPr>
          <a:xfrm>
            <a:off x="1445439" y="1187022"/>
            <a:ext cx="3014021" cy="179536"/>
          </a:xfrm>
        </p:spPr>
        <p:txBody>
          <a:bodyPr wrap="square" lIns="0" tIns="0" rIns="0" bIns="0">
            <a:spAutoFit/>
          </a:bodyPr>
          <a:lstStyle>
            <a:lvl1pPr marL="0" indent="0">
              <a:buFont typeface="Arial" charset="0"/>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1</a:t>
            </a:r>
          </a:p>
        </p:txBody>
      </p:sp>
      <p:sp>
        <p:nvSpPr>
          <p:cNvPr id="40" name="Text Placeholder 8">
            <a:extLst>
              <a:ext uri="{FF2B5EF4-FFF2-40B4-BE49-F238E27FC236}">
                <a16:creationId xmlns:a16="http://schemas.microsoft.com/office/drawing/2014/main" id="{34C26F5B-38B8-C54E-AF86-EAD8E7297ACA}"/>
              </a:ext>
            </a:extLst>
          </p:cNvPr>
          <p:cNvSpPr>
            <a:spLocks noGrp="1"/>
          </p:cNvSpPr>
          <p:nvPr>
            <p:ph type="body" sz="quarter" idx="34" hasCustomPrompt="1"/>
          </p:nvPr>
        </p:nvSpPr>
        <p:spPr>
          <a:xfrm>
            <a:off x="1445439" y="2447476"/>
            <a:ext cx="3232474" cy="473098"/>
          </a:xfrm>
        </p:spPr>
        <p:txBody>
          <a:bodyPr wrap="square" lIns="0" tIns="0" rIns="0" bIns="0" anchor="t" anchorCtr="0">
            <a:noAutofit/>
          </a:bodyPr>
          <a:lstStyle>
            <a:lvl1pPr marL="0" indent="0">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41" name="Text Placeholder 8">
            <a:extLst>
              <a:ext uri="{FF2B5EF4-FFF2-40B4-BE49-F238E27FC236}">
                <a16:creationId xmlns:a16="http://schemas.microsoft.com/office/drawing/2014/main" id="{73FC5EA1-266E-574F-A138-C4D3AD4D1C59}"/>
              </a:ext>
            </a:extLst>
          </p:cNvPr>
          <p:cNvSpPr>
            <a:spLocks noGrp="1"/>
          </p:cNvSpPr>
          <p:nvPr>
            <p:ph type="body" sz="quarter" idx="35" hasCustomPrompt="1"/>
          </p:nvPr>
        </p:nvSpPr>
        <p:spPr>
          <a:xfrm>
            <a:off x="5544972" y="2447476"/>
            <a:ext cx="3203741" cy="473098"/>
          </a:xfrm>
        </p:spPr>
        <p:txBody>
          <a:bodyPr wrap="square" lIns="0" tIns="0" rIns="0" bIns="0" anchor="t" anchorCtr="0">
            <a:noAutofit/>
          </a:bodyPr>
          <a:lstStyle>
            <a:lvl1pPr marL="0" indent="0">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42" name="Text Placeholder 8">
            <a:extLst>
              <a:ext uri="{FF2B5EF4-FFF2-40B4-BE49-F238E27FC236}">
                <a16:creationId xmlns:a16="http://schemas.microsoft.com/office/drawing/2014/main" id="{0B4FA77C-6C11-A841-AA66-BA36B0D6BA3C}"/>
              </a:ext>
            </a:extLst>
          </p:cNvPr>
          <p:cNvSpPr>
            <a:spLocks noGrp="1"/>
          </p:cNvSpPr>
          <p:nvPr>
            <p:ph type="body" sz="quarter" idx="36" hasCustomPrompt="1"/>
          </p:nvPr>
        </p:nvSpPr>
        <p:spPr>
          <a:xfrm>
            <a:off x="5550548" y="2203022"/>
            <a:ext cx="3014021" cy="179536"/>
          </a:xfrm>
        </p:spPr>
        <p:txBody>
          <a:bodyPr wrap="square" lIns="0" tIns="0" rIns="0" bIns="0">
            <a:spAutoFit/>
          </a:bodyPr>
          <a:lstStyle>
            <a:lvl1pPr marL="0" indent="0">
              <a:buFont typeface="Arial" charset="0"/>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5</a:t>
            </a:r>
          </a:p>
        </p:txBody>
      </p:sp>
      <p:sp>
        <p:nvSpPr>
          <p:cNvPr id="43" name="Text Placeholder 8">
            <a:extLst>
              <a:ext uri="{FF2B5EF4-FFF2-40B4-BE49-F238E27FC236}">
                <a16:creationId xmlns:a16="http://schemas.microsoft.com/office/drawing/2014/main" id="{BEAAB9FE-85A0-0045-8EC4-84D7DFB147D6}"/>
              </a:ext>
            </a:extLst>
          </p:cNvPr>
          <p:cNvSpPr>
            <a:spLocks noGrp="1"/>
          </p:cNvSpPr>
          <p:nvPr>
            <p:ph type="body" sz="quarter" idx="37" hasCustomPrompt="1"/>
          </p:nvPr>
        </p:nvSpPr>
        <p:spPr>
          <a:xfrm>
            <a:off x="1445439" y="2203022"/>
            <a:ext cx="3014021" cy="179536"/>
          </a:xfrm>
        </p:spPr>
        <p:txBody>
          <a:bodyPr wrap="square" lIns="0" tIns="0" rIns="0" bIns="0">
            <a:spAutoFit/>
          </a:bodyPr>
          <a:lstStyle>
            <a:lvl1pPr marL="0" indent="0">
              <a:buFont typeface="Arial" charset="0"/>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2</a:t>
            </a:r>
          </a:p>
        </p:txBody>
      </p:sp>
      <p:sp>
        <p:nvSpPr>
          <p:cNvPr id="44" name="Text Placeholder 8">
            <a:extLst>
              <a:ext uri="{FF2B5EF4-FFF2-40B4-BE49-F238E27FC236}">
                <a16:creationId xmlns:a16="http://schemas.microsoft.com/office/drawing/2014/main" id="{66CB08D7-010B-884D-99F0-6C6F9769387A}"/>
              </a:ext>
            </a:extLst>
          </p:cNvPr>
          <p:cNvSpPr>
            <a:spLocks noGrp="1"/>
          </p:cNvSpPr>
          <p:nvPr>
            <p:ph type="body" sz="quarter" idx="38" hasCustomPrompt="1"/>
          </p:nvPr>
        </p:nvSpPr>
        <p:spPr>
          <a:xfrm>
            <a:off x="1445439" y="3508855"/>
            <a:ext cx="3232474" cy="473098"/>
          </a:xfrm>
        </p:spPr>
        <p:txBody>
          <a:bodyPr wrap="square" lIns="0" tIns="0" rIns="0" bIns="0" anchor="t" anchorCtr="0">
            <a:noAutofit/>
          </a:bodyPr>
          <a:lstStyle>
            <a:lvl1pPr marL="0" indent="0">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45" name="Text Placeholder 8">
            <a:extLst>
              <a:ext uri="{FF2B5EF4-FFF2-40B4-BE49-F238E27FC236}">
                <a16:creationId xmlns:a16="http://schemas.microsoft.com/office/drawing/2014/main" id="{5422F759-AAD7-F04E-91A2-11014822A5E8}"/>
              </a:ext>
            </a:extLst>
          </p:cNvPr>
          <p:cNvSpPr>
            <a:spLocks noGrp="1"/>
          </p:cNvSpPr>
          <p:nvPr>
            <p:ph type="body" sz="quarter" idx="39" hasCustomPrompt="1"/>
          </p:nvPr>
        </p:nvSpPr>
        <p:spPr>
          <a:xfrm>
            <a:off x="5544972" y="3508855"/>
            <a:ext cx="3203741" cy="473098"/>
          </a:xfrm>
        </p:spPr>
        <p:txBody>
          <a:bodyPr wrap="square" lIns="0" tIns="0" rIns="0" bIns="0" anchor="t" anchorCtr="0">
            <a:noAutofit/>
          </a:bodyPr>
          <a:lstStyle>
            <a:lvl1pPr marL="0" indent="0">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46" name="Text Placeholder 8">
            <a:extLst>
              <a:ext uri="{FF2B5EF4-FFF2-40B4-BE49-F238E27FC236}">
                <a16:creationId xmlns:a16="http://schemas.microsoft.com/office/drawing/2014/main" id="{E4B35BBE-4D13-7D40-BC41-E0F11B5570DE}"/>
              </a:ext>
            </a:extLst>
          </p:cNvPr>
          <p:cNvSpPr>
            <a:spLocks noGrp="1"/>
          </p:cNvSpPr>
          <p:nvPr>
            <p:ph type="body" sz="quarter" idx="40" hasCustomPrompt="1"/>
          </p:nvPr>
        </p:nvSpPr>
        <p:spPr>
          <a:xfrm>
            <a:off x="5550548" y="3247676"/>
            <a:ext cx="3014021" cy="179536"/>
          </a:xfrm>
        </p:spPr>
        <p:txBody>
          <a:bodyPr wrap="square" lIns="0" tIns="0" rIns="0" bIns="0">
            <a:spAutoFit/>
          </a:bodyPr>
          <a:lstStyle>
            <a:lvl1pPr marL="0" indent="0">
              <a:buFont typeface="Arial" charset="0"/>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6</a:t>
            </a:r>
          </a:p>
        </p:txBody>
      </p:sp>
      <p:sp>
        <p:nvSpPr>
          <p:cNvPr id="47" name="Text Placeholder 8">
            <a:extLst>
              <a:ext uri="{FF2B5EF4-FFF2-40B4-BE49-F238E27FC236}">
                <a16:creationId xmlns:a16="http://schemas.microsoft.com/office/drawing/2014/main" id="{20FEDDD0-CE1A-3845-B875-464983FF12FB}"/>
              </a:ext>
            </a:extLst>
          </p:cNvPr>
          <p:cNvSpPr>
            <a:spLocks noGrp="1"/>
          </p:cNvSpPr>
          <p:nvPr>
            <p:ph type="body" sz="quarter" idx="41" hasCustomPrompt="1"/>
          </p:nvPr>
        </p:nvSpPr>
        <p:spPr>
          <a:xfrm>
            <a:off x="1445439" y="3247676"/>
            <a:ext cx="3014021" cy="179536"/>
          </a:xfrm>
        </p:spPr>
        <p:txBody>
          <a:bodyPr wrap="square" lIns="0" tIns="0" rIns="0" bIns="0">
            <a:spAutoFit/>
          </a:bodyPr>
          <a:lstStyle>
            <a:lvl1pPr marL="0" indent="0">
              <a:buFont typeface="Arial" charset="0"/>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3</a:t>
            </a:r>
          </a:p>
        </p:txBody>
      </p:sp>
      <p:sp>
        <p:nvSpPr>
          <p:cNvPr id="17" name="Text Placeholder 17">
            <a:extLst>
              <a:ext uri="{FF2B5EF4-FFF2-40B4-BE49-F238E27FC236}">
                <a16:creationId xmlns:a16="http://schemas.microsoft.com/office/drawing/2014/main" id="{F7C8D47C-89B1-3C4A-89D2-E072CC09B9F4}"/>
              </a:ext>
            </a:extLst>
          </p:cNvPr>
          <p:cNvSpPr>
            <a:spLocks noGrp="1"/>
          </p:cNvSpPr>
          <p:nvPr>
            <p:ph type="body" sz="quarter" idx="15"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20" name="Text Placeholder 17">
            <a:extLst>
              <a:ext uri="{FF2B5EF4-FFF2-40B4-BE49-F238E27FC236}">
                <a16:creationId xmlns:a16="http://schemas.microsoft.com/office/drawing/2014/main" id="{D3615499-DE02-4F79-B91B-529DC3BAA9F8}"/>
              </a:ext>
            </a:extLst>
          </p:cNvPr>
          <p:cNvSpPr>
            <a:spLocks noGrp="1"/>
          </p:cNvSpPr>
          <p:nvPr>
            <p:ph type="body" sz="quarter" idx="20" hasCustomPrompt="1"/>
          </p:nvPr>
        </p:nvSpPr>
        <p:spPr>
          <a:xfrm>
            <a:off x="977797" y="645116"/>
            <a:ext cx="7520160" cy="179536"/>
          </a:xfrm>
        </p:spPr>
        <p:txBody>
          <a:bodyPr wrap="square" tIns="0" bIns="0">
            <a:spAutoFit/>
          </a:bodyPr>
          <a:lstStyle>
            <a:lvl1pPr marL="0" indent="0">
              <a:spcBef>
                <a:spcPts val="0"/>
              </a:spcBef>
              <a:buNone/>
              <a:defRPr sz="1350" b="0" cap="none" baseline="0">
                <a:solidFill>
                  <a:schemeClr val="tx1">
                    <a:lumMod val="50000"/>
                  </a:scheme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of page goes right here</a:t>
            </a:r>
          </a:p>
        </p:txBody>
      </p:sp>
    </p:spTree>
    <p:extLst>
      <p:ext uri="{BB962C8B-B14F-4D97-AF65-F5344CB8AC3E}">
        <p14:creationId xmlns:p14="http://schemas.microsoft.com/office/powerpoint/2010/main" val="38635048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 Column Subheads + Bullets 2">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520E0A53-3832-E245-8A24-E877349D10F3}"/>
              </a:ext>
            </a:extLst>
          </p:cNvPr>
          <p:cNvSpPr/>
          <p:nvPr userDrawn="1"/>
        </p:nvSpPr>
        <p:spPr>
          <a:xfrm>
            <a:off x="0" y="-69760"/>
            <a:ext cx="9216828" cy="1837000"/>
          </a:xfrm>
          <a:custGeom>
            <a:avLst/>
            <a:gdLst>
              <a:gd name="connsiteX0" fmla="*/ 0 w 9119724"/>
              <a:gd name="connsiteY0" fmla="*/ 0 h 1812616"/>
              <a:gd name="connsiteX1" fmla="*/ 0 w 9119724"/>
              <a:gd name="connsiteY1" fmla="*/ 1691235 h 1812616"/>
              <a:gd name="connsiteX2" fmla="*/ 3309643 w 9119724"/>
              <a:gd name="connsiteY2" fmla="*/ 1691235 h 1812616"/>
              <a:gd name="connsiteX3" fmla="*/ 3309643 w 9119724"/>
              <a:gd name="connsiteY3" fmla="*/ 1812616 h 1812616"/>
              <a:gd name="connsiteX4" fmla="*/ 9119724 w 9119724"/>
              <a:gd name="connsiteY4" fmla="*/ 1812616 h 1812616"/>
              <a:gd name="connsiteX5" fmla="*/ 9119724 w 9119724"/>
              <a:gd name="connsiteY5" fmla="*/ 24276 h 1812616"/>
              <a:gd name="connsiteX6" fmla="*/ 0 w 9119724"/>
              <a:gd name="connsiteY6" fmla="*/ 0 h 1812616"/>
              <a:gd name="connsiteX0" fmla="*/ 0 w 9135766"/>
              <a:gd name="connsiteY0" fmla="*/ 0 h 1812616"/>
              <a:gd name="connsiteX1" fmla="*/ 0 w 9135766"/>
              <a:gd name="connsiteY1" fmla="*/ 1691235 h 1812616"/>
              <a:gd name="connsiteX2" fmla="*/ 3309643 w 9135766"/>
              <a:gd name="connsiteY2" fmla="*/ 1691235 h 1812616"/>
              <a:gd name="connsiteX3" fmla="*/ 3309643 w 9135766"/>
              <a:gd name="connsiteY3" fmla="*/ 1812616 h 1812616"/>
              <a:gd name="connsiteX4" fmla="*/ 9119724 w 9135766"/>
              <a:gd name="connsiteY4" fmla="*/ 1812616 h 1812616"/>
              <a:gd name="connsiteX5" fmla="*/ 9135766 w 9135766"/>
              <a:gd name="connsiteY5" fmla="*/ 8020 h 1812616"/>
              <a:gd name="connsiteX6" fmla="*/ 0 w 9135766"/>
              <a:gd name="connsiteY6" fmla="*/ 0 h 1812616"/>
              <a:gd name="connsiteX0" fmla="*/ 0 w 9135766"/>
              <a:gd name="connsiteY0" fmla="*/ 32622 h 1845238"/>
              <a:gd name="connsiteX1" fmla="*/ 0 w 9135766"/>
              <a:gd name="connsiteY1" fmla="*/ 1723857 h 1845238"/>
              <a:gd name="connsiteX2" fmla="*/ 3309643 w 9135766"/>
              <a:gd name="connsiteY2" fmla="*/ 1723857 h 1845238"/>
              <a:gd name="connsiteX3" fmla="*/ 3309643 w 9135766"/>
              <a:gd name="connsiteY3" fmla="*/ 1845238 h 1845238"/>
              <a:gd name="connsiteX4" fmla="*/ 9119724 w 9135766"/>
              <a:gd name="connsiteY4" fmla="*/ 1845238 h 1845238"/>
              <a:gd name="connsiteX5" fmla="*/ 9135766 w 9135766"/>
              <a:gd name="connsiteY5" fmla="*/ 0 h 1845238"/>
              <a:gd name="connsiteX6" fmla="*/ 0 w 9135766"/>
              <a:gd name="connsiteY6" fmla="*/ 32622 h 184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35766" h="1845238">
                <a:moveTo>
                  <a:pt x="0" y="32622"/>
                </a:moveTo>
                <a:lnTo>
                  <a:pt x="0" y="1723857"/>
                </a:lnTo>
                <a:lnTo>
                  <a:pt x="3309643" y="1723857"/>
                </a:lnTo>
                <a:lnTo>
                  <a:pt x="3309643" y="1845238"/>
                </a:lnTo>
                <a:lnTo>
                  <a:pt x="9119724" y="1845238"/>
                </a:lnTo>
                <a:lnTo>
                  <a:pt x="9135766" y="0"/>
                </a:lnTo>
                <a:lnTo>
                  <a:pt x="0" y="32622"/>
                </a:lnTo>
                <a:close/>
              </a:path>
            </a:pathLst>
          </a:custGeom>
          <a:solidFill>
            <a:srgbClr val="454E5C">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T"/>
          </a:p>
        </p:txBody>
      </p:sp>
      <p:sp>
        <p:nvSpPr>
          <p:cNvPr id="9" name="Text Placeholder 17">
            <a:extLst>
              <a:ext uri="{FF2B5EF4-FFF2-40B4-BE49-F238E27FC236}">
                <a16:creationId xmlns:a16="http://schemas.microsoft.com/office/drawing/2014/main" id="{2A79D911-B0E5-5946-8FA6-8CBB0F714B84}"/>
              </a:ext>
            </a:extLst>
          </p:cNvPr>
          <p:cNvSpPr>
            <a:spLocks noGrp="1"/>
          </p:cNvSpPr>
          <p:nvPr>
            <p:ph type="body" sz="quarter" idx="11" hasCustomPrompt="1"/>
          </p:nvPr>
        </p:nvSpPr>
        <p:spPr>
          <a:xfrm>
            <a:off x="755649" y="497087"/>
            <a:ext cx="2555875" cy="897682"/>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3" name="Slide Number Placeholder 1">
            <a:extLst>
              <a:ext uri="{FF2B5EF4-FFF2-40B4-BE49-F238E27FC236}">
                <a16:creationId xmlns:a16="http://schemas.microsoft.com/office/drawing/2014/main" id="{DAB9BBC3-9F00-004C-877E-D6A8734E9AD5}"/>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10" name="Text Placeholder 8">
            <a:extLst>
              <a:ext uri="{FF2B5EF4-FFF2-40B4-BE49-F238E27FC236}">
                <a16:creationId xmlns:a16="http://schemas.microsoft.com/office/drawing/2014/main" id="{F94B937C-5966-D34D-99CD-A62860F96580}"/>
              </a:ext>
            </a:extLst>
          </p:cNvPr>
          <p:cNvSpPr>
            <a:spLocks noGrp="1"/>
          </p:cNvSpPr>
          <p:nvPr>
            <p:ph type="body" sz="quarter" idx="13" hasCustomPrompt="1"/>
          </p:nvPr>
        </p:nvSpPr>
        <p:spPr>
          <a:xfrm>
            <a:off x="4864914" y="651176"/>
            <a:ext cx="3883800" cy="772456"/>
          </a:xfrm>
        </p:spPr>
        <p:txBody>
          <a:bodyPr wrap="square" lIns="0" tIns="0" rIns="0" bIns="0">
            <a:spAutoFit/>
          </a:bodyPr>
          <a:lstStyle>
            <a:lvl1pPr marL="0" indent="0">
              <a:lnSpc>
                <a:spcPts val="2100"/>
              </a:lnSpc>
              <a:buFont typeface="+mj-lt"/>
              <a:buNone/>
              <a:defRPr sz="12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7" name="Text Placeholder 8">
            <a:extLst>
              <a:ext uri="{FF2B5EF4-FFF2-40B4-BE49-F238E27FC236}">
                <a16:creationId xmlns:a16="http://schemas.microsoft.com/office/drawing/2014/main" id="{4896B87C-3BD3-824B-95C9-25BEEB7A5AFD}"/>
              </a:ext>
            </a:extLst>
          </p:cNvPr>
          <p:cNvSpPr>
            <a:spLocks noGrp="1"/>
          </p:cNvSpPr>
          <p:nvPr>
            <p:ph type="body" sz="quarter" idx="16" hasCustomPrompt="1"/>
          </p:nvPr>
        </p:nvSpPr>
        <p:spPr>
          <a:xfrm>
            <a:off x="1190120" y="2196549"/>
            <a:ext cx="3232474" cy="473098"/>
          </a:xfrm>
        </p:spPr>
        <p:txBody>
          <a:bodyPr wrap="square" lIns="0" tIns="0" rIns="0" bIns="0" anchor="t" anchorCtr="0">
            <a:noAutofit/>
          </a:bodyPr>
          <a:lstStyle>
            <a:lvl1pPr marL="0" indent="0">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11" name="Text Placeholder 8">
            <a:extLst>
              <a:ext uri="{FF2B5EF4-FFF2-40B4-BE49-F238E27FC236}">
                <a16:creationId xmlns:a16="http://schemas.microsoft.com/office/drawing/2014/main" id="{D4FD943A-98A3-8C45-97BA-F8458A32A98E}"/>
              </a:ext>
            </a:extLst>
          </p:cNvPr>
          <p:cNvSpPr>
            <a:spLocks noGrp="1"/>
          </p:cNvSpPr>
          <p:nvPr>
            <p:ph type="body" sz="quarter" idx="18" hasCustomPrompt="1"/>
          </p:nvPr>
        </p:nvSpPr>
        <p:spPr>
          <a:xfrm>
            <a:off x="5289653" y="2196549"/>
            <a:ext cx="3203741" cy="473098"/>
          </a:xfrm>
        </p:spPr>
        <p:txBody>
          <a:bodyPr wrap="square" lIns="0" tIns="0" rIns="0" bIns="0" anchor="t" anchorCtr="0">
            <a:noAutofit/>
          </a:bodyPr>
          <a:lstStyle>
            <a:lvl1pPr marL="0" indent="0">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12" name="Text Placeholder 8">
            <a:extLst>
              <a:ext uri="{FF2B5EF4-FFF2-40B4-BE49-F238E27FC236}">
                <a16:creationId xmlns:a16="http://schemas.microsoft.com/office/drawing/2014/main" id="{0EE481AE-58E2-5443-BB20-91DBDC49A32F}"/>
              </a:ext>
            </a:extLst>
          </p:cNvPr>
          <p:cNvSpPr>
            <a:spLocks noGrp="1"/>
          </p:cNvSpPr>
          <p:nvPr>
            <p:ph type="body" sz="quarter" idx="19" hasCustomPrompt="1"/>
          </p:nvPr>
        </p:nvSpPr>
        <p:spPr>
          <a:xfrm>
            <a:off x="5295229" y="1913066"/>
            <a:ext cx="3014021" cy="179536"/>
          </a:xfrm>
        </p:spPr>
        <p:txBody>
          <a:bodyPr wrap="square" lIns="0" tIns="0" rIns="0" bIns="0">
            <a:spAutoFit/>
          </a:bodyPr>
          <a:lstStyle>
            <a:lvl1pPr marL="0" indent="0">
              <a:buFont typeface="Arial" charset="0"/>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4</a:t>
            </a:r>
          </a:p>
        </p:txBody>
      </p:sp>
      <p:sp>
        <p:nvSpPr>
          <p:cNvPr id="14" name="Text Placeholder 8">
            <a:extLst>
              <a:ext uri="{FF2B5EF4-FFF2-40B4-BE49-F238E27FC236}">
                <a16:creationId xmlns:a16="http://schemas.microsoft.com/office/drawing/2014/main" id="{E61383BA-884B-D843-A94D-2F35CA6F3BAC}"/>
              </a:ext>
            </a:extLst>
          </p:cNvPr>
          <p:cNvSpPr>
            <a:spLocks noGrp="1"/>
          </p:cNvSpPr>
          <p:nvPr>
            <p:ph type="body" sz="quarter" idx="33" hasCustomPrompt="1"/>
          </p:nvPr>
        </p:nvSpPr>
        <p:spPr>
          <a:xfrm>
            <a:off x="1190120" y="1913066"/>
            <a:ext cx="3014021" cy="179536"/>
          </a:xfrm>
        </p:spPr>
        <p:txBody>
          <a:bodyPr wrap="square" lIns="0" tIns="0" rIns="0" bIns="0">
            <a:spAutoFit/>
          </a:bodyPr>
          <a:lstStyle>
            <a:lvl1pPr marL="0" indent="0">
              <a:buFont typeface="Arial" charset="0"/>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1</a:t>
            </a:r>
          </a:p>
        </p:txBody>
      </p:sp>
      <p:sp>
        <p:nvSpPr>
          <p:cNvPr id="15" name="Text Placeholder 8">
            <a:extLst>
              <a:ext uri="{FF2B5EF4-FFF2-40B4-BE49-F238E27FC236}">
                <a16:creationId xmlns:a16="http://schemas.microsoft.com/office/drawing/2014/main" id="{318F003B-BD30-4C40-91A2-CCF782A8208D}"/>
              </a:ext>
            </a:extLst>
          </p:cNvPr>
          <p:cNvSpPr>
            <a:spLocks noGrp="1"/>
          </p:cNvSpPr>
          <p:nvPr>
            <p:ph type="body" sz="quarter" idx="34" hasCustomPrompt="1"/>
          </p:nvPr>
        </p:nvSpPr>
        <p:spPr>
          <a:xfrm>
            <a:off x="1190120" y="3173520"/>
            <a:ext cx="3232474" cy="473098"/>
          </a:xfrm>
        </p:spPr>
        <p:txBody>
          <a:bodyPr wrap="square" lIns="0" tIns="0" rIns="0" bIns="0" anchor="t" anchorCtr="0">
            <a:noAutofit/>
          </a:bodyPr>
          <a:lstStyle>
            <a:lvl1pPr marL="0" indent="0">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16" name="Text Placeholder 8">
            <a:extLst>
              <a:ext uri="{FF2B5EF4-FFF2-40B4-BE49-F238E27FC236}">
                <a16:creationId xmlns:a16="http://schemas.microsoft.com/office/drawing/2014/main" id="{39CEE74D-B3D8-B84C-AFD2-C7EBA3427FFA}"/>
              </a:ext>
            </a:extLst>
          </p:cNvPr>
          <p:cNvSpPr>
            <a:spLocks noGrp="1"/>
          </p:cNvSpPr>
          <p:nvPr>
            <p:ph type="body" sz="quarter" idx="35" hasCustomPrompt="1"/>
          </p:nvPr>
        </p:nvSpPr>
        <p:spPr>
          <a:xfrm>
            <a:off x="5289653" y="3173520"/>
            <a:ext cx="3203741" cy="473098"/>
          </a:xfrm>
        </p:spPr>
        <p:txBody>
          <a:bodyPr wrap="square" lIns="0" tIns="0" rIns="0" bIns="0" anchor="t" anchorCtr="0">
            <a:noAutofit/>
          </a:bodyPr>
          <a:lstStyle>
            <a:lvl1pPr marL="0" indent="0">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17" name="Text Placeholder 8">
            <a:extLst>
              <a:ext uri="{FF2B5EF4-FFF2-40B4-BE49-F238E27FC236}">
                <a16:creationId xmlns:a16="http://schemas.microsoft.com/office/drawing/2014/main" id="{2564A4E9-177A-3648-A508-3535C9E6774A}"/>
              </a:ext>
            </a:extLst>
          </p:cNvPr>
          <p:cNvSpPr>
            <a:spLocks noGrp="1"/>
          </p:cNvSpPr>
          <p:nvPr>
            <p:ph type="body" sz="quarter" idx="36" hasCustomPrompt="1"/>
          </p:nvPr>
        </p:nvSpPr>
        <p:spPr>
          <a:xfrm>
            <a:off x="5295229" y="2929066"/>
            <a:ext cx="3014021" cy="179536"/>
          </a:xfrm>
        </p:spPr>
        <p:txBody>
          <a:bodyPr wrap="square" lIns="0" tIns="0" rIns="0" bIns="0">
            <a:spAutoFit/>
          </a:bodyPr>
          <a:lstStyle>
            <a:lvl1pPr marL="0" indent="0">
              <a:buFont typeface="Arial" charset="0"/>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5</a:t>
            </a:r>
          </a:p>
        </p:txBody>
      </p:sp>
      <p:sp>
        <p:nvSpPr>
          <p:cNvPr id="18" name="Text Placeholder 8">
            <a:extLst>
              <a:ext uri="{FF2B5EF4-FFF2-40B4-BE49-F238E27FC236}">
                <a16:creationId xmlns:a16="http://schemas.microsoft.com/office/drawing/2014/main" id="{DF73C3DF-0A0C-EB43-991D-341D8F457B01}"/>
              </a:ext>
            </a:extLst>
          </p:cNvPr>
          <p:cNvSpPr>
            <a:spLocks noGrp="1"/>
          </p:cNvSpPr>
          <p:nvPr>
            <p:ph type="body" sz="quarter" idx="37" hasCustomPrompt="1"/>
          </p:nvPr>
        </p:nvSpPr>
        <p:spPr>
          <a:xfrm>
            <a:off x="1190120" y="2929066"/>
            <a:ext cx="3014021" cy="179536"/>
          </a:xfrm>
        </p:spPr>
        <p:txBody>
          <a:bodyPr wrap="square" lIns="0" tIns="0" rIns="0" bIns="0">
            <a:spAutoFit/>
          </a:bodyPr>
          <a:lstStyle>
            <a:lvl1pPr marL="0" indent="0">
              <a:buFont typeface="Arial" charset="0"/>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2</a:t>
            </a:r>
          </a:p>
        </p:txBody>
      </p:sp>
      <p:sp>
        <p:nvSpPr>
          <p:cNvPr id="19" name="Text Placeholder 8">
            <a:extLst>
              <a:ext uri="{FF2B5EF4-FFF2-40B4-BE49-F238E27FC236}">
                <a16:creationId xmlns:a16="http://schemas.microsoft.com/office/drawing/2014/main" id="{D9E431B8-1D62-5341-AB21-62C88ECD1032}"/>
              </a:ext>
            </a:extLst>
          </p:cNvPr>
          <p:cNvSpPr>
            <a:spLocks noGrp="1"/>
          </p:cNvSpPr>
          <p:nvPr>
            <p:ph type="body" sz="quarter" idx="38" hasCustomPrompt="1"/>
          </p:nvPr>
        </p:nvSpPr>
        <p:spPr>
          <a:xfrm>
            <a:off x="1190120" y="4234899"/>
            <a:ext cx="3232474" cy="473098"/>
          </a:xfrm>
        </p:spPr>
        <p:txBody>
          <a:bodyPr wrap="square" lIns="0" tIns="0" rIns="0" bIns="0" anchor="t" anchorCtr="0">
            <a:noAutofit/>
          </a:bodyPr>
          <a:lstStyle>
            <a:lvl1pPr marL="0" indent="0">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0" name="Text Placeholder 8">
            <a:extLst>
              <a:ext uri="{FF2B5EF4-FFF2-40B4-BE49-F238E27FC236}">
                <a16:creationId xmlns:a16="http://schemas.microsoft.com/office/drawing/2014/main" id="{01B865FF-AAED-BD47-82F3-ADCBE69E51EE}"/>
              </a:ext>
            </a:extLst>
          </p:cNvPr>
          <p:cNvSpPr>
            <a:spLocks noGrp="1"/>
          </p:cNvSpPr>
          <p:nvPr>
            <p:ph type="body" sz="quarter" idx="39" hasCustomPrompt="1"/>
          </p:nvPr>
        </p:nvSpPr>
        <p:spPr>
          <a:xfrm>
            <a:off x="5289653" y="4234899"/>
            <a:ext cx="3203741" cy="473098"/>
          </a:xfrm>
        </p:spPr>
        <p:txBody>
          <a:bodyPr wrap="square" lIns="0" tIns="0" rIns="0" bIns="0" anchor="t" anchorCtr="0">
            <a:noAutofit/>
          </a:bodyPr>
          <a:lstStyle>
            <a:lvl1pPr marL="0" indent="0">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1" name="Text Placeholder 8">
            <a:extLst>
              <a:ext uri="{FF2B5EF4-FFF2-40B4-BE49-F238E27FC236}">
                <a16:creationId xmlns:a16="http://schemas.microsoft.com/office/drawing/2014/main" id="{63E5BCEC-1594-C948-ABB1-3344A6B18AD3}"/>
              </a:ext>
            </a:extLst>
          </p:cNvPr>
          <p:cNvSpPr>
            <a:spLocks noGrp="1"/>
          </p:cNvSpPr>
          <p:nvPr>
            <p:ph type="body" sz="quarter" idx="40" hasCustomPrompt="1"/>
          </p:nvPr>
        </p:nvSpPr>
        <p:spPr>
          <a:xfrm>
            <a:off x="5295229" y="3973720"/>
            <a:ext cx="3014021" cy="179536"/>
          </a:xfrm>
        </p:spPr>
        <p:txBody>
          <a:bodyPr wrap="square" lIns="0" tIns="0" rIns="0" bIns="0">
            <a:spAutoFit/>
          </a:bodyPr>
          <a:lstStyle>
            <a:lvl1pPr marL="0" indent="0">
              <a:buFont typeface="Arial" charset="0"/>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6</a:t>
            </a:r>
          </a:p>
        </p:txBody>
      </p:sp>
      <p:sp>
        <p:nvSpPr>
          <p:cNvPr id="22" name="Text Placeholder 8">
            <a:extLst>
              <a:ext uri="{FF2B5EF4-FFF2-40B4-BE49-F238E27FC236}">
                <a16:creationId xmlns:a16="http://schemas.microsoft.com/office/drawing/2014/main" id="{41610AF4-D0D0-4549-AB67-D05667B84C69}"/>
              </a:ext>
            </a:extLst>
          </p:cNvPr>
          <p:cNvSpPr>
            <a:spLocks noGrp="1"/>
          </p:cNvSpPr>
          <p:nvPr>
            <p:ph type="body" sz="quarter" idx="41" hasCustomPrompt="1"/>
          </p:nvPr>
        </p:nvSpPr>
        <p:spPr>
          <a:xfrm>
            <a:off x="1190120" y="3973720"/>
            <a:ext cx="3014021" cy="179536"/>
          </a:xfrm>
        </p:spPr>
        <p:txBody>
          <a:bodyPr wrap="square" lIns="0" tIns="0" rIns="0" bIns="0">
            <a:spAutoFit/>
          </a:bodyPr>
          <a:lstStyle>
            <a:lvl1pPr marL="0" indent="0">
              <a:buFont typeface="Arial" charset="0"/>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3</a:t>
            </a:r>
          </a:p>
        </p:txBody>
      </p:sp>
    </p:spTree>
    <p:extLst>
      <p:ext uri="{BB962C8B-B14F-4D97-AF65-F5344CB8AC3E}">
        <p14:creationId xmlns:p14="http://schemas.microsoft.com/office/powerpoint/2010/main" val="16605191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ull Image Copy Block-Red">
    <p:bg>
      <p:bgPr>
        <a:solidFill>
          <a:schemeClr val="bg1"/>
        </a:solidFill>
        <a:effectLst/>
      </p:bgPr>
    </p:bg>
    <p:spTree>
      <p:nvGrpSpPr>
        <p:cNvPr id="1" name=""/>
        <p:cNvGrpSpPr/>
        <p:nvPr/>
      </p:nvGrpSpPr>
      <p:grpSpPr>
        <a:xfrm>
          <a:off x="0" y="0"/>
          <a:ext cx="0" cy="0"/>
          <a:chOff x="0" y="0"/>
          <a:chExt cx="0" cy="0"/>
        </a:xfrm>
      </p:grpSpPr>
      <p:pic>
        <p:nvPicPr>
          <p:cNvPr id="4" name="Picture 3" descr="A person holding a gun&#10;&#10;Description automatically generated">
            <a:extLst>
              <a:ext uri="{FF2B5EF4-FFF2-40B4-BE49-F238E27FC236}">
                <a16:creationId xmlns:a16="http://schemas.microsoft.com/office/drawing/2014/main" id="{7B16C666-E349-4EA9-8BC8-E52FE3005A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6" y="-3718"/>
            <a:ext cx="9143999" cy="5143500"/>
          </a:xfrm>
          <a:prstGeom prst="rect">
            <a:avLst/>
          </a:prstGeom>
        </p:spPr>
      </p:pic>
      <p:sp>
        <p:nvSpPr>
          <p:cNvPr id="11" name="Slide Number Placeholder 1">
            <a:extLst>
              <a:ext uri="{FF2B5EF4-FFF2-40B4-BE49-F238E27FC236}">
                <a16:creationId xmlns:a16="http://schemas.microsoft.com/office/drawing/2014/main" id="{551C04D4-B21C-1F43-9904-76267A83760A}"/>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16" name="Text Placeholder 17">
            <a:extLst>
              <a:ext uri="{FF2B5EF4-FFF2-40B4-BE49-F238E27FC236}">
                <a16:creationId xmlns:a16="http://schemas.microsoft.com/office/drawing/2014/main" id="{2FB9AE8F-5DCD-FD48-912F-013712E11032}"/>
              </a:ext>
            </a:extLst>
          </p:cNvPr>
          <p:cNvSpPr>
            <a:spLocks noGrp="1"/>
          </p:cNvSpPr>
          <p:nvPr>
            <p:ph type="body" sz="quarter" idx="11" hasCustomPrompt="1"/>
          </p:nvPr>
        </p:nvSpPr>
        <p:spPr>
          <a:xfrm>
            <a:off x="597596" y="816434"/>
            <a:ext cx="3466127" cy="2743200"/>
          </a:xfrm>
          <a:solidFill>
            <a:schemeClr val="tx2"/>
          </a:solidFill>
        </p:spPr>
        <p:txBody>
          <a:bodyPr wrap="square" lIns="91440" tIns="0" rIns="91440" bIns="0" anchor="t" anchorCtr="0">
            <a:noAutofit/>
          </a:bodyPr>
          <a:lstStyle>
            <a:lvl1pPr marL="0" indent="0">
              <a:lnSpc>
                <a:spcPts val="3500"/>
              </a:lnSpc>
              <a:spcBef>
                <a:spcPts val="0"/>
              </a:spcBef>
              <a:buNone/>
              <a:defRPr sz="3200" b="0" cap="none" baseline="0">
                <a:solidFill>
                  <a:schemeClr val="bg1"/>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8" name="Text Placeholder 8">
            <a:extLst>
              <a:ext uri="{FF2B5EF4-FFF2-40B4-BE49-F238E27FC236}">
                <a16:creationId xmlns:a16="http://schemas.microsoft.com/office/drawing/2014/main" id="{F9311E40-94B8-1442-BE65-D50D5B381855}"/>
              </a:ext>
            </a:extLst>
          </p:cNvPr>
          <p:cNvSpPr>
            <a:spLocks noGrp="1"/>
          </p:cNvSpPr>
          <p:nvPr>
            <p:ph type="body" sz="quarter" idx="26" hasCustomPrompt="1"/>
          </p:nvPr>
        </p:nvSpPr>
        <p:spPr>
          <a:xfrm>
            <a:off x="597596" y="2292593"/>
            <a:ext cx="3657600" cy="2286000"/>
          </a:xfrm>
          <a:solidFill>
            <a:schemeClr val="tx2"/>
          </a:solidFill>
        </p:spPr>
        <p:txBody>
          <a:bodyPr wrap="square" lIns="91440" tIns="0" rIns="91440" bIns="0">
            <a:noAutofit/>
          </a:bodyPr>
          <a:lstStyle>
            <a:lvl1pPr marL="0" indent="0">
              <a:buNone/>
              <a:defRPr sz="1000" kern="1000" cap="none"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p:txBody>
      </p:sp>
      <p:pic>
        <p:nvPicPr>
          <p:cNvPr id="12" name="Graphic 11">
            <a:extLst>
              <a:ext uri="{FF2B5EF4-FFF2-40B4-BE49-F238E27FC236}">
                <a16:creationId xmlns:a16="http://schemas.microsoft.com/office/drawing/2014/main" id="{DB4850F7-7C89-4ACF-918F-FBCA6E03355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7143"/>
            <a:ext cx="671856" cy="479897"/>
          </a:xfrm>
          <a:prstGeom prst="rect">
            <a:avLst/>
          </a:prstGeom>
        </p:spPr>
      </p:pic>
      <p:sp>
        <p:nvSpPr>
          <p:cNvPr id="13" name="Footer Placeholder 22">
            <a:extLst>
              <a:ext uri="{FF2B5EF4-FFF2-40B4-BE49-F238E27FC236}">
                <a16:creationId xmlns:a16="http://schemas.microsoft.com/office/drawing/2014/main" id="{22D6F3F8-2125-4F79-83FB-A569B5DB295A}"/>
              </a:ext>
            </a:extLst>
          </p:cNvPr>
          <p:cNvSpPr txBox="1">
            <a:spLocks/>
          </p:cNvSpPr>
          <p:nvPr userDrawn="1"/>
        </p:nvSpPr>
        <p:spPr>
          <a:xfrm>
            <a:off x="5919878" y="4864353"/>
            <a:ext cx="3001538"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
        <p:nvSpPr>
          <p:cNvPr id="15" name="Footer Placeholder 22">
            <a:extLst>
              <a:ext uri="{FF2B5EF4-FFF2-40B4-BE49-F238E27FC236}">
                <a16:creationId xmlns:a16="http://schemas.microsoft.com/office/drawing/2014/main" id="{1595D3F0-A3C2-415A-BC3A-03322EC97366}"/>
              </a:ext>
            </a:extLst>
          </p:cNvPr>
          <p:cNvSpPr txBox="1">
            <a:spLocks/>
          </p:cNvSpPr>
          <p:nvPr userDrawn="1"/>
        </p:nvSpPr>
        <p:spPr>
          <a:xfrm>
            <a:off x="210288" y="4864353"/>
            <a:ext cx="2580600"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69878750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ull Image Copy Block-Black">
    <p:bg>
      <p:bgPr>
        <a:solidFill>
          <a:schemeClr val="bg1"/>
        </a:solidFill>
        <a:effectLst/>
      </p:bgPr>
    </p:bg>
    <p:spTree>
      <p:nvGrpSpPr>
        <p:cNvPr id="1" name=""/>
        <p:cNvGrpSpPr/>
        <p:nvPr/>
      </p:nvGrpSpPr>
      <p:grpSpPr>
        <a:xfrm>
          <a:off x="0" y="0"/>
          <a:ext cx="0" cy="0"/>
          <a:chOff x="0" y="0"/>
          <a:chExt cx="0" cy="0"/>
        </a:xfrm>
      </p:grpSpPr>
      <p:pic>
        <p:nvPicPr>
          <p:cNvPr id="4" name="Picture 3" descr="A person holding a gun&#10;&#10;Description automatically generated">
            <a:extLst>
              <a:ext uri="{FF2B5EF4-FFF2-40B4-BE49-F238E27FC236}">
                <a16:creationId xmlns:a16="http://schemas.microsoft.com/office/drawing/2014/main" id="{7B16C666-E349-4EA9-8BC8-E52FE3005A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6" y="-3718"/>
            <a:ext cx="9143999" cy="5143500"/>
          </a:xfrm>
          <a:prstGeom prst="rect">
            <a:avLst/>
          </a:prstGeom>
        </p:spPr>
      </p:pic>
      <p:sp>
        <p:nvSpPr>
          <p:cNvPr id="11" name="Slide Number Placeholder 1">
            <a:extLst>
              <a:ext uri="{FF2B5EF4-FFF2-40B4-BE49-F238E27FC236}">
                <a16:creationId xmlns:a16="http://schemas.microsoft.com/office/drawing/2014/main" id="{551C04D4-B21C-1F43-9904-76267A83760A}"/>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16" name="Text Placeholder 17">
            <a:extLst>
              <a:ext uri="{FF2B5EF4-FFF2-40B4-BE49-F238E27FC236}">
                <a16:creationId xmlns:a16="http://schemas.microsoft.com/office/drawing/2014/main" id="{2FB9AE8F-5DCD-FD48-912F-013712E11032}"/>
              </a:ext>
            </a:extLst>
          </p:cNvPr>
          <p:cNvSpPr>
            <a:spLocks noGrp="1"/>
          </p:cNvSpPr>
          <p:nvPr>
            <p:ph type="body" sz="quarter" idx="11" hasCustomPrompt="1"/>
          </p:nvPr>
        </p:nvSpPr>
        <p:spPr>
          <a:xfrm>
            <a:off x="597596" y="816434"/>
            <a:ext cx="3466127" cy="2743200"/>
          </a:xfrm>
          <a:solidFill>
            <a:schemeClr val="tx1">
              <a:lumMod val="50000"/>
            </a:schemeClr>
          </a:solidFill>
        </p:spPr>
        <p:txBody>
          <a:bodyPr wrap="square" lIns="91440" tIns="0" rIns="91440" bIns="0" anchor="t" anchorCtr="0">
            <a:noAutofit/>
          </a:bodyPr>
          <a:lstStyle>
            <a:lvl1pPr marL="0" indent="0">
              <a:lnSpc>
                <a:spcPts val="3500"/>
              </a:lnSpc>
              <a:spcBef>
                <a:spcPts val="0"/>
              </a:spcBef>
              <a:buNone/>
              <a:defRPr sz="3200" b="0" cap="none" baseline="0">
                <a:solidFill>
                  <a:schemeClr val="bg1"/>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8" name="Text Placeholder 8">
            <a:extLst>
              <a:ext uri="{FF2B5EF4-FFF2-40B4-BE49-F238E27FC236}">
                <a16:creationId xmlns:a16="http://schemas.microsoft.com/office/drawing/2014/main" id="{F9311E40-94B8-1442-BE65-D50D5B381855}"/>
              </a:ext>
            </a:extLst>
          </p:cNvPr>
          <p:cNvSpPr>
            <a:spLocks noGrp="1"/>
          </p:cNvSpPr>
          <p:nvPr>
            <p:ph type="body" sz="quarter" idx="26" hasCustomPrompt="1"/>
          </p:nvPr>
        </p:nvSpPr>
        <p:spPr>
          <a:xfrm>
            <a:off x="597596" y="2292593"/>
            <a:ext cx="3657600" cy="2286000"/>
          </a:xfrm>
          <a:solidFill>
            <a:schemeClr val="tx1">
              <a:lumMod val="50000"/>
            </a:schemeClr>
          </a:solidFill>
        </p:spPr>
        <p:txBody>
          <a:bodyPr wrap="square" lIns="91440" tIns="0" rIns="91440" bIns="0">
            <a:noAutofit/>
          </a:bodyPr>
          <a:lstStyle>
            <a:lvl1pPr marL="0" indent="0">
              <a:buNone/>
              <a:defRPr sz="1000" kern="1000" cap="none"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p:txBody>
      </p:sp>
      <p:pic>
        <p:nvPicPr>
          <p:cNvPr id="12" name="Graphic 11">
            <a:extLst>
              <a:ext uri="{FF2B5EF4-FFF2-40B4-BE49-F238E27FC236}">
                <a16:creationId xmlns:a16="http://schemas.microsoft.com/office/drawing/2014/main" id="{DB4850F7-7C89-4ACF-918F-FBCA6E03355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7143"/>
            <a:ext cx="671856" cy="479897"/>
          </a:xfrm>
          <a:prstGeom prst="rect">
            <a:avLst/>
          </a:prstGeom>
        </p:spPr>
      </p:pic>
      <p:sp>
        <p:nvSpPr>
          <p:cNvPr id="13" name="Footer Placeholder 22">
            <a:extLst>
              <a:ext uri="{FF2B5EF4-FFF2-40B4-BE49-F238E27FC236}">
                <a16:creationId xmlns:a16="http://schemas.microsoft.com/office/drawing/2014/main" id="{22D6F3F8-2125-4F79-83FB-A569B5DB295A}"/>
              </a:ext>
            </a:extLst>
          </p:cNvPr>
          <p:cNvSpPr txBox="1">
            <a:spLocks/>
          </p:cNvSpPr>
          <p:nvPr userDrawn="1"/>
        </p:nvSpPr>
        <p:spPr>
          <a:xfrm>
            <a:off x="5919878" y="4864353"/>
            <a:ext cx="3001538"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
        <p:nvSpPr>
          <p:cNvPr id="15" name="Footer Placeholder 22">
            <a:extLst>
              <a:ext uri="{FF2B5EF4-FFF2-40B4-BE49-F238E27FC236}">
                <a16:creationId xmlns:a16="http://schemas.microsoft.com/office/drawing/2014/main" id="{1595D3F0-A3C2-415A-BC3A-03322EC97366}"/>
              </a:ext>
            </a:extLst>
          </p:cNvPr>
          <p:cNvSpPr txBox="1">
            <a:spLocks/>
          </p:cNvSpPr>
          <p:nvPr userDrawn="1"/>
        </p:nvSpPr>
        <p:spPr>
          <a:xfrm>
            <a:off x="210288" y="4864353"/>
            <a:ext cx="2580600"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40731379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ull Image Copy Block-White">
    <p:bg>
      <p:bgPr>
        <a:solidFill>
          <a:schemeClr val="bg1"/>
        </a:solidFill>
        <a:effectLst/>
      </p:bgPr>
    </p:bg>
    <p:spTree>
      <p:nvGrpSpPr>
        <p:cNvPr id="1" name=""/>
        <p:cNvGrpSpPr/>
        <p:nvPr/>
      </p:nvGrpSpPr>
      <p:grpSpPr>
        <a:xfrm>
          <a:off x="0" y="0"/>
          <a:ext cx="0" cy="0"/>
          <a:chOff x="0" y="0"/>
          <a:chExt cx="0" cy="0"/>
        </a:xfrm>
      </p:grpSpPr>
      <p:pic>
        <p:nvPicPr>
          <p:cNvPr id="4" name="Picture 3" descr="A person holding a gun&#10;&#10;Description automatically generated">
            <a:extLst>
              <a:ext uri="{FF2B5EF4-FFF2-40B4-BE49-F238E27FC236}">
                <a16:creationId xmlns:a16="http://schemas.microsoft.com/office/drawing/2014/main" id="{7B16C666-E349-4EA9-8BC8-E52FE3005A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6" y="-3718"/>
            <a:ext cx="9143999" cy="5143500"/>
          </a:xfrm>
          <a:prstGeom prst="rect">
            <a:avLst/>
          </a:prstGeom>
        </p:spPr>
      </p:pic>
      <p:sp>
        <p:nvSpPr>
          <p:cNvPr id="11" name="Slide Number Placeholder 1">
            <a:extLst>
              <a:ext uri="{FF2B5EF4-FFF2-40B4-BE49-F238E27FC236}">
                <a16:creationId xmlns:a16="http://schemas.microsoft.com/office/drawing/2014/main" id="{551C04D4-B21C-1F43-9904-76267A83760A}"/>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16" name="Text Placeholder 17">
            <a:extLst>
              <a:ext uri="{FF2B5EF4-FFF2-40B4-BE49-F238E27FC236}">
                <a16:creationId xmlns:a16="http://schemas.microsoft.com/office/drawing/2014/main" id="{2FB9AE8F-5DCD-FD48-912F-013712E11032}"/>
              </a:ext>
            </a:extLst>
          </p:cNvPr>
          <p:cNvSpPr>
            <a:spLocks noGrp="1"/>
          </p:cNvSpPr>
          <p:nvPr>
            <p:ph type="body" sz="quarter" idx="11" hasCustomPrompt="1"/>
          </p:nvPr>
        </p:nvSpPr>
        <p:spPr>
          <a:xfrm>
            <a:off x="597596" y="816434"/>
            <a:ext cx="3466127" cy="2743200"/>
          </a:xfrm>
          <a:solidFill>
            <a:schemeClr val="bg1"/>
          </a:solidFill>
        </p:spPr>
        <p:txBody>
          <a:bodyPr wrap="square" lIns="91440" tIns="0" rIns="91440" bIns="0" anchor="t" anchorCtr="0">
            <a:noAutofit/>
          </a:bodyPr>
          <a:lstStyle>
            <a:lvl1pPr marL="0" indent="0">
              <a:lnSpc>
                <a:spcPts val="3500"/>
              </a:lnSpc>
              <a:spcBef>
                <a:spcPts val="0"/>
              </a:spcBef>
              <a:buNone/>
              <a:defRPr sz="3200" b="0" cap="none" baseline="0">
                <a:solidFill>
                  <a:schemeClr val="tx1"/>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8" name="Text Placeholder 8">
            <a:extLst>
              <a:ext uri="{FF2B5EF4-FFF2-40B4-BE49-F238E27FC236}">
                <a16:creationId xmlns:a16="http://schemas.microsoft.com/office/drawing/2014/main" id="{F9311E40-94B8-1442-BE65-D50D5B381855}"/>
              </a:ext>
            </a:extLst>
          </p:cNvPr>
          <p:cNvSpPr>
            <a:spLocks noGrp="1"/>
          </p:cNvSpPr>
          <p:nvPr>
            <p:ph type="body" sz="quarter" idx="26" hasCustomPrompt="1"/>
          </p:nvPr>
        </p:nvSpPr>
        <p:spPr>
          <a:xfrm>
            <a:off x="597596" y="2292593"/>
            <a:ext cx="3657600" cy="2286000"/>
          </a:xfrm>
          <a:solidFill>
            <a:schemeClr val="bg1"/>
          </a:solidFill>
        </p:spPr>
        <p:txBody>
          <a:bodyPr wrap="square" lIns="91440" tIns="0" rIns="91440" bIns="0">
            <a:noAutofit/>
          </a:bodyPr>
          <a:lstStyle>
            <a:lvl1pPr marL="0" indent="0">
              <a:buNone/>
              <a:defRPr sz="1000" kern="1000" cap="none"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p:txBody>
      </p:sp>
      <p:pic>
        <p:nvPicPr>
          <p:cNvPr id="12" name="Graphic 11">
            <a:extLst>
              <a:ext uri="{FF2B5EF4-FFF2-40B4-BE49-F238E27FC236}">
                <a16:creationId xmlns:a16="http://schemas.microsoft.com/office/drawing/2014/main" id="{DB4850F7-7C89-4ACF-918F-FBCA6E03355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1"/>
            <a:ext cx="671856" cy="479897"/>
          </a:xfrm>
          <a:prstGeom prst="rect">
            <a:avLst/>
          </a:prstGeom>
        </p:spPr>
      </p:pic>
      <p:sp>
        <p:nvSpPr>
          <p:cNvPr id="13" name="Footer Placeholder 22">
            <a:extLst>
              <a:ext uri="{FF2B5EF4-FFF2-40B4-BE49-F238E27FC236}">
                <a16:creationId xmlns:a16="http://schemas.microsoft.com/office/drawing/2014/main" id="{22D6F3F8-2125-4F79-83FB-A569B5DB295A}"/>
              </a:ext>
            </a:extLst>
          </p:cNvPr>
          <p:cNvSpPr txBox="1">
            <a:spLocks/>
          </p:cNvSpPr>
          <p:nvPr userDrawn="1"/>
        </p:nvSpPr>
        <p:spPr>
          <a:xfrm>
            <a:off x="5919878" y="4864353"/>
            <a:ext cx="3001538"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
        <p:nvSpPr>
          <p:cNvPr id="15" name="Footer Placeholder 22">
            <a:extLst>
              <a:ext uri="{FF2B5EF4-FFF2-40B4-BE49-F238E27FC236}">
                <a16:creationId xmlns:a16="http://schemas.microsoft.com/office/drawing/2014/main" id="{1595D3F0-A3C2-415A-BC3A-03322EC97366}"/>
              </a:ext>
            </a:extLst>
          </p:cNvPr>
          <p:cNvSpPr txBox="1">
            <a:spLocks/>
          </p:cNvSpPr>
          <p:nvPr userDrawn="1"/>
        </p:nvSpPr>
        <p:spPr>
          <a:xfrm>
            <a:off x="210288" y="4864353"/>
            <a:ext cx="2580600"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186689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grey">
    <p:spTree>
      <p:nvGrpSpPr>
        <p:cNvPr id="1" name=""/>
        <p:cNvGrpSpPr/>
        <p:nvPr/>
      </p:nvGrpSpPr>
      <p:grpSpPr>
        <a:xfrm>
          <a:off x="0" y="0"/>
          <a:ext cx="0" cy="0"/>
          <a:chOff x="0" y="0"/>
          <a:chExt cx="0" cy="0"/>
        </a:xfrm>
      </p:grpSpPr>
      <p:sp>
        <p:nvSpPr>
          <p:cNvPr id="4" name="Rectangle 3"/>
          <p:cNvSpPr/>
          <p:nvPr userDrawn="1"/>
        </p:nvSpPr>
        <p:spPr>
          <a:xfrm>
            <a:off x="512064" y="539496"/>
            <a:ext cx="81153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6" name="Text Placeholder 17"/>
          <p:cNvSpPr>
            <a:spLocks noGrp="1"/>
          </p:cNvSpPr>
          <p:nvPr>
            <p:ph type="body" sz="quarter" idx="11" hasCustomPrompt="1"/>
          </p:nvPr>
        </p:nvSpPr>
        <p:spPr>
          <a:xfrm>
            <a:off x="512064" y="2208595"/>
            <a:ext cx="8115300" cy="646331"/>
          </a:xfrm>
        </p:spPr>
        <p:txBody>
          <a:bodyPr wrap="square">
            <a:spAutoFit/>
          </a:bodyPr>
          <a:lstStyle>
            <a:lvl1pPr marL="0" indent="0" algn="ctr">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Divider slide – grey</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
        <p:nvSpPr>
          <p:cNvPr id="2" name="Slide Number Placeholder 1"/>
          <p:cNvSpPr>
            <a:spLocks noGrp="1"/>
          </p:cNvSpPr>
          <p:nvPr>
            <p:ph type="sldNum" sz="quarter" idx="12"/>
          </p:nvPr>
        </p:nvSpPr>
        <p:spPr/>
        <p:txBody>
          <a:bodyPr/>
          <a:lstStyle/>
          <a:p>
            <a:fld id="{60CA11CF-C1A4-467A-AE79-393D23FD4920}" type="slidenum">
              <a:rPr lang="en-US" smtClean="0"/>
              <a:pPr/>
              <a:t>‹#›</a:t>
            </a:fld>
            <a:endParaRPr lang="en-US"/>
          </a:p>
        </p:txBody>
      </p:sp>
    </p:spTree>
    <p:extLst>
      <p:ext uri="{BB962C8B-B14F-4D97-AF65-F5344CB8AC3E}">
        <p14:creationId xmlns:p14="http://schemas.microsoft.com/office/powerpoint/2010/main" val="46669428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Narrow Column Large Image">
    <p:spTree>
      <p:nvGrpSpPr>
        <p:cNvPr id="1" name=""/>
        <p:cNvGrpSpPr/>
        <p:nvPr/>
      </p:nvGrpSpPr>
      <p:grpSpPr>
        <a:xfrm>
          <a:off x="0" y="0"/>
          <a:ext cx="0" cy="0"/>
          <a:chOff x="0" y="0"/>
          <a:chExt cx="0" cy="0"/>
        </a:xfrm>
      </p:grpSpPr>
      <p:pic>
        <p:nvPicPr>
          <p:cNvPr id="6" name="Picture 5" descr="A person standing in front of a window&#10;&#10;Description automatically generated">
            <a:extLst>
              <a:ext uri="{FF2B5EF4-FFF2-40B4-BE49-F238E27FC236}">
                <a16:creationId xmlns:a16="http://schemas.microsoft.com/office/drawing/2014/main" id="{F6015F89-C85E-4CFB-8494-73F072ECF5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6150" y="0"/>
            <a:ext cx="5657851" cy="5143500"/>
          </a:xfrm>
          <a:prstGeom prst="rect">
            <a:avLst/>
          </a:prstGeom>
        </p:spPr>
      </p:pic>
      <p:sp>
        <p:nvSpPr>
          <p:cNvPr id="9" name="Text Placeholder 17">
            <a:extLst>
              <a:ext uri="{FF2B5EF4-FFF2-40B4-BE49-F238E27FC236}">
                <a16:creationId xmlns:a16="http://schemas.microsoft.com/office/drawing/2014/main" id="{EB5B74A8-EBE7-5844-AF6F-25A1DD8FBF4E}"/>
              </a:ext>
            </a:extLst>
          </p:cNvPr>
          <p:cNvSpPr>
            <a:spLocks noGrp="1"/>
          </p:cNvSpPr>
          <p:nvPr>
            <p:ph type="body" sz="quarter" idx="11" hasCustomPrompt="1"/>
          </p:nvPr>
        </p:nvSpPr>
        <p:spPr>
          <a:xfrm>
            <a:off x="755650" y="497130"/>
            <a:ext cx="1871663" cy="1346522"/>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1" name="Text Placeholder 8">
            <a:extLst>
              <a:ext uri="{FF2B5EF4-FFF2-40B4-BE49-F238E27FC236}">
                <a16:creationId xmlns:a16="http://schemas.microsoft.com/office/drawing/2014/main" id="{BEC92C0D-E476-9549-9505-D07DE1DEA340}"/>
              </a:ext>
            </a:extLst>
          </p:cNvPr>
          <p:cNvSpPr>
            <a:spLocks noGrp="1"/>
          </p:cNvSpPr>
          <p:nvPr>
            <p:ph type="body" sz="quarter" idx="13" hasCustomPrompt="1"/>
          </p:nvPr>
        </p:nvSpPr>
        <p:spPr>
          <a:xfrm>
            <a:off x="755650" y="2341424"/>
            <a:ext cx="1871663" cy="697179"/>
          </a:xfrm>
        </p:spPr>
        <p:txBody>
          <a:bodyPr wrap="square" lIns="0" tIns="0" rIns="0" bIns="0">
            <a:spAutoFit/>
          </a:bodyPr>
          <a:lstStyle>
            <a:lvl1pPr marL="0" indent="0">
              <a:lnSpc>
                <a:spcPts val="1400"/>
              </a:lnSpc>
              <a:buFont typeface="+mj-lt"/>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13" name="Slide Number Placeholder 1">
            <a:extLst>
              <a:ext uri="{FF2B5EF4-FFF2-40B4-BE49-F238E27FC236}">
                <a16:creationId xmlns:a16="http://schemas.microsoft.com/office/drawing/2014/main" id="{26F68762-177A-9F40-8AE2-A2585CEA79CB}"/>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16" name="Text Placeholder 8">
            <a:extLst>
              <a:ext uri="{FF2B5EF4-FFF2-40B4-BE49-F238E27FC236}">
                <a16:creationId xmlns:a16="http://schemas.microsoft.com/office/drawing/2014/main" id="{8BE17B5E-D4CD-9F45-B104-6E783B4F5B44}"/>
              </a:ext>
            </a:extLst>
          </p:cNvPr>
          <p:cNvSpPr>
            <a:spLocks noGrp="1"/>
          </p:cNvSpPr>
          <p:nvPr>
            <p:ph type="body" sz="quarter" idx="19" hasCustomPrompt="1"/>
          </p:nvPr>
        </p:nvSpPr>
        <p:spPr>
          <a:xfrm>
            <a:off x="755649" y="2023259"/>
            <a:ext cx="1871662" cy="179536"/>
          </a:xfrm>
        </p:spPr>
        <p:txBody>
          <a:bodyPr wrap="square" lIns="0" tIns="0" rIns="0" bIns="0">
            <a:spAutoFit/>
          </a:bodyPr>
          <a:lstStyle>
            <a:lvl1pPr marL="0" indent="0">
              <a:lnSpc>
                <a:spcPts val="1400"/>
              </a:lnSpc>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a:t>
            </a:r>
          </a:p>
        </p:txBody>
      </p:sp>
      <p:sp>
        <p:nvSpPr>
          <p:cNvPr id="12" name="Rectangle 11">
            <a:extLst>
              <a:ext uri="{FF2B5EF4-FFF2-40B4-BE49-F238E27FC236}">
                <a16:creationId xmlns:a16="http://schemas.microsoft.com/office/drawing/2014/main" id="{7E553580-410D-4BB6-8B27-0B2EBFD463C6}"/>
              </a:ext>
            </a:extLst>
          </p:cNvPr>
          <p:cNvSpPr/>
          <p:nvPr userDrawn="1"/>
        </p:nvSpPr>
        <p:spPr>
          <a:xfrm>
            <a:off x="3414713" y="4336256"/>
            <a:ext cx="264318" cy="80724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ooter Placeholder 22">
            <a:extLst>
              <a:ext uri="{FF2B5EF4-FFF2-40B4-BE49-F238E27FC236}">
                <a16:creationId xmlns:a16="http://schemas.microsoft.com/office/drawing/2014/main" id="{4A5D9F83-ECBC-4EBA-9A84-22B18AE8AF16}"/>
              </a:ext>
            </a:extLst>
          </p:cNvPr>
          <p:cNvSpPr txBox="1">
            <a:spLocks/>
          </p:cNvSpPr>
          <p:nvPr userDrawn="1"/>
        </p:nvSpPr>
        <p:spPr>
          <a:xfrm>
            <a:off x="5919878" y="4864353"/>
            <a:ext cx="3001538"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75595174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ide Image Narrow Column-1">
    <p:spTree>
      <p:nvGrpSpPr>
        <p:cNvPr id="1" name=""/>
        <p:cNvGrpSpPr/>
        <p:nvPr/>
      </p:nvGrpSpPr>
      <p:grpSpPr>
        <a:xfrm>
          <a:off x="0" y="0"/>
          <a:ext cx="0" cy="0"/>
          <a:chOff x="0" y="0"/>
          <a:chExt cx="0" cy="0"/>
        </a:xfrm>
      </p:grpSpPr>
      <p:sp>
        <p:nvSpPr>
          <p:cNvPr id="8" name="Text Placeholder 17">
            <a:extLst>
              <a:ext uri="{FF2B5EF4-FFF2-40B4-BE49-F238E27FC236}">
                <a16:creationId xmlns:a16="http://schemas.microsoft.com/office/drawing/2014/main" id="{AA4164ED-22EC-C14A-8ED0-C29C71DDF36B}"/>
              </a:ext>
            </a:extLst>
          </p:cNvPr>
          <p:cNvSpPr>
            <a:spLocks noGrp="1"/>
          </p:cNvSpPr>
          <p:nvPr>
            <p:ph type="body" sz="quarter" idx="11" hasCustomPrompt="1"/>
          </p:nvPr>
        </p:nvSpPr>
        <p:spPr>
          <a:xfrm>
            <a:off x="755650" y="2856176"/>
            <a:ext cx="6624638" cy="410369"/>
          </a:xfrm>
        </p:spPr>
        <p:txBody>
          <a:bodyPr wrap="square" lIns="0" tIns="0" rIns="0" bIns="0" anchor="t" anchorCtr="0">
            <a:spAutoFit/>
          </a:bodyPr>
          <a:lstStyle>
            <a:lvl1pPr marL="0" indent="0">
              <a:lnSpc>
                <a:spcPts val="324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9" name="Text Placeholder 8">
            <a:extLst>
              <a:ext uri="{FF2B5EF4-FFF2-40B4-BE49-F238E27FC236}">
                <a16:creationId xmlns:a16="http://schemas.microsoft.com/office/drawing/2014/main" id="{F94E68E3-7220-5C43-835F-4C751A1371A1}"/>
              </a:ext>
            </a:extLst>
          </p:cNvPr>
          <p:cNvSpPr>
            <a:spLocks noGrp="1"/>
          </p:cNvSpPr>
          <p:nvPr>
            <p:ph type="body" sz="quarter" idx="13" hasCustomPrompt="1"/>
          </p:nvPr>
        </p:nvSpPr>
        <p:spPr>
          <a:xfrm>
            <a:off x="755650" y="3470777"/>
            <a:ext cx="3924300" cy="807913"/>
          </a:xfrm>
        </p:spPr>
        <p:txBody>
          <a:bodyPr wrap="square" lIns="0" tIns="0" rIns="0" bIns="0">
            <a:spAutoFit/>
          </a:bodyPr>
          <a:lstStyle>
            <a:lvl1pPr marL="0" indent="0">
              <a:lnSpc>
                <a:spcPts val="2100"/>
              </a:lnSpc>
              <a:buFont typeface="+mj-lt"/>
              <a:buNone/>
              <a:defRPr sz="1800" kern="1000" cap="none" baseline="0">
                <a:solidFill>
                  <a:srgbClr val="000000"/>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11" name="Slide Number Placeholder 1">
            <a:extLst>
              <a:ext uri="{FF2B5EF4-FFF2-40B4-BE49-F238E27FC236}">
                <a16:creationId xmlns:a16="http://schemas.microsoft.com/office/drawing/2014/main" id="{4EC3C7A1-9B3C-E247-B2C1-FD7384E5C018}"/>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15" name="Text Placeholder 8">
            <a:extLst>
              <a:ext uri="{FF2B5EF4-FFF2-40B4-BE49-F238E27FC236}">
                <a16:creationId xmlns:a16="http://schemas.microsoft.com/office/drawing/2014/main" id="{2AE6BF1F-5F64-654E-AA94-F5E13C7B1527}"/>
              </a:ext>
            </a:extLst>
          </p:cNvPr>
          <p:cNvSpPr>
            <a:spLocks noGrp="1"/>
          </p:cNvSpPr>
          <p:nvPr>
            <p:ph type="body" sz="quarter" idx="18" hasCustomPrompt="1"/>
          </p:nvPr>
        </p:nvSpPr>
        <p:spPr>
          <a:xfrm>
            <a:off x="6233339" y="3838767"/>
            <a:ext cx="2520949" cy="461665"/>
          </a:xfrm>
        </p:spPr>
        <p:txBody>
          <a:bodyPr wrap="square" lIns="0" tIns="0" rIns="0" bIns="0">
            <a:spAutoFit/>
          </a:bodyPr>
          <a:lstStyle>
            <a:lvl1pPr marL="0" indent="0">
              <a:lnSpc>
                <a:spcPts val="1200"/>
              </a:lnSpc>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18" name="Text Placeholder 8">
            <a:extLst>
              <a:ext uri="{FF2B5EF4-FFF2-40B4-BE49-F238E27FC236}">
                <a16:creationId xmlns:a16="http://schemas.microsoft.com/office/drawing/2014/main" id="{ECA14B7A-251E-D143-82BE-4F2B6F4FA45D}"/>
              </a:ext>
            </a:extLst>
          </p:cNvPr>
          <p:cNvSpPr>
            <a:spLocks noGrp="1"/>
          </p:cNvSpPr>
          <p:nvPr>
            <p:ph type="body" sz="quarter" idx="19" hasCustomPrompt="1"/>
          </p:nvPr>
        </p:nvSpPr>
        <p:spPr>
          <a:xfrm>
            <a:off x="6233338" y="3550406"/>
            <a:ext cx="2520949" cy="179536"/>
          </a:xfrm>
        </p:spPr>
        <p:txBody>
          <a:bodyPr wrap="square" lIns="0" tIns="0" rIns="0" bIns="0">
            <a:spAutoFit/>
          </a:bodyPr>
          <a:lstStyle>
            <a:lvl1pPr marL="0" indent="0">
              <a:lnSpc>
                <a:spcPts val="1400"/>
              </a:lnSpc>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1</a:t>
            </a:r>
          </a:p>
        </p:txBody>
      </p:sp>
      <p:pic>
        <p:nvPicPr>
          <p:cNvPr id="13" name="Picture Placeholder 24" descr="A group of people sitting at a table&#10;&#10;Description automatically generated">
            <a:extLst>
              <a:ext uri="{FF2B5EF4-FFF2-40B4-BE49-F238E27FC236}">
                <a16:creationId xmlns:a16="http://schemas.microsoft.com/office/drawing/2014/main" id="{FCC7C81A-68BE-4C98-A400-EA9BC68D5A2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55650" y="521115"/>
            <a:ext cx="7993916" cy="2105025"/>
          </a:xfrm>
          <a:prstGeom prst="rect">
            <a:avLst/>
          </a:prstGeom>
        </p:spPr>
      </p:pic>
      <p:sp>
        <p:nvSpPr>
          <p:cNvPr id="4" name="Rectangle 3">
            <a:extLst>
              <a:ext uri="{FF2B5EF4-FFF2-40B4-BE49-F238E27FC236}">
                <a16:creationId xmlns:a16="http://schemas.microsoft.com/office/drawing/2014/main" id="{5B05F816-9F5F-4E66-A637-800E234E13E6}"/>
              </a:ext>
            </a:extLst>
          </p:cNvPr>
          <p:cNvSpPr/>
          <p:nvPr userDrawn="1"/>
        </p:nvSpPr>
        <p:spPr>
          <a:xfrm>
            <a:off x="755650" y="2464594"/>
            <a:ext cx="4209256" cy="1873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877307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ide Image Narrow Column-2">
    <p:spTree>
      <p:nvGrpSpPr>
        <p:cNvPr id="1" name=""/>
        <p:cNvGrpSpPr/>
        <p:nvPr/>
      </p:nvGrpSpPr>
      <p:grpSpPr>
        <a:xfrm>
          <a:off x="0" y="0"/>
          <a:ext cx="0" cy="0"/>
          <a:chOff x="0" y="0"/>
          <a:chExt cx="0" cy="0"/>
        </a:xfrm>
      </p:grpSpPr>
      <p:sp>
        <p:nvSpPr>
          <p:cNvPr id="8" name="Text Placeholder 17">
            <a:extLst>
              <a:ext uri="{FF2B5EF4-FFF2-40B4-BE49-F238E27FC236}">
                <a16:creationId xmlns:a16="http://schemas.microsoft.com/office/drawing/2014/main" id="{AA4164ED-22EC-C14A-8ED0-C29C71DDF36B}"/>
              </a:ext>
            </a:extLst>
          </p:cNvPr>
          <p:cNvSpPr>
            <a:spLocks noGrp="1"/>
          </p:cNvSpPr>
          <p:nvPr>
            <p:ph type="body" sz="quarter" idx="11" hasCustomPrompt="1"/>
          </p:nvPr>
        </p:nvSpPr>
        <p:spPr>
          <a:xfrm>
            <a:off x="755650" y="2856176"/>
            <a:ext cx="6624638" cy="410369"/>
          </a:xfrm>
        </p:spPr>
        <p:txBody>
          <a:bodyPr wrap="square" lIns="0" tIns="0" rIns="0" bIns="0" anchor="t" anchorCtr="0">
            <a:spAutoFit/>
          </a:bodyPr>
          <a:lstStyle>
            <a:lvl1pPr marL="0" indent="0">
              <a:lnSpc>
                <a:spcPts val="324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9" name="Text Placeholder 8">
            <a:extLst>
              <a:ext uri="{FF2B5EF4-FFF2-40B4-BE49-F238E27FC236}">
                <a16:creationId xmlns:a16="http://schemas.microsoft.com/office/drawing/2014/main" id="{F94E68E3-7220-5C43-835F-4C751A1371A1}"/>
              </a:ext>
            </a:extLst>
          </p:cNvPr>
          <p:cNvSpPr>
            <a:spLocks noGrp="1"/>
          </p:cNvSpPr>
          <p:nvPr>
            <p:ph type="body" sz="quarter" idx="13" hasCustomPrompt="1"/>
          </p:nvPr>
        </p:nvSpPr>
        <p:spPr>
          <a:xfrm>
            <a:off x="755650" y="3470777"/>
            <a:ext cx="3924300" cy="807913"/>
          </a:xfrm>
        </p:spPr>
        <p:txBody>
          <a:bodyPr wrap="square" lIns="0" tIns="0" rIns="0" bIns="0">
            <a:spAutoFit/>
          </a:bodyPr>
          <a:lstStyle>
            <a:lvl1pPr marL="0" indent="0">
              <a:lnSpc>
                <a:spcPts val="2100"/>
              </a:lnSpc>
              <a:buFont typeface="+mj-lt"/>
              <a:buNone/>
              <a:defRPr sz="1800" kern="1000" cap="none" baseline="0">
                <a:solidFill>
                  <a:srgbClr val="000000"/>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11" name="Slide Number Placeholder 1">
            <a:extLst>
              <a:ext uri="{FF2B5EF4-FFF2-40B4-BE49-F238E27FC236}">
                <a16:creationId xmlns:a16="http://schemas.microsoft.com/office/drawing/2014/main" id="{4EC3C7A1-9B3C-E247-B2C1-FD7384E5C018}"/>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15" name="Text Placeholder 8">
            <a:extLst>
              <a:ext uri="{FF2B5EF4-FFF2-40B4-BE49-F238E27FC236}">
                <a16:creationId xmlns:a16="http://schemas.microsoft.com/office/drawing/2014/main" id="{2AE6BF1F-5F64-654E-AA94-F5E13C7B1527}"/>
              </a:ext>
            </a:extLst>
          </p:cNvPr>
          <p:cNvSpPr>
            <a:spLocks noGrp="1"/>
          </p:cNvSpPr>
          <p:nvPr>
            <p:ph type="body" sz="quarter" idx="18" hasCustomPrompt="1"/>
          </p:nvPr>
        </p:nvSpPr>
        <p:spPr>
          <a:xfrm>
            <a:off x="6233339" y="3838767"/>
            <a:ext cx="2520949" cy="461665"/>
          </a:xfrm>
        </p:spPr>
        <p:txBody>
          <a:bodyPr wrap="square" lIns="0" tIns="0" rIns="0" bIns="0">
            <a:spAutoFit/>
          </a:bodyPr>
          <a:lstStyle>
            <a:lvl1pPr marL="0" indent="0">
              <a:lnSpc>
                <a:spcPts val="1200"/>
              </a:lnSpc>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18" name="Text Placeholder 8">
            <a:extLst>
              <a:ext uri="{FF2B5EF4-FFF2-40B4-BE49-F238E27FC236}">
                <a16:creationId xmlns:a16="http://schemas.microsoft.com/office/drawing/2014/main" id="{ECA14B7A-251E-D143-82BE-4F2B6F4FA45D}"/>
              </a:ext>
            </a:extLst>
          </p:cNvPr>
          <p:cNvSpPr>
            <a:spLocks noGrp="1"/>
          </p:cNvSpPr>
          <p:nvPr>
            <p:ph type="body" sz="quarter" idx="19" hasCustomPrompt="1"/>
          </p:nvPr>
        </p:nvSpPr>
        <p:spPr>
          <a:xfrm>
            <a:off x="6233338" y="3550406"/>
            <a:ext cx="2520949" cy="179536"/>
          </a:xfrm>
        </p:spPr>
        <p:txBody>
          <a:bodyPr wrap="square" lIns="0" tIns="0" rIns="0" bIns="0">
            <a:spAutoFit/>
          </a:bodyPr>
          <a:lstStyle>
            <a:lvl1pPr marL="0" indent="0">
              <a:lnSpc>
                <a:spcPts val="1400"/>
              </a:lnSpc>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1</a:t>
            </a:r>
          </a:p>
        </p:txBody>
      </p:sp>
      <p:pic>
        <p:nvPicPr>
          <p:cNvPr id="10" name="Picture Placeholder 16" descr="A person standing in front of a house&#10;&#10;Description automatically generated">
            <a:extLst>
              <a:ext uri="{FF2B5EF4-FFF2-40B4-BE49-F238E27FC236}">
                <a16:creationId xmlns:a16="http://schemas.microsoft.com/office/drawing/2014/main" id="{166E205C-BD7D-49B1-A0AF-E4CDFA0D448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55650" y="521115"/>
            <a:ext cx="7993916" cy="2105025"/>
          </a:xfrm>
          <a:prstGeom prst="rect">
            <a:avLst/>
          </a:prstGeom>
        </p:spPr>
      </p:pic>
      <p:sp>
        <p:nvSpPr>
          <p:cNvPr id="2" name="Rectangle 1">
            <a:extLst>
              <a:ext uri="{FF2B5EF4-FFF2-40B4-BE49-F238E27FC236}">
                <a16:creationId xmlns:a16="http://schemas.microsoft.com/office/drawing/2014/main" id="{9FE5231C-C3B8-4CDF-A405-2D65FCFDE598}"/>
              </a:ext>
            </a:extLst>
          </p:cNvPr>
          <p:cNvSpPr/>
          <p:nvPr userDrawn="1"/>
        </p:nvSpPr>
        <p:spPr>
          <a:xfrm>
            <a:off x="755650" y="2444885"/>
            <a:ext cx="4211941" cy="18125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57463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3 Image Headlines">
    <p:spTree>
      <p:nvGrpSpPr>
        <p:cNvPr id="1" name=""/>
        <p:cNvGrpSpPr/>
        <p:nvPr/>
      </p:nvGrpSpPr>
      <p:grpSpPr>
        <a:xfrm>
          <a:off x="0" y="0"/>
          <a:ext cx="0" cy="0"/>
          <a:chOff x="0" y="0"/>
          <a:chExt cx="0" cy="0"/>
        </a:xfrm>
      </p:grpSpPr>
      <p:pic>
        <p:nvPicPr>
          <p:cNvPr id="10" name="Picture Placeholder 12" descr="A group of people standing around a table&#10;&#10;Description automatically generated">
            <a:extLst>
              <a:ext uri="{FF2B5EF4-FFF2-40B4-BE49-F238E27FC236}">
                <a16:creationId xmlns:a16="http://schemas.microsoft.com/office/drawing/2014/main" id="{0B1E1884-1CE5-406E-91E1-4F28C469B2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1" y="0"/>
            <a:ext cx="9144000" cy="3189428"/>
          </a:xfrm>
          <a:prstGeom prst="rect">
            <a:avLst/>
          </a:prstGeom>
        </p:spPr>
      </p:pic>
      <p:sp>
        <p:nvSpPr>
          <p:cNvPr id="7" name="Rectangle 6">
            <a:extLst>
              <a:ext uri="{FF2B5EF4-FFF2-40B4-BE49-F238E27FC236}">
                <a16:creationId xmlns:a16="http://schemas.microsoft.com/office/drawing/2014/main" id="{E9772FF2-B3F2-AE4E-98B5-79D998649335}"/>
              </a:ext>
            </a:extLst>
          </p:cNvPr>
          <p:cNvSpPr/>
          <p:nvPr userDrawn="1"/>
        </p:nvSpPr>
        <p:spPr>
          <a:xfrm>
            <a:off x="0" y="3120196"/>
            <a:ext cx="9144000" cy="2023303"/>
          </a:xfrm>
          <a:prstGeom prst="rect">
            <a:avLst/>
          </a:pr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14042"/>
              </a:solidFill>
            </a:endParaRPr>
          </a:p>
        </p:txBody>
      </p:sp>
      <p:sp>
        <p:nvSpPr>
          <p:cNvPr id="9" name="Text Placeholder 17">
            <a:extLst>
              <a:ext uri="{FF2B5EF4-FFF2-40B4-BE49-F238E27FC236}">
                <a16:creationId xmlns:a16="http://schemas.microsoft.com/office/drawing/2014/main" id="{2A79D911-B0E5-5946-8FA6-8CBB0F714B84}"/>
              </a:ext>
            </a:extLst>
          </p:cNvPr>
          <p:cNvSpPr>
            <a:spLocks noGrp="1"/>
          </p:cNvSpPr>
          <p:nvPr>
            <p:ph type="body" sz="quarter" idx="11" hasCustomPrompt="1"/>
          </p:nvPr>
        </p:nvSpPr>
        <p:spPr>
          <a:xfrm>
            <a:off x="759101" y="3329865"/>
            <a:ext cx="2184400" cy="1346522"/>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3" name="Slide Number Placeholder 1">
            <a:extLst>
              <a:ext uri="{FF2B5EF4-FFF2-40B4-BE49-F238E27FC236}">
                <a16:creationId xmlns:a16="http://schemas.microsoft.com/office/drawing/2014/main" id="{DAB9BBC3-9F00-004C-877E-D6A8734E9AD5}"/>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8" name="Text Placeholder 8">
            <a:extLst>
              <a:ext uri="{FF2B5EF4-FFF2-40B4-BE49-F238E27FC236}">
                <a16:creationId xmlns:a16="http://schemas.microsoft.com/office/drawing/2014/main" id="{E59E06A9-4868-FE43-A0BD-6CB6A535F2D6}"/>
              </a:ext>
            </a:extLst>
          </p:cNvPr>
          <p:cNvSpPr>
            <a:spLocks noGrp="1"/>
          </p:cNvSpPr>
          <p:nvPr>
            <p:ph type="body" sz="quarter" idx="13" hasCustomPrompt="1"/>
          </p:nvPr>
        </p:nvSpPr>
        <p:spPr>
          <a:xfrm>
            <a:off x="4859338" y="3470777"/>
            <a:ext cx="3889375" cy="807913"/>
          </a:xfrm>
        </p:spPr>
        <p:txBody>
          <a:bodyPr wrap="square" lIns="0" tIns="0" rIns="0" bIns="0">
            <a:spAutoFit/>
          </a:bodyPr>
          <a:lstStyle>
            <a:lvl1pPr marL="0" indent="0">
              <a:lnSpc>
                <a:spcPts val="2100"/>
              </a:lnSpc>
              <a:buFont typeface="+mj-lt"/>
              <a:buNone/>
              <a:defRPr sz="1800" kern="1000" cap="none" baseline="0">
                <a:solidFill>
                  <a:srgbClr val="000000"/>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pic>
        <p:nvPicPr>
          <p:cNvPr id="12" name="Graphic 11">
            <a:extLst>
              <a:ext uri="{FF2B5EF4-FFF2-40B4-BE49-F238E27FC236}">
                <a16:creationId xmlns:a16="http://schemas.microsoft.com/office/drawing/2014/main" id="{B3683850-F18A-4B7C-B95B-87AF9C86A05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1"/>
            <a:ext cx="671856" cy="479897"/>
          </a:xfrm>
          <a:prstGeom prst="rect">
            <a:avLst/>
          </a:prstGeom>
        </p:spPr>
      </p:pic>
    </p:spTree>
    <p:extLst>
      <p:ext uri="{BB962C8B-B14F-4D97-AF65-F5344CB8AC3E}">
        <p14:creationId xmlns:p14="http://schemas.microsoft.com/office/powerpoint/2010/main" val="297657288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ide Image Narrow 2 Column">
    <p:spTree>
      <p:nvGrpSpPr>
        <p:cNvPr id="1" name=""/>
        <p:cNvGrpSpPr/>
        <p:nvPr/>
      </p:nvGrpSpPr>
      <p:grpSpPr>
        <a:xfrm>
          <a:off x="0" y="0"/>
          <a:ext cx="0" cy="0"/>
          <a:chOff x="0" y="0"/>
          <a:chExt cx="0" cy="0"/>
        </a:xfrm>
      </p:grpSpPr>
      <p:sp>
        <p:nvSpPr>
          <p:cNvPr id="9" name="Text Placeholder 17">
            <a:extLst>
              <a:ext uri="{FF2B5EF4-FFF2-40B4-BE49-F238E27FC236}">
                <a16:creationId xmlns:a16="http://schemas.microsoft.com/office/drawing/2014/main" id="{2A79D911-B0E5-5946-8FA6-8CBB0F714B84}"/>
              </a:ext>
            </a:extLst>
          </p:cNvPr>
          <p:cNvSpPr>
            <a:spLocks noGrp="1"/>
          </p:cNvSpPr>
          <p:nvPr>
            <p:ph type="body" sz="quarter" idx="11" hasCustomPrompt="1"/>
          </p:nvPr>
        </p:nvSpPr>
        <p:spPr>
          <a:xfrm>
            <a:off x="759101" y="2826788"/>
            <a:ext cx="6624638"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3" name="Slide Number Placeholder 1">
            <a:extLst>
              <a:ext uri="{FF2B5EF4-FFF2-40B4-BE49-F238E27FC236}">
                <a16:creationId xmlns:a16="http://schemas.microsoft.com/office/drawing/2014/main" id="{DAB9BBC3-9F00-004C-877E-D6A8734E9AD5}"/>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20" name="Text Placeholder 8">
            <a:extLst>
              <a:ext uri="{FF2B5EF4-FFF2-40B4-BE49-F238E27FC236}">
                <a16:creationId xmlns:a16="http://schemas.microsoft.com/office/drawing/2014/main" id="{7D716108-0E87-2D4A-B219-19CFCC0E777D}"/>
              </a:ext>
            </a:extLst>
          </p:cNvPr>
          <p:cNvSpPr>
            <a:spLocks noGrp="1"/>
          </p:cNvSpPr>
          <p:nvPr>
            <p:ph type="body" sz="quarter" idx="16" hasCustomPrompt="1"/>
          </p:nvPr>
        </p:nvSpPr>
        <p:spPr>
          <a:xfrm>
            <a:off x="4859337" y="3838767"/>
            <a:ext cx="1836737" cy="461665"/>
          </a:xfrm>
        </p:spPr>
        <p:txBody>
          <a:bodyPr wrap="square" lIns="0" tIns="0" rIns="0" bIns="0">
            <a:spAutoFit/>
          </a:bodyPr>
          <a:lstStyle>
            <a:lvl1pPr marL="0" indent="0">
              <a:lnSpc>
                <a:spcPts val="1200"/>
              </a:lnSpc>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21" name="Text Placeholder 8">
            <a:extLst>
              <a:ext uri="{FF2B5EF4-FFF2-40B4-BE49-F238E27FC236}">
                <a16:creationId xmlns:a16="http://schemas.microsoft.com/office/drawing/2014/main" id="{F05BADAE-E099-B848-AD43-EFDF4ECF8F6E}"/>
              </a:ext>
            </a:extLst>
          </p:cNvPr>
          <p:cNvSpPr>
            <a:spLocks noGrp="1"/>
          </p:cNvSpPr>
          <p:nvPr>
            <p:ph type="body" sz="quarter" idx="17" hasCustomPrompt="1"/>
          </p:nvPr>
        </p:nvSpPr>
        <p:spPr>
          <a:xfrm>
            <a:off x="4859336" y="3546951"/>
            <a:ext cx="1836737" cy="179536"/>
          </a:xfrm>
        </p:spPr>
        <p:txBody>
          <a:bodyPr wrap="square" lIns="0" tIns="0" rIns="0" bIns="0">
            <a:spAutoFit/>
          </a:bodyPr>
          <a:lstStyle>
            <a:lvl1pPr marL="0" indent="0">
              <a:lnSpc>
                <a:spcPts val="1400"/>
              </a:lnSpc>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1</a:t>
            </a:r>
          </a:p>
        </p:txBody>
      </p:sp>
      <p:sp>
        <p:nvSpPr>
          <p:cNvPr id="22" name="Text Placeholder 8">
            <a:extLst>
              <a:ext uri="{FF2B5EF4-FFF2-40B4-BE49-F238E27FC236}">
                <a16:creationId xmlns:a16="http://schemas.microsoft.com/office/drawing/2014/main" id="{CE00B731-33C7-F446-9F6F-16526885AA74}"/>
              </a:ext>
            </a:extLst>
          </p:cNvPr>
          <p:cNvSpPr>
            <a:spLocks noGrp="1"/>
          </p:cNvSpPr>
          <p:nvPr>
            <p:ph type="body" sz="quarter" idx="18" hasCustomPrompt="1"/>
          </p:nvPr>
        </p:nvSpPr>
        <p:spPr>
          <a:xfrm>
            <a:off x="6875463" y="3838767"/>
            <a:ext cx="1871662" cy="461665"/>
          </a:xfrm>
        </p:spPr>
        <p:txBody>
          <a:bodyPr wrap="square" lIns="0" tIns="0" rIns="0" bIns="0">
            <a:spAutoFit/>
          </a:bodyPr>
          <a:lstStyle>
            <a:lvl1pPr marL="0" indent="0">
              <a:lnSpc>
                <a:spcPts val="1200"/>
              </a:lnSpc>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23" name="Text Placeholder 8">
            <a:extLst>
              <a:ext uri="{FF2B5EF4-FFF2-40B4-BE49-F238E27FC236}">
                <a16:creationId xmlns:a16="http://schemas.microsoft.com/office/drawing/2014/main" id="{BE048FE6-FC37-7A4A-A1B0-0D5F27839133}"/>
              </a:ext>
            </a:extLst>
          </p:cNvPr>
          <p:cNvSpPr>
            <a:spLocks noGrp="1"/>
          </p:cNvSpPr>
          <p:nvPr>
            <p:ph type="body" sz="quarter" idx="19" hasCustomPrompt="1"/>
          </p:nvPr>
        </p:nvSpPr>
        <p:spPr>
          <a:xfrm>
            <a:off x="6875462" y="3546951"/>
            <a:ext cx="1871662" cy="179536"/>
          </a:xfrm>
        </p:spPr>
        <p:txBody>
          <a:bodyPr wrap="square" lIns="0" tIns="0" rIns="0" bIns="0">
            <a:spAutoFit/>
          </a:bodyPr>
          <a:lstStyle>
            <a:lvl1pPr marL="0" indent="0">
              <a:lnSpc>
                <a:spcPts val="1400"/>
              </a:lnSpc>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2</a:t>
            </a:r>
          </a:p>
        </p:txBody>
      </p:sp>
      <p:cxnSp>
        <p:nvCxnSpPr>
          <p:cNvPr id="24" name="Straight Connector 23">
            <a:extLst>
              <a:ext uri="{FF2B5EF4-FFF2-40B4-BE49-F238E27FC236}">
                <a16:creationId xmlns:a16="http://schemas.microsoft.com/office/drawing/2014/main" id="{899A09F2-3D9B-4E49-8670-1785FCAF0482}"/>
              </a:ext>
            </a:extLst>
          </p:cNvPr>
          <p:cNvCxnSpPr>
            <a:cxnSpLocks/>
          </p:cNvCxnSpPr>
          <p:nvPr userDrawn="1"/>
        </p:nvCxnSpPr>
        <p:spPr>
          <a:xfrm>
            <a:off x="6790361" y="3564844"/>
            <a:ext cx="0" cy="1010992"/>
          </a:xfrm>
          <a:prstGeom prst="line">
            <a:avLst/>
          </a:prstGeom>
          <a:ln w="12700">
            <a:solidFill>
              <a:srgbClr val="414042">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16" name="Text Placeholder 8">
            <a:extLst>
              <a:ext uri="{FF2B5EF4-FFF2-40B4-BE49-F238E27FC236}">
                <a16:creationId xmlns:a16="http://schemas.microsoft.com/office/drawing/2014/main" id="{60BE06C8-0EC8-8743-8453-88B33DC35D07}"/>
              </a:ext>
            </a:extLst>
          </p:cNvPr>
          <p:cNvSpPr>
            <a:spLocks noGrp="1"/>
          </p:cNvSpPr>
          <p:nvPr>
            <p:ph type="body" sz="quarter" idx="13" hasCustomPrompt="1"/>
          </p:nvPr>
        </p:nvSpPr>
        <p:spPr>
          <a:xfrm>
            <a:off x="755650" y="3470777"/>
            <a:ext cx="3924300" cy="807913"/>
          </a:xfrm>
        </p:spPr>
        <p:txBody>
          <a:bodyPr wrap="square" lIns="0" tIns="0" rIns="0" bIns="0">
            <a:spAutoFit/>
          </a:bodyPr>
          <a:lstStyle>
            <a:lvl1pPr marL="0" indent="0">
              <a:lnSpc>
                <a:spcPts val="2100"/>
              </a:lnSpc>
              <a:buFont typeface="+mj-lt"/>
              <a:buNone/>
              <a:defRPr sz="1800" kern="1000" cap="none" baseline="0">
                <a:solidFill>
                  <a:srgbClr val="000000"/>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pic>
        <p:nvPicPr>
          <p:cNvPr id="14" name="Picture Placeholder 14" descr="A person sitting next to a window&#10;&#10;Description automatically generated">
            <a:extLst>
              <a:ext uri="{FF2B5EF4-FFF2-40B4-BE49-F238E27FC236}">
                <a16:creationId xmlns:a16="http://schemas.microsoft.com/office/drawing/2014/main" id="{4C174040-EE9C-4486-AF8F-8C9B3C5A739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55650" y="521115"/>
            <a:ext cx="7993916" cy="2105025"/>
          </a:xfrm>
          <a:prstGeom prst="rect">
            <a:avLst/>
          </a:prstGeom>
        </p:spPr>
      </p:pic>
      <p:sp>
        <p:nvSpPr>
          <p:cNvPr id="2" name="Rectangle 1">
            <a:extLst>
              <a:ext uri="{FF2B5EF4-FFF2-40B4-BE49-F238E27FC236}">
                <a16:creationId xmlns:a16="http://schemas.microsoft.com/office/drawing/2014/main" id="{2FAC1F9E-5833-4DDB-8DCF-CDA514740668}"/>
              </a:ext>
            </a:extLst>
          </p:cNvPr>
          <p:cNvSpPr/>
          <p:nvPr userDrawn="1"/>
        </p:nvSpPr>
        <p:spPr>
          <a:xfrm>
            <a:off x="755650" y="2457855"/>
            <a:ext cx="4198971" cy="16828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47710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ide Image Narrow 3 Column">
    <p:spTree>
      <p:nvGrpSpPr>
        <p:cNvPr id="1" name=""/>
        <p:cNvGrpSpPr/>
        <p:nvPr/>
      </p:nvGrpSpPr>
      <p:grpSpPr>
        <a:xfrm>
          <a:off x="0" y="0"/>
          <a:ext cx="0" cy="0"/>
          <a:chOff x="0" y="0"/>
          <a:chExt cx="0" cy="0"/>
        </a:xfrm>
      </p:grpSpPr>
      <p:sp>
        <p:nvSpPr>
          <p:cNvPr id="9" name="Text Placeholder 17">
            <a:extLst>
              <a:ext uri="{FF2B5EF4-FFF2-40B4-BE49-F238E27FC236}">
                <a16:creationId xmlns:a16="http://schemas.microsoft.com/office/drawing/2014/main" id="{2A79D911-B0E5-5946-8FA6-8CBB0F714B84}"/>
              </a:ext>
            </a:extLst>
          </p:cNvPr>
          <p:cNvSpPr>
            <a:spLocks noGrp="1"/>
          </p:cNvSpPr>
          <p:nvPr>
            <p:ph type="body" sz="quarter" idx="11" hasCustomPrompt="1"/>
          </p:nvPr>
        </p:nvSpPr>
        <p:spPr>
          <a:xfrm>
            <a:off x="759101" y="2825119"/>
            <a:ext cx="6624638"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3" name="Slide Number Placeholder 1">
            <a:extLst>
              <a:ext uri="{FF2B5EF4-FFF2-40B4-BE49-F238E27FC236}">
                <a16:creationId xmlns:a16="http://schemas.microsoft.com/office/drawing/2014/main" id="{DAB9BBC3-9F00-004C-877E-D6A8734E9AD5}"/>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20" name="Text Placeholder 8">
            <a:extLst>
              <a:ext uri="{FF2B5EF4-FFF2-40B4-BE49-F238E27FC236}">
                <a16:creationId xmlns:a16="http://schemas.microsoft.com/office/drawing/2014/main" id="{7D716108-0E87-2D4A-B219-19CFCC0E777D}"/>
              </a:ext>
            </a:extLst>
          </p:cNvPr>
          <p:cNvSpPr>
            <a:spLocks noGrp="1"/>
          </p:cNvSpPr>
          <p:nvPr>
            <p:ph type="body" sz="quarter" idx="16" hasCustomPrompt="1"/>
          </p:nvPr>
        </p:nvSpPr>
        <p:spPr>
          <a:xfrm>
            <a:off x="4862374" y="3828299"/>
            <a:ext cx="1187446" cy="461665"/>
          </a:xfrm>
        </p:spPr>
        <p:txBody>
          <a:bodyPr wrap="square" lIns="0" tIns="0" rIns="0" bIns="0">
            <a:spAutoFit/>
          </a:bodyPr>
          <a:lstStyle>
            <a:lvl1pPr marL="0" indent="0">
              <a:lnSpc>
                <a:spcPts val="1200"/>
              </a:lnSpc>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a:t>
            </a:r>
          </a:p>
        </p:txBody>
      </p:sp>
      <p:sp>
        <p:nvSpPr>
          <p:cNvPr id="21" name="Text Placeholder 8">
            <a:extLst>
              <a:ext uri="{FF2B5EF4-FFF2-40B4-BE49-F238E27FC236}">
                <a16:creationId xmlns:a16="http://schemas.microsoft.com/office/drawing/2014/main" id="{F05BADAE-E099-B848-AD43-EFDF4ECF8F6E}"/>
              </a:ext>
            </a:extLst>
          </p:cNvPr>
          <p:cNvSpPr>
            <a:spLocks noGrp="1"/>
          </p:cNvSpPr>
          <p:nvPr>
            <p:ph type="body" sz="quarter" idx="17" hasCustomPrompt="1"/>
          </p:nvPr>
        </p:nvSpPr>
        <p:spPr>
          <a:xfrm>
            <a:off x="4862373" y="3544459"/>
            <a:ext cx="1187443" cy="179536"/>
          </a:xfrm>
        </p:spPr>
        <p:txBody>
          <a:bodyPr wrap="square" lIns="0" tIns="0" rIns="0" bIns="0">
            <a:spAutoFit/>
          </a:bodyPr>
          <a:lstStyle>
            <a:lvl1pPr marL="0" indent="0">
              <a:lnSpc>
                <a:spcPts val="1400"/>
              </a:lnSpc>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1</a:t>
            </a:r>
          </a:p>
        </p:txBody>
      </p:sp>
      <p:sp>
        <p:nvSpPr>
          <p:cNvPr id="22" name="Text Placeholder 8">
            <a:extLst>
              <a:ext uri="{FF2B5EF4-FFF2-40B4-BE49-F238E27FC236}">
                <a16:creationId xmlns:a16="http://schemas.microsoft.com/office/drawing/2014/main" id="{CE00B731-33C7-F446-9F6F-16526885AA74}"/>
              </a:ext>
            </a:extLst>
          </p:cNvPr>
          <p:cNvSpPr>
            <a:spLocks noGrp="1"/>
          </p:cNvSpPr>
          <p:nvPr>
            <p:ph type="body" sz="quarter" idx="18" hasCustomPrompt="1"/>
          </p:nvPr>
        </p:nvSpPr>
        <p:spPr>
          <a:xfrm>
            <a:off x="6230799" y="3828299"/>
            <a:ext cx="1149489" cy="307777"/>
          </a:xfrm>
        </p:spPr>
        <p:txBody>
          <a:bodyPr wrap="square" lIns="0" tIns="0" rIns="0" bIns="0">
            <a:spAutoFit/>
          </a:bodyPr>
          <a:lstStyle>
            <a:lvl1pPr marL="0" indent="0">
              <a:lnSpc>
                <a:spcPts val="1200"/>
              </a:lnSpc>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a:t>
            </a:r>
          </a:p>
        </p:txBody>
      </p:sp>
      <p:sp>
        <p:nvSpPr>
          <p:cNvPr id="23" name="Text Placeholder 8">
            <a:extLst>
              <a:ext uri="{FF2B5EF4-FFF2-40B4-BE49-F238E27FC236}">
                <a16:creationId xmlns:a16="http://schemas.microsoft.com/office/drawing/2014/main" id="{BE048FE6-FC37-7A4A-A1B0-0D5F27839133}"/>
              </a:ext>
            </a:extLst>
          </p:cNvPr>
          <p:cNvSpPr>
            <a:spLocks noGrp="1"/>
          </p:cNvSpPr>
          <p:nvPr>
            <p:ph type="body" sz="quarter" idx="19" hasCustomPrompt="1"/>
          </p:nvPr>
        </p:nvSpPr>
        <p:spPr>
          <a:xfrm>
            <a:off x="6230798" y="3544459"/>
            <a:ext cx="1149489" cy="179536"/>
          </a:xfrm>
        </p:spPr>
        <p:txBody>
          <a:bodyPr wrap="square" lIns="0" tIns="0" rIns="0" bIns="0">
            <a:spAutoFit/>
          </a:bodyPr>
          <a:lstStyle>
            <a:lvl1pPr marL="0" indent="0">
              <a:lnSpc>
                <a:spcPts val="1400"/>
              </a:lnSpc>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2</a:t>
            </a:r>
          </a:p>
        </p:txBody>
      </p:sp>
      <p:cxnSp>
        <p:nvCxnSpPr>
          <p:cNvPr id="24" name="Straight Connector 23">
            <a:extLst>
              <a:ext uri="{FF2B5EF4-FFF2-40B4-BE49-F238E27FC236}">
                <a16:creationId xmlns:a16="http://schemas.microsoft.com/office/drawing/2014/main" id="{899A09F2-3D9B-4E49-8670-1785FCAF0482}"/>
              </a:ext>
            </a:extLst>
          </p:cNvPr>
          <p:cNvCxnSpPr>
            <a:cxnSpLocks/>
          </p:cNvCxnSpPr>
          <p:nvPr userDrawn="1"/>
        </p:nvCxnSpPr>
        <p:spPr>
          <a:xfrm>
            <a:off x="6142852" y="3567104"/>
            <a:ext cx="0" cy="1000640"/>
          </a:xfrm>
          <a:prstGeom prst="line">
            <a:avLst/>
          </a:prstGeom>
          <a:ln w="12700">
            <a:solidFill>
              <a:srgbClr val="414042">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D543F2D1-E07C-8D46-B6A0-85824D797A9A}"/>
              </a:ext>
            </a:extLst>
          </p:cNvPr>
          <p:cNvSpPr>
            <a:spLocks noGrp="1"/>
          </p:cNvSpPr>
          <p:nvPr>
            <p:ph type="body" sz="quarter" idx="20" hasCustomPrompt="1"/>
          </p:nvPr>
        </p:nvSpPr>
        <p:spPr>
          <a:xfrm>
            <a:off x="7564439" y="3828299"/>
            <a:ext cx="1187447" cy="615553"/>
          </a:xfrm>
        </p:spPr>
        <p:txBody>
          <a:bodyPr wrap="square" lIns="0" tIns="0" rIns="0" bIns="0">
            <a:spAutoFit/>
          </a:bodyPr>
          <a:lstStyle>
            <a:lvl1pPr marL="0" indent="0">
              <a:lnSpc>
                <a:spcPts val="1200"/>
              </a:lnSpc>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Sed </a:t>
            </a:r>
            <a:r>
              <a:rPr lang="en-US" dirty="0" err="1"/>
              <a:t>ut</a:t>
            </a:r>
            <a:r>
              <a:rPr lang="en-US" dirty="0"/>
              <a:t> diam non.</a:t>
            </a:r>
          </a:p>
        </p:txBody>
      </p:sp>
      <p:sp>
        <p:nvSpPr>
          <p:cNvPr id="14" name="Text Placeholder 8">
            <a:extLst>
              <a:ext uri="{FF2B5EF4-FFF2-40B4-BE49-F238E27FC236}">
                <a16:creationId xmlns:a16="http://schemas.microsoft.com/office/drawing/2014/main" id="{06E94001-5C9F-3049-9A78-5A21B959F2A2}"/>
              </a:ext>
            </a:extLst>
          </p:cNvPr>
          <p:cNvSpPr>
            <a:spLocks noGrp="1"/>
          </p:cNvSpPr>
          <p:nvPr>
            <p:ph type="body" sz="quarter" idx="21" hasCustomPrompt="1"/>
          </p:nvPr>
        </p:nvSpPr>
        <p:spPr>
          <a:xfrm>
            <a:off x="7564438" y="3544459"/>
            <a:ext cx="1187447" cy="179536"/>
          </a:xfrm>
        </p:spPr>
        <p:txBody>
          <a:bodyPr wrap="square" lIns="0" tIns="0" rIns="0" bIns="0">
            <a:spAutoFit/>
          </a:bodyPr>
          <a:lstStyle>
            <a:lvl1pPr marL="0" indent="0">
              <a:lnSpc>
                <a:spcPts val="1400"/>
              </a:lnSpc>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3</a:t>
            </a:r>
          </a:p>
        </p:txBody>
      </p:sp>
      <p:cxnSp>
        <p:nvCxnSpPr>
          <p:cNvPr id="16" name="Straight Connector 15">
            <a:extLst>
              <a:ext uri="{FF2B5EF4-FFF2-40B4-BE49-F238E27FC236}">
                <a16:creationId xmlns:a16="http://schemas.microsoft.com/office/drawing/2014/main" id="{C538171D-2334-1F41-B22A-45C2523A887C}"/>
              </a:ext>
            </a:extLst>
          </p:cNvPr>
          <p:cNvCxnSpPr>
            <a:cxnSpLocks/>
          </p:cNvCxnSpPr>
          <p:nvPr userDrawn="1"/>
        </p:nvCxnSpPr>
        <p:spPr>
          <a:xfrm>
            <a:off x="7473040" y="3567104"/>
            <a:ext cx="0" cy="1000640"/>
          </a:xfrm>
          <a:prstGeom prst="line">
            <a:avLst/>
          </a:prstGeom>
          <a:ln w="12700">
            <a:solidFill>
              <a:srgbClr val="414042">
                <a:alpha val="20000"/>
              </a:srgbClr>
            </a:solidFill>
          </a:ln>
          <a:effectLst/>
        </p:spPr>
        <p:style>
          <a:lnRef idx="2">
            <a:schemeClr val="accent1"/>
          </a:lnRef>
          <a:fillRef idx="0">
            <a:schemeClr val="accent1"/>
          </a:fillRef>
          <a:effectRef idx="1">
            <a:schemeClr val="accent1"/>
          </a:effectRef>
          <a:fontRef idx="minor">
            <a:schemeClr val="tx1"/>
          </a:fontRef>
        </p:style>
      </p:cxnSp>
      <p:sp>
        <p:nvSpPr>
          <p:cNvPr id="19" name="Text Placeholder 8">
            <a:extLst>
              <a:ext uri="{FF2B5EF4-FFF2-40B4-BE49-F238E27FC236}">
                <a16:creationId xmlns:a16="http://schemas.microsoft.com/office/drawing/2014/main" id="{CD288C86-BC38-DA4E-B056-ED6F40322CF2}"/>
              </a:ext>
            </a:extLst>
          </p:cNvPr>
          <p:cNvSpPr>
            <a:spLocks noGrp="1"/>
          </p:cNvSpPr>
          <p:nvPr>
            <p:ph type="body" sz="quarter" idx="13" hasCustomPrompt="1"/>
          </p:nvPr>
        </p:nvSpPr>
        <p:spPr>
          <a:xfrm>
            <a:off x="755650" y="3470777"/>
            <a:ext cx="3924300" cy="807913"/>
          </a:xfrm>
        </p:spPr>
        <p:txBody>
          <a:bodyPr wrap="square" lIns="0" tIns="0" rIns="0" bIns="0">
            <a:spAutoFit/>
          </a:bodyPr>
          <a:lstStyle>
            <a:lvl1pPr marL="0" indent="0">
              <a:lnSpc>
                <a:spcPts val="2100"/>
              </a:lnSpc>
              <a:buFont typeface="+mj-lt"/>
              <a:buNone/>
              <a:defRPr sz="1800" kern="1000" cap="none" baseline="0">
                <a:solidFill>
                  <a:srgbClr val="000000"/>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pic>
        <p:nvPicPr>
          <p:cNvPr id="15" name="Picture Placeholder 16" descr="A person and a dog sitting on a sofa&#10;&#10;Description automatically generated">
            <a:extLst>
              <a:ext uri="{FF2B5EF4-FFF2-40B4-BE49-F238E27FC236}">
                <a16:creationId xmlns:a16="http://schemas.microsoft.com/office/drawing/2014/main" id="{4CE88033-DBAE-4622-A11C-091C09E125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55650" y="523257"/>
            <a:ext cx="7993916" cy="2105025"/>
          </a:xfrm>
          <a:prstGeom prst="rect">
            <a:avLst/>
          </a:prstGeom>
        </p:spPr>
      </p:pic>
      <p:sp>
        <p:nvSpPr>
          <p:cNvPr id="2" name="Rectangle 1">
            <a:extLst>
              <a:ext uri="{FF2B5EF4-FFF2-40B4-BE49-F238E27FC236}">
                <a16:creationId xmlns:a16="http://schemas.microsoft.com/office/drawing/2014/main" id="{14D51261-1091-485A-B955-2178067A257E}"/>
              </a:ext>
            </a:extLst>
          </p:cNvPr>
          <p:cNvSpPr/>
          <p:nvPr userDrawn="1"/>
        </p:nvSpPr>
        <p:spPr>
          <a:xfrm>
            <a:off x="755650" y="2464340"/>
            <a:ext cx="4198971" cy="16394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180616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ogo Farm">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520E0A53-3832-E245-8A24-E877349D10F3}"/>
              </a:ext>
            </a:extLst>
          </p:cNvPr>
          <p:cNvSpPr/>
          <p:nvPr userDrawn="1"/>
        </p:nvSpPr>
        <p:spPr>
          <a:xfrm>
            <a:off x="0" y="-69760"/>
            <a:ext cx="9216828" cy="1837000"/>
          </a:xfrm>
          <a:custGeom>
            <a:avLst/>
            <a:gdLst>
              <a:gd name="connsiteX0" fmla="*/ 0 w 9119724"/>
              <a:gd name="connsiteY0" fmla="*/ 0 h 1812616"/>
              <a:gd name="connsiteX1" fmla="*/ 0 w 9119724"/>
              <a:gd name="connsiteY1" fmla="*/ 1691235 h 1812616"/>
              <a:gd name="connsiteX2" fmla="*/ 3309643 w 9119724"/>
              <a:gd name="connsiteY2" fmla="*/ 1691235 h 1812616"/>
              <a:gd name="connsiteX3" fmla="*/ 3309643 w 9119724"/>
              <a:gd name="connsiteY3" fmla="*/ 1812616 h 1812616"/>
              <a:gd name="connsiteX4" fmla="*/ 9119724 w 9119724"/>
              <a:gd name="connsiteY4" fmla="*/ 1812616 h 1812616"/>
              <a:gd name="connsiteX5" fmla="*/ 9119724 w 9119724"/>
              <a:gd name="connsiteY5" fmla="*/ 24276 h 1812616"/>
              <a:gd name="connsiteX6" fmla="*/ 0 w 9119724"/>
              <a:gd name="connsiteY6" fmla="*/ 0 h 1812616"/>
              <a:gd name="connsiteX0" fmla="*/ 0 w 9135766"/>
              <a:gd name="connsiteY0" fmla="*/ 0 h 1812616"/>
              <a:gd name="connsiteX1" fmla="*/ 0 w 9135766"/>
              <a:gd name="connsiteY1" fmla="*/ 1691235 h 1812616"/>
              <a:gd name="connsiteX2" fmla="*/ 3309643 w 9135766"/>
              <a:gd name="connsiteY2" fmla="*/ 1691235 h 1812616"/>
              <a:gd name="connsiteX3" fmla="*/ 3309643 w 9135766"/>
              <a:gd name="connsiteY3" fmla="*/ 1812616 h 1812616"/>
              <a:gd name="connsiteX4" fmla="*/ 9119724 w 9135766"/>
              <a:gd name="connsiteY4" fmla="*/ 1812616 h 1812616"/>
              <a:gd name="connsiteX5" fmla="*/ 9135766 w 9135766"/>
              <a:gd name="connsiteY5" fmla="*/ 8020 h 1812616"/>
              <a:gd name="connsiteX6" fmla="*/ 0 w 9135766"/>
              <a:gd name="connsiteY6" fmla="*/ 0 h 1812616"/>
              <a:gd name="connsiteX0" fmla="*/ 0 w 9135766"/>
              <a:gd name="connsiteY0" fmla="*/ 32622 h 1845238"/>
              <a:gd name="connsiteX1" fmla="*/ 0 w 9135766"/>
              <a:gd name="connsiteY1" fmla="*/ 1723857 h 1845238"/>
              <a:gd name="connsiteX2" fmla="*/ 3309643 w 9135766"/>
              <a:gd name="connsiteY2" fmla="*/ 1723857 h 1845238"/>
              <a:gd name="connsiteX3" fmla="*/ 3309643 w 9135766"/>
              <a:gd name="connsiteY3" fmla="*/ 1845238 h 1845238"/>
              <a:gd name="connsiteX4" fmla="*/ 9119724 w 9135766"/>
              <a:gd name="connsiteY4" fmla="*/ 1845238 h 1845238"/>
              <a:gd name="connsiteX5" fmla="*/ 9135766 w 9135766"/>
              <a:gd name="connsiteY5" fmla="*/ 0 h 1845238"/>
              <a:gd name="connsiteX6" fmla="*/ 0 w 9135766"/>
              <a:gd name="connsiteY6" fmla="*/ 32622 h 184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35766" h="1845238">
                <a:moveTo>
                  <a:pt x="0" y="32622"/>
                </a:moveTo>
                <a:lnTo>
                  <a:pt x="0" y="1723857"/>
                </a:lnTo>
                <a:lnTo>
                  <a:pt x="3309643" y="1723857"/>
                </a:lnTo>
                <a:lnTo>
                  <a:pt x="3309643" y="1845238"/>
                </a:lnTo>
                <a:lnTo>
                  <a:pt x="9119724" y="1845238"/>
                </a:lnTo>
                <a:lnTo>
                  <a:pt x="9135766" y="0"/>
                </a:lnTo>
                <a:lnTo>
                  <a:pt x="0" y="32622"/>
                </a:lnTo>
                <a:close/>
              </a:path>
            </a:pathLst>
          </a:custGeom>
          <a:solidFill>
            <a:srgbClr val="454E5C">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T"/>
          </a:p>
        </p:txBody>
      </p:sp>
      <p:sp>
        <p:nvSpPr>
          <p:cNvPr id="9" name="Text Placeholder 17">
            <a:extLst>
              <a:ext uri="{FF2B5EF4-FFF2-40B4-BE49-F238E27FC236}">
                <a16:creationId xmlns:a16="http://schemas.microsoft.com/office/drawing/2014/main" id="{2A79D911-B0E5-5946-8FA6-8CBB0F714B84}"/>
              </a:ext>
            </a:extLst>
          </p:cNvPr>
          <p:cNvSpPr>
            <a:spLocks noGrp="1"/>
          </p:cNvSpPr>
          <p:nvPr>
            <p:ph type="body" sz="quarter" idx="11" hasCustomPrompt="1"/>
          </p:nvPr>
        </p:nvSpPr>
        <p:spPr>
          <a:xfrm>
            <a:off x="755649" y="497087"/>
            <a:ext cx="2555875" cy="897682"/>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3" name="Slide Number Placeholder 1">
            <a:extLst>
              <a:ext uri="{FF2B5EF4-FFF2-40B4-BE49-F238E27FC236}">
                <a16:creationId xmlns:a16="http://schemas.microsoft.com/office/drawing/2014/main" id="{DAB9BBC3-9F00-004C-877E-D6A8734E9AD5}"/>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10" name="Text Placeholder 8">
            <a:extLst>
              <a:ext uri="{FF2B5EF4-FFF2-40B4-BE49-F238E27FC236}">
                <a16:creationId xmlns:a16="http://schemas.microsoft.com/office/drawing/2014/main" id="{F94B937C-5966-D34D-99CD-A62860F96580}"/>
              </a:ext>
            </a:extLst>
          </p:cNvPr>
          <p:cNvSpPr>
            <a:spLocks noGrp="1"/>
          </p:cNvSpPr>
          <p:nvPr>
            <p:ph type="body" sz="quarter" idx="13" hasCustomPrompt="1"/>
          </p:nvPr>
        </p:nvSpPr>
        <p:spPr>
          <a:xfrm>
            <a:off x="4864914" y="651176"/>
            <a:ext cx="3883800" cy="772456"/>
          </a:xfrm>
        </p:spPr>
        <p:txBody>
          <a:bodyPr wrap="square" lIns="0" tIns="0" rIns="0" bIns="0">
            <a:spAutoFit/>
          </a:bodyPr>
          <a:lstStyle>
            <a:lvl1pPr marL="0" indent="0">
              <a:lnSpc>
                <a:spcPts val="2100"/>
              </a:lnSpc>
              <a:buFont typeface="+mj-lt"/>
              <a:buNone/>
              <a:defRPr sz="12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4" name="Picture Placeholder 3">
            <a:extLst>
              <a:ext uri="{FF2B5EF4-FFF2-40B4-BE49-F238E27FC236}">
                <a16:creationId xmlns:a16="http://schemas.microsoft.com/office/drawing/2014/main" id="{EE0E0255-5ECA-3746-BD58-C0E6D826EBB8}"/>
              </a:ext>
            </a:extLst>
          </p:cNvPr>
          <p:cNvSpPr>
            <a:spLocks noGrp="1"/>
          </p:cNvSpPr>
          <p:nvPr>
            <p:ph type="pic" sz="quarter" idx="15" hasCustomPrompt="1"/>
          </p:nvPr>
        </p:nvSpPr>
        <p:spPr>
          <a:xfrm>
            <a:off x="648074" y="2027238"/>
            <a:ext cx="1315197" cy="704850"/>
          </a:xfrm>
        </p:spPr>
        <p:txBody>
          <a:bodyPr anchor="ctr"/>
          <a:lstStyle>
            <a:lvl1pPr marL="0" indent="0" algn="ctr">
              <a:buNone/>
              <a:defRPr/>
            </a:lvl1pPr>
          </a:lstStyle>
          <a:p>
            <a:r>
              <a:rPr lang="en-US" dirty="0"/>
              <a:t>Click to</a:t>
            </a:r>
            <a:br>
              <a:rPr lang="en-US" dirty="0"/>
            </a:br>
            <a:r>
              <a:rPr lang="en-US" dirty="0"/>
              <a:t>Add Image</a:t>
            </a:r>
          </a:p>
        </p:txBody>
      </p:sp>
      <p:sp>
        <p:nvSpPr>
          <p:cNvPr id="11" name="Picture Placeholder 3">
            <a:extLst>
              <a:ext uri="{FF2B5EF4-FFF2-40B4-BE49-F238E27FC236}">
                <a16:creationId xmlns:a16="http://schemas.microsoft.com/office/drawing/2014/main" id="{322A4C01-EBD0-BD4C-A068-BEF631D7D2A6}"/>
              </a:ext>
            </a:extLst>
          </p:cNvPr>
          <p:cNvSpPr>
            <a:spLocks noGrp="1"/>
          </p:cNvSpPr>
          <p:nvPr>
            <p:ph type="pic" sz="quarter" idx="16" hasCustomPrompt="1"/>
          </p:nvPr>
        </p:nvSpPr>
        <p:spPr>
          <a:xfrm>
            <a:off x="648074" y="2938948"/>
            <a:ext cx="1315197" cy="704850"/>
          </a:xfrm>
        </p:spPr>
        <p:txBody>
          <a:bodyPr anchor="ctr"/>
          <a:lstStyle>
            <a:lvl1pPr marL="0" indent="0" algn="ctr">
              <a:buNone/>
              <a:defRPr/>
            </a:lvl1pPr>
          </a:lstStyle>
          <a:p>
            <a:r>
              <a:rPr lang="en-US" dirty="0"/>
              <a:t>Click to </a:t>
            </a:r>
            <a:br>
              <a:rPr lang="en-US" dirty="0"/>
            </a:br>
            <a:r>
              <a:rPr lang="en-US" dirty="0"/>
              <a:t>Add Image</a:t>
            </a:r>
          </a:p>
        </p:txBody>
      </p:sp>
      <p:sp>
        <p:nvSpPr>
          <p:cNvPr id="12" name="Picture Placeholder 3">
            <a:extLst>
              <a:ext uri="{FF2B5EF4-FFF2-40B4-BE49-F238E27FC236}">
                <a16:creationId xmlns:a16="http://schemas.microsoft.com/office/drawing/2014/main" id="{57FE0588-51D8-0D4A-A762-4B9B77FCA88E}"/>
              </a:ext>
            </a:extLst>
          </p:cNvPr>
          <p:cNvSpPr>
            <a:spLocks noGrp="1"/>
          </p:cNvSpPr>
          <p:nvPr>
            <p:ph type="pic" sz="quarter" idx="17" hasCustomPrompt="1"/>
          </p:nvPr>
        </p:nvSpPr>
        <p:spPr>
          <a:xfrm>
            <a:off x="648074" y="3850659"/>
            <a:ext cx="1315197" cy="704850"/>
          </a:xfrm>
        </p:spPr>
        <p:txBody>
          <a:bodyPr anchor="ctr"/>
          <a:lstStyle>
            <a:lvl1pPr marL="0" indent="0" algn="ctr">
              <a:buNone/>
              <a:defRPr/>
            </a:lvl1pPr>
          </a:lstStyle>
          <a:p>
            <a:r>
              <a:rPr lang="en-US" dirty="0"/>
              <a:t>Click to</a:t>
            </a:r>
            <a:br>
              <a:rPr lang="en-US" dirty="0"/>
            </a:br>
            <a:r>
              <a:rPr lang="en-US" dirty="0"/>
              <a:t>Add Image</a:t>
            </a:r>
          </a:p>
        </p:txBody>
      </p:sp>
      <p:sp>
        <p:nvSpPr>
          <p:cNvPr id="26" name="Picture Placeholder 3">
            <a:extLst>
              <a:ext uri="{FF2B5EF4-FFF2-40B4-BE49-F238E27FC236}">
                <a16:creationId xmlns:a16="http://schemas.microsoft.com/office/drawing/2014/main" id="{C21D37F1-516D-8F46-831F-03E020262A9C}"/>
              </a:ext>
            </a:extLst>
          </p:cNvPr>
          <p:cNvSpPr>
            <a:spLocks noGrp="1"/>
          </p:cNvSpPr>
          <p:nvPr>
            <p:ph type="pic" sz="quarter" idx="18" hasCustomPrompt="1"/>
          </p:nvPr>
        </p:nvSpPr>
        <p:spPr>
          <a:xfrm>
            <a:off x="2257687" y="2027238"/>
            <a:ext cx="1315197" cy="704850"/>
          </a:xfrm>
        </p:spPr>
        <p:txBody>
          <a:bodyPr anchor="ctr"/>
          <a:lstStyle>
            <a:lvl1pPr marL="0" indent="0" algn="ctr">
              <a:buNone/>
              <a:defRPr/>
            </a:lvl1pPr>
          </a:lstStyle>
          <a:p>
            <a:r>
              <a:rPr lang="en-US" dirty="0"/>
              <a:t>Click to</a:t>
            </a:r>
            <a:br>
              <a:rPr lang="en-US" dirty="0"/>
            </a:br>
            <a:r>
              <a:rPr lang="en-US" dirty="0"/>
              <a:t>Add Image</a:t>
            </a:r>
          </a:p>
        </p:txBody>
      </p:sp>
      <p:sp>
        <p:nvSpPr>
          <p:cNvPr id="27" name="Picture Placeholder 3">
            <a:extLst>
              <a:ext uri="{FF2B5EF4-FFF2-40B4-BE49-F238E27FC236}">
                <a16:creationId xmlns:a16="http://schemas.microsoft.com/office/drawing/2014/main" id="{079B95C4-C521-CA45-977A-537059A875FB}"/>
              </a:ext>
            </a:extLst>
          </p:cNvPr>
          <p:cNvSpPr>
            <a:spLocks noGrp="1"/>
          </p:cNvSpPr>
          <p:nvPr>
            <p:ph type="pic" sz="quarter" idx="19" hasCustomPrompt="1"/>
          </p:nvPr>
        </p:nvSpPr>
        <p:spPr>
          <a:xfrm>
            <a:off x="2257686" y="2938948"/>
            <a:ext cx="1315197" cy="704850"/>
          </a:xfrm>
        </p:spPr>
        <p:txBody>
          <a:bodyPr anchor="ctr"/>
          <a:lstStyle>
            <a:lvl1pPr marL="0" indent="0" algn="ctr">
              <a:buNone/>
              <a:defRPr/>
            </a:lvl1pPr>
          </a:lstStyle>
          <a:p>
            <a:r>
              <a:rPr lang="en-US" dirty="0"/>
              <a:t>Click to</a:t>
            </a:r>
            <a:br>
              <a:rPr lang="en-US" dirty="0"/>
            </a:br>
            <a:r>
              <a:rPr lang="en-US" dirty="0"/>
              <a:t>Add Image</a:t>
            </a:r>
          </a:p>
        </p:txBody>
      </p:sp>
      <p:sp>
        <p:nvSpPr>
          <p:cNvPr id="28" name="Picture Placeholder 3">
            <a:extLst>
              <a:ext uri="{FF2B5EF4-FFF2-40B4-BE49-F238E27FC236}">
                <a16:creationId xmlns:a16="http://schemas.microsoft.com/office/drawing/2014/main" id="{62700663-2B17-AD44-BD99-A8FCF7175BFB}"/>
              </a:ext>
            </a:extLst>
          </p:cNvPr>
          <p:cNvSpPr>
            <a:spLocks noGrp="1"/>
          </p:cNvSpPr>
          <p:nvPr>
            <p:ph type="pic" sz="quarter" idx="20" hasCustomPrompt="1"/>
          </p:nvPr>
        </p:nvSpPr>
        <p:spPr>
          <a:xfrm>
            <a:off x="2257686" y="3850659"/>
            <a:ext cx="1315197" cy="704850"/>
          </a:xfrm>
        </p:spPr>
        <p:txBody>
          <a:bodyPr anchor="ctr"/>
          <a:lstStyle>
            <a:lvl1pPr marL="0" indent="0" algn="ctr">
              <a:buNone/>
              <a:defRPr/>
            </a:lvl1pPr>
          </a:lstStyle>
          <a:p>
            <a:r>
              <a:rPr lang="en-US" dirty="0"/>
              <a:t>Click to</a:t>
            </a:r>
            <a:br>
              <a:rPr lang="en-US" dirty="0"/>
            </a:br>
            <a:r>
              <a:rPr lang="en-US" dirty="0"/>
              <a:t>Add Image</a:t>
            </a:r>
          </a:p>
        </p:txBody>
      </p:sp>
      <p:sp>
        <p:nvSpPr>
          <p:cNvPr id="29" name="Picture Placeholder 3">
            <a:extLst>
              <a:ext uri="{FF2B5EF4-FFF2-40B4-BE49-F238E27FC236}">
                <a16:creationId xmlns:a16="http://schemas.microsoft.com/office/drawing/2014/main" id="{6E941692-9CCB-8D48-B48E-4F90000897BE}"/>
              </a:ext>
            </a:extLst>
          </p:cNvPr>
          <p:cNvSpPr>
            <a:spLocks noGrp="1"/>
          </p:cNvSpPr>
          <p:nvPr>
            <p:ph type="pic" sz="quarter" idx="21" hasCustomPrompt="1"/>
          </p:nvPr>
        </p:nvSpPr>
        <p:spPr>
          <a:xfrm>
            <a:off x="3867300" y="2027238"/>
            <a:ext cx="1315197" cy="704850"/>
          </a:xfrm>
        </p:spPr>
        <p:txBody>
          <a:bodyPr anchor="ctr"/>
          <a:lstStyle>
            <a:lvl1pPr marL="0" indent="0" algn="ctr">
              <a:buNone/>
              <a:defRPr/>
            </a:lvl1pPr>
          </a:lstStyle>
          <a:p>
            <a:r>
              <a:rPr lang="en-US" dirty="0"/>
              <a:t>Click to</a:t>
            </a:r>
            <a:br>
              <a:rPr lang="en-US" dirty="0"/>
            </a:br>
            <a:r>
              <a:rPr lang="en-US" dirty="0"/>
              <a:t>Add Image</a:t>
            </a:r>
          </a:p>
        </p:txBody>
      </p:sp>
      <p:sp>
        <p:nvSpPr>
          <p:cNvPr id="30" name="Picture Placeholder 3">
            <a:extLst>
              <a:ext uri="{FF2B5EF4-FFF2-40B4-BE49-F238E27FC236}">
                <a16:creationId xmlns:a16="http://schemas.microsoft.com/office/drawing/2014/main" id="{5D1F7412-5F46-4C41-9ADC-42EE9C7EFD52}"/>
              </a:ext>
            </a:extLst>
          </p:cNvPr>
          <p:cNvSpPr>
            <a:spLocks noGrp="1"/>
          </p:cNvSpPr>
          <p:nvPr>
            <p:ph type="pic" sz="quarter" idx="22" hasCustomPrompt="1"/>
          </p:nvPr>
        </p:nvSpPr>
        <p:spPr>
          <a:xfrm>
            <a:off x="3867300" y="2938948"/>
            <a:ext cx="1315197" cy="704850"/>
          </a:xfrm>
        </p:spPr>
        <p:txBody>
          <a:bodyPr anchor="ctr"/>
          <a:lstStyle>
            <a:lvl1pPr marL="0" indent="0" algn="ctr">
              <a:buNone/>
              <a:defRPr/>
            </a:lvl1pPr>
          </a:lstStyle>
          <a:p>
            <a:r>
              <a:rPr lang="en-US" dirty="0"/>
              <a:t>Click to</a:t>
            </a:r>
            <a:br>
              <a:rPr lang="en-US" dirty="0"/>
            </a:br>
            <a:r>
              <a:rPr lang="en-US" dirty="0"/>
              <a:t>Add Image</a:t>
            </a:r>
          </a:p>
        </p:txBody>
      </p:sp>
      <p:sp>
        <p:nvSpPr>
          <p:cNvPr id="31" name="Picture Placeholder 3">
            <a:extLst>
              <a:ext uri="{FF2B5EF4-FFF2-40B4-BE49-F238E27FC236}">
                <a16:creationId xmlns:a16="http://schemas.microsoft.com/office/drawing/2014/main" id="{D7940000-D164-9D4A-AA60-FEFC801DFA13}"/>
              </a:ext>
            </a:extLst>
          </p:cNvPr>
          <p:cNvSpPr>
            <a:spLocks noGrp="1"/>
          </p:cNvSpPr>
          <p:nvPr>
            <p:ph type="pic" sz="quarter" idx="23" hasCustomPrompt="1"/>
          </p:nvPr>
        </p:nvSpPr>
        <p:spPr>
          <a:xfrm>
            <a:off x="3867300" y="3850659"/>
            <a:ext cx="1315197" cy="704850"/>
          </a:xfrm>
        </p:spPr>
        <p:txBody>
          <a:bodyPr anchor="ctr"/>
          <a:lstStyle>
            <a:lvl1pPr marL="0" indent="0" algn="ctr">
              <a:buNone/>
              <a:defRPr/>
            </a:lvl1pPr>
          </a:lstStyle>
          <a:p>
            <a:r>
              <a:rPr lang="en-US" dirty="0"/>
              <a:t>Click to</a:t>
            </a:r>
            <a:br>
              <a:rPr lang="en-US" dirty="0"/>
            </a:br>
            <a:r>
              <a:rPr lang="en-US" dirty="0"/>
              <a:t>Add Image</a:t>
            </a:r>
          </a:p>
        </p:txBody>
      </p:sp>
      <p:sp>
        <p:nvSpPr>
          <p:cNvPr id="32" name="Picture Placeholder 3">
            <a:extLst>
              <a:ext uri="{FF2B5EF4-FFF2-40B4-BE49-F238E27FC236}">
                <a16:creationId xmlns:a16="http://schemas.microsoft.com/office/drawing/2014/main" id="{F8DE5D6F-A9E5-0549-BD9B-B53C710094DF}"/>
              </a:ext>
            </a:extLst>
          </p:cNvPr>
          <p:cNvSpPr>
            <a:spLocks noGrp="1"/>
          </p:cNvSpPr>
          <p:nvPr>
            <p:ph type="pic" sz="quarter" idx="24" hasCustomPrompt="1"/>
          </p:nvPr>
        </p:nvSpPr>
        <p:spPr>
          <a:xfrm>
            <a:off x="5476913" y="2027238"/>
            <a:ext cx="1315197" cy="704850"/>
          </a:xfrm>
        </p:spPr>
        <p:txBody>
          <a:bodyPr anchor="ctr"/>
          <a:lstStyle>
            <a:lvl1pPr marL="0" indent="0" algn="ctr">
              <a:buNone/>
              <a:defRPr/>
            </a:lvl1pPr>
          </a:lstStyle>
          <a:p>
            <a:r>
              <a:rPr lang="en-US" dirty="0"/>
              <a:t>Click to</a:t>
            </a:r>
            <a:br>
              <a:rPr lang="en-US" dirty="0"/>
            </a:br>
            <a:r>
              <a:rPr lang="en-US" dirty="0"/>
              <a:t>Add Image</a:t>
            </a:r>
          </a:p>
        </p:txBody>
      </p:sp>
      <p:sp>
        <p:nvSpPr>
          <p:cNvPr id="33" name="Picture Placeholder 3">
            <a:extLst>
              <a:ext uri="{FF2B5EF4-FFF2-40B4-BE49-F238E27FC236}">
                <a16:creationId xmlns:a16="http://schemas.microsoft.com/office/drawing/2014/main" id="{B8216F69-E9F7-8D48-A65A-8D9CFB862B56}"/>
              </a:ext>
            </a:extLst>
          </p:cNvPr>
          <p:cNvSpPr>
            <a:spLocks noGrp="1"/>
          </p:cNvSpPr>
          <p:nvPr>
            <p:ph type="pic" sz="quarter" idx="25" hasCustomPrompt="1"/>
          </p:nvPr>
        </p:nvSpPr>
        <p:spPr>
          <a:xfrm>
            <a:off x="5476913" y="2938948"/>
            <a:ext cx="1315197" cy="704850"/>
          </a:xfrm>
        </p:spPr>
        <p:txBody>
          <a:bodyPr anchor="ctr"/>
          <a:lstStyle>
            <a:lvl1pPr marL="0" indent="0" algn="ctr">
              <a:buNone/>
              <a:defRPr/>
            </a:lvl1pPr>
          </a:lstStyle>
          <a:p>
            <a:r>
              <a:rPr lang="en-US" dirty="0"/>
              <a:t>Click to</a:t>
            </a:r>
            <a:br>
              <a:rPr lang="en-US" dirty="0"/>
            </a:br>
            <a:r>
              <a:rPr lang="en-US" dirty="0"/>
              <a:t>Add Image</a:t>
            </a:r>
          </a:p>
        </p:txBody>
      </p:sp>
      <p:sp>
        <p:nvSpPr>
          <p:cNvPr id="34" name="Picture Placeholder 3">
            <a:extLst>
              <a:ext uri="{FF2B5EF4-FFF2-40B4-BE49-F238E27FC236}">
                <a16:creationId xmlns:a16="http://schemas.microsoft.com/office/drawing/2014/main" id="{8ACD55A3-ADBB-4145-9359-7FD063A1961D}"/>
              </a:ext>
            </a:extLst>
          </p:cNvPr>
          <p:cNvSpPr>
            <a:spLocks noGrp="1"/>
          </p:cNvSpPr>
          <p:nvPr>
            <p:ph type="pic" sz="quarter" idx="26" hasCustomPrompt="1"/>
          </p:nvPr>
        </p:nvSpPr>
        <p:spPr>
          <a:xfrm>
            <a:off x="5476913" y="3850659"/>
            <a:ext cx="1315197" cy="704850"/>
          </a:xfrm>
        </p:spPr>
        <p:txBody>
          <a:bodyPr anchor="ctr"/>
          <a:lstStyle>
            <a:lvl1pPr marL="0" indent="0" algn="ctr">
              <a:buNone/>
              <a:defRPr/>
            </a:lvl1pPr>
          </a:lstStyle>
          <a:p>
            <a:r>
              <a:rPr lang="en-US" dirty="0"/>
              <a:t>Click to</a:t>
            </a:r>
            <a:br>
              <a:rPr lang="en-US" dirty="0"/>
            </a:br>
            <a:r>
              <a:rPr lang="en-US" dirty="0"/>
              <a:t>Add Image</a:t>
            </a:r>
          </a:p>
        </p:txBody>
      </p:sp>
      <p:sp>
        <p:nvSpPr>
          <p:cNvPr id="35" name="Picture Placeholder 3">
            <a:extLst>
              <a:ext uri="{FF2B5EF4-FFF2-40B4-BE49-F238E27FC236}">
                <a16:creationId xmlns:a16="http://schemas.microsoft.com/office/drawing/2014/main" id="{B228752C-631E-344B-9693-1A41EFEDC117}"/>
              </a:ext>
            </a:extLst>
          </p:cNvPr>
          <p:cNvSpPr>
            <a:spLocks noGrp="1"/>
          </p:cNvSpPr>
          <p:nvPr>
            <p:ph type="pic" sz="quarter" idx="27" hasCustomPrompt="1"/>
          </p:nvPr>
        </p:nvSpPr>
        <p:spPr>
          <a:xfrm>
            <a:off x="7086526" y="2027238"/>
            <a:ext cx="1315197" cy="704850"/>
          </a:xfrm>
        </p:spPr>
        <p:txBody>
          <a:bodyPr anchor="ctr"/>
          <a:lstStyle>
            <a:lvl1pPr marL="0" indent="0" algn="ctr">
              <a:buNone/>
              <a:defRPr/>
            </a:lvl1pPr>
          </a:lstStyle>
          <a:p>
            <a:r>
              <a:rPr lang="en-US" dirty="0"/>
              <a:t>Click to</a:t>
            </a:r>
            <a:br>
              <a:rPr lang="en-US" dirty="0"/>
            </a:br>
            <a:r>
              <a:rPr lang="en-US" dirty="0"/>
              <a:t>Add Image</a:t>
            </a:r>
          </a:p>
        </p:txBody>
      </p:sp>
      <p:sp>
        <p:nvSpPr>
          <p:cNvPr id="36" name="Picture Placeholder 3">
            <a:extLst>
              <a:ext uri="{FF2B5EF4-FFF2-40B4-BE49-F238E27FC236}">
                <a16:creationId xmlns:a16="http://schemas.microsoft.com/office/drawing/2014/main" id="{156BA496-EDDF-F047-9337-65EC87F3E13B}"/>
              </a:ext>
            </a:extLst>
          </p:cNvPr>
          <p:cNvSpPr>
            <a:spLocks noGrp="1"/>
          </p:cNvSpPr>
          <p:nvPr>
            <p:ph type="pic" sz="quarter" idx="28" hasCustomPrompt="1"/>
          </p:nvPr>
        </p:nvSpPr>
        <p:spPr>
          <a:xfrm>
            <a:off x="7086526" y="2938948"/>
            <a:ext cx="1315197" cy="704850"/>
          </a:xfrm>
        </p:spPr>
        <p:txBody>
          <a:bodyPr anchor="ctr"/>
          <a:lstStyle>
            <a:lvl1pPr marL="0" indent="0" algn="ctr">
              <a:buNone/>
              <a:defRPr/>
            </a:lvl1pPr>
          </a:lstStyle>
          <a:p>
            <a:r>
              <a:rPr lang="en-US" dirty="0"/>
              <a:t>Click to</a:t>
            </a:r>
            <a:br>
              <a:rPr lang="en-US" dirty="0"/>
            </a:br>
            <a:r>
              <a:rPr lang="en-US" dirty="0"/>
              <a:t>Add Image</a:t>
            </a:r>
          </a:p>
        </p:txBody>
      </p:sp>
      <p:sp>
        <p:nvSpPr>
          <p:cNvPr id="37" name="Picture Placeholder 3">
            <a:extLst>
              <a:ext uri="{FF2B5EF4-FFF2-40B4-BE49-F238E27FC236}">
                <a16:creationId xmlns:a16="http://schemas.microsoft.com/office/drawing/2014/main" id="{5490764C-20C1-9746-B2E6-4B9215BD3A6A}"/>
              </a:ext>
            </a:extLst>
          </p:cNvPr>
          <p:cNvSpPr>
            <a:spLocks noGrp="1"/>
          </p:cNvSpPr>
          <p:nvPr>
            <p:ph type="pic" sz="quarter" idx="29" hasCustomPrompt="1"/>
          </p:nvPr>
        </p:nvSpPr>
        <p:spPr>
          <a:xfrm>
            <a:off x="7086526" y="3850659"/>
            <a:ext cx="1315197" cy="704850"/>
          </a:xfrm>
        </p:spPr>
        <p:txBody>
          <a:bodyPr anchor="ctr"/>
          <a:lstStyle>
            <a:lvl1pPr marL="0" indent="0" algn="ctr">
              <a:buNone/>
              <a:defRPr/>
            </a:lvl1pPr>
          </a:lstStyle>
          <a:p>
            <a:r>
              <a:rPr lang="en-US" dirty="0"/>
              <a:t>Click to</a:t>
            </a:r>
            <a:br>
              <a:rPr lang="en-US" dirty="0"/>
            </a:br>
            <a:r>
              <a:rPr lang="en-US" dirty="0"/>
              <a:t>Add Image</a:t>
            </a:r>
          </a:p>
        </p:txBody>
      </p:sp>
    </p:spTree>
    <p:extLst>
      <p:ext uri="{BB962C8B-B14F-4D97-AF65-F5344CB8AC3E}">
        <p14:creationId xmlns:p14="http://schemas.microsoft.com/office/powerpoint/2010/main" val="304670528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26EA2D29-3480-564D-B136-A68302CC3269}"/>
              </a:ext>
            </a:extLst>
          </p:cNvPr>
          <p:cNvSpPr>
            <a:spLocks noGrp="1"/>
          </p:cNvSpPr>
          <p:nvPr>
            <p:ph type="sldNum" sz="quarter" idx="14"/>
          </p:nvPr>
        </p:nvSpPr>
        <p:spPr>
          <a:xfrm>
            <a:off x="7049236" y="69057"/>
            <a:ext cx="1700331" cy="274637"/>
          </a:xfrm>
        </p:spPr>
        <p:txBody>
          <a:bodyPr anchor="b" anchorCtr="0"/>
          <a:lstStyle/>
          <a:p>
            <a:fld id="{E6FF899E-83AB-4D90-84C5-239EB47A68A5}" type="slidenum">
              <a:rPr lang="en-US" smtClean="0"/>
              <a:pPr/>
              <a:t>‹#›</a:t>
            </a:fld>
            <a:endParaRPr lang="en-US" dirty="0"/>
          </a:p>
        </p:txBody>
      </p:sp>
      <p:pic>
        <p:nvPicPr>
          <p:cNvPr id="14" name="Picture 13">
            <a:extLst>
              <a:ext uri="{FF2B5EF4-FFF2-40B4-BE49-F238E27FC236}">
                <a16:creationId xmlns:a16="http://schemas.microsoft.com/office/drawing/2014/main" id="{5B194903-66D8-644B-8603-70A95FEDAD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64241" y="2440373"/>
            <a:ext cx="262754" cy="262754"/>
          </a:xfrm>
          <a:prstGeom prst="rect">
            <a:avLst/>
          </a:prstGeom>
        </p:spPr>
      </p:pic>
      <p:pic>
        <p:nvPicPr>
          <p:cNvPr id="15" name="Picture 14">
            <a:extLst>
              <a:ext uri="{FF2B5EF4-FFF2-40B4-BE49-F238E27FC236}">
                <a16:creationId xmlns:a16="http://schemas.microsoft.com/office/drawing/2014/main" id="{BE0F6766-79D1-4D46-B474-73F0CD66AE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098" y="2441776"/>
            <a:ext cx="271988" cy="246330"/>
          </a:xfrm>
          <a:prstGeom prst="rect">
            <a:avLst/>
          </a:prstGeom>
        </p:spPr>
      </p:pic>
      <p:sp>
        <p:nvSpPr>
          <p:cNvPr id="17" name="Text Placeholder 8">
            <a:extLst>
              <a:ext uri="{FF2B5EF4-FFF2-40B4-BE49-F238E27FC236}">
                <a16:creationId xmlns:a16="http://schemas.microsoft.com/office/drawing/2014/main" id="{C9B6F22C-C053-3A4D-805A-25CAA85A1BF6}"/>
              </a:ext>
            </a:extLst>
          </p:cNvPr>
          <p:cNvSpPr>
            <a:spLocks noGrp="1"/>
          </p:cNvSpPr>
          <p:nvPr>
            <p:ph type="body" sz="quarter" idx="18" hasCustomPrompt="1"/>
          </p:nvPr>
        </p:nvSpPr>
        <p:spPr>
          <a:xfrm>
            <a:off x="755658" y="2661654"/>
            <a:ext cx="2444804" cy="269304"/>
          </a:xfrm>
        </p:spPr>
        <p:txBody>
          <a:bodyPr wrap="square" lIns="0" tIns="0" rIns="0" bIns="0">
            <a:spAutoFit/>
          </a:bodyPr>
          <a:lstStyle>
            <a:lvl1pPr marL="0" indent="0">
              <a:lnSpc>
                <a:spcPts val="2100"/>
              </a:lnSpc>
              <a:buNone/>
              <a:defRPr sz="1800" kern="1000" cap="none" baseline="0">
                <a:solidFill>
                  <a:srgbClr val="000000"/>
                </a:solidFill>
                <a:latin typeface="+mj-lt"/>
              </a:defRPr>
            </a:lvl1pPr>
            <a:lvl2pPr marL="457189" indent="0">
              <a:buNone/>
              <a:defRPr/>
            </a:lvl2pPr>
            <a:lvl3pPr marL="914378" indent="0">
              <a:buNone/>
              <a:defRPr/>
            </a:lvl3pPr>
            <a:lvl4pPr marL="1371566" indent="0">
              <a:buNone/>
              <a:defRPr/>
            </a:lvl4pPr>
            <a:lvl5pPr marL="1828754" indent="0">
              <a:buNone/>
              <a:defRPr/>
            </a:lvl5pPr>
          </a:lstStyle>
          <a:p>
            <a:pPr lvl="0"/>
            <a:r>
              <a:rPr lang="en-US" dirty="0"/>
              <a:t>“Customer quote here.”</a:t>
            </a:r>
          </a:p>
        </p:txBody>
      </p:sp>
      <p:sp>
        <p:nvSpPr>
          <p:cNvPr id="18" name="Text Placeholder 8">
            <a:extLst>
              <a:ext uri="{FF2B5EF4-FFF2-40B4-BE49-F238E27FC236}">
                <a16:creationId xmlns:a16="http://schemas.microsoft.com/office/drawing/2014/main" id="{8BD66EAC-3F57-A24F-9818-31CDC9D94455}"/>
              </a:ext>
            </a:extLst>
          </p:cNvPr>
          <p:cNvSpPr>
            <a:spLocks noGrp="1"/>
          </p:cNvSpPr>
          <p:nvPr>
            <p:ph type="body" sz="quarter" idx="19" hasCustomPrompt="1"/>
          </p:nvPr>
        </p:nvSpPr>
        <p:spPr>
          <a:xfrm>
            <a:off x="1468575" y="4388455"/>
            <a:ext cx="2318974" cy="256480"/>
          </a:xfrm>
        </p:spPr>
        <p:txBody>
          <a:bodyPr wrap="square" lIns="0" tIns="0" rIns="0" bIns="0">
            <a:spAutoFit/>
          </a:bodyPr>
          <a:lstStyle>
            <a:lvl1pPr marL="0" indent="0">
              <a:lnSpc>
                <a:spcPts val="1000"/>
              </a:lnSpc>
              <a:spcBef>
                <a:spcPts val="0"/>
              </a:spcBef>
              <a:buNone/>
              <a:defRPr sz="1000" b="0" kern="1000" cap="none" spc="20" baseline="0">
                <a:solidFill>
                  <a:schemeClr val="bg1">
                    <a:lumMod val="75000"/>
                  </a:schemeClr>
                </a:solidFill>
                <a:latin typeface="+mj-lt"/>
              </a:defRPr>
            </a:lvl1pPr>
            <a:lvl2pPr marL="457189" indent="0">
              <a:buNone/>
              <a:defRPr/>
            </a:lvl2pPr>
            <a:lvl3pPr marL="914378" indent="0">
              <a:buNone/>
              <a:defRPr/>
            </a:lvl3pPr>
            <a:lvl4pPr marL="1371566" indent="0">
              <a:buNone/>
              <a:defRPr/>
            </a:lvl4pPr>
            <a:lvl5pPr marL="1828754" indent="0">
              <a:buNone/>
              <a:defRPr/>
            </a:lvl5pPr>
          </a:lstStyle>
          <a:p>
            <a:pPr lvl="0"/>
            <a:r>
              <a:rPr lang="en-US" dirty="0"/>
              <a:t>CLIENT NAME</a:t>
            </a:r>
          </a:p>
          <a:p>
            <a:pPr lvl="0"/>
            <a:r>
              <a:rPr lang="en-US" dirty="0"/>
              <a:t>— Client Title, Client Company</a:t>
            </a:r>
          </a:p>
        </p:txBody>
      </p:sp>
      <p:sp>
        <p:nvSpPr>
          <p:cNvPr id="19" name="Text Placeholder 8">
            <a:extLst>
              <a:ext uri="{FF2B5EF4-FFF2-40B4-BE49-F238E27FC236}">
                <a16:creationId xmlns:a16="http://schemas.microsoft.com/office/drawing/2014/main" id="{89AF3D60-21E2-C846-A3ED-BF3E89D0F25F}"/>
              </a:ext>
            </a:extLst>
          </p:cNvPr>
          <p:cNvSpPr>
            <a:spLocks noGrp="1"/>
          </p:cNvSpPr>
          <p:nvPr>
            <p:ph type="body" sz="quarter" idx="20" hasCustomPrompt="1"/>
          </p:nvPr>
        </p:nvSpPr>
        <p:spPr>
          <a:xfrm>
            <a:off x="7368098" y="3026885"/>
            <a:ext cx="1450367" cy="1463040"/>
          </a:xfrm>
        </p:spPr>
        <p:txBody>
          <a:bodyPr wrap="square" lIns="0" tIns="0" rIns="0" bIns="0">
            <a:spAutoFit/>
          </a:bodyPr>
          <a:lstStyle>
            <a:lvl1pPr marL="0" indent="0">
              <a:lnSpc>
                <a:spcPts val="1400"/>
              </a:lnSpc>
              <a:buNone/>
              <a:defRPr sz="1000" kern="1000" cap="none" baseline="0">
                <a:solidFill>
                  <a:srgbClr val="000000"/>
                </a:solidFill>
              </a:defRPr>
            </a:lvl1pPr>
            <a:lvl2pPr marL="457189" indent="0">
              <a:buNone/>
              <a:defRPr/>
            </a:lvl2pPr>
            <a:lvl3pPr marL="914378" indent="0">
              <a:buNone/>
              <a:defRPr/>
            </a:lvl3pPr>
            <a:lvl4pPr marL="1371566" indent="0">
              <a:buNone/>
              <a:defRPr/>
            </a:lvl4pPr>
            <a:lvl5pPr marL="1828754"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Sed </a:t>
            </a:r>
            <a:r>
              <a:rPr lang="en-US" dirty="0" err="1"/>
              <a:t>ut</a:t>
            </a:r>
            <a:r>
              <a:rPr lang="en-US" dirty="0"/>
              <a:t> diam non.</a:t>
            </a:r>
          </a:p>
        </p:txBody>
      </p:sp>
      <p:cxnSp>
        <p:nvCxnSpPr>
          <p:cNvPr id="21" name="Straight Connector 20">
            <a:extLst>
              <a:ext uri="{FF2B5EF4-FFF2-40B4-BE49-F238E27FC236}">
                <a16:creationId xmlns:a16="http://schemas.microsoft.com/office/drawing/2014/main" id="{ACB638BC-47F5-2444-9E42-C44E0DD9A520}"/>
              </a:ext>
            </a:extLst>
          </p:cNvPr>
          <p:cNvCxnSpPr>
            <a:cxnSpLocks/>
          </p:cNvCxnSpPr>
          <p:nvPr userDrawn="1"/>
        </p:nvCxnSpPr>
        <p:spPr>
          <a:xfrm>
            <a:off x="3935214" y="2646246"/>
            <a:ext cx="0" cy="1828003"/>
          </a:xfrm>
          <a:prstGeom prst="line">
            <a:avLst/>
          </a:prstGeom>
          <a:noFill/>
          <a:ln w="12700" cap="flat" cmpd="sng" algn="ctr">
            <a:solidFill>
              <a:srgbClr val="414042">
                <a:alpha val="20000"/>
              </a:srgbClr>
            </a:solidFill>
            <a:prstDash val="solid"/>
          </a:ln>
          <a:effectLst/>
        </p:spPr>
      </p:cxnSp>
      <p:sp>
        <p:nvSpPr>
          <p:cNvPr id="25" name="Text Placeholder 8">
            <a:extLst>
              <a:ext uri="{FF2B5EF4-FFF2-40B4-BE49-F238E27FC236}">
                <a16:creationId xmlns:a16="http://schemas.microsoft.com/office/drawing/2014/main" id="{95B153D0-1B2C-BA46-95D0-8230B7AB1CFF}"/>
              </a:ext>
            </a:extLst>
          </p:cNvPr>
          <p:cNvSpPr>
            <a:spLocks noGrp="1"/>
          </p:cNvSpPr>
          <p:nvPr>
            <p:ph type="body" sz="quarter" idx="23" hasCustomPrompt="1"/>
          </p:nvPr>
        </p:nvSpPr>
        <p:spPr>
          <a:xfrm>
            <a:off x="5770069" y="3026885"/>
            <a:ext cx="1450367" cy="1463040"/>
          </a:xfrm>
        </p:spPr>
        <p:txBody>
          <a:bodyPr wrap="square" lIns="0" tIns="0" rIns="0" bIns="0">
            <a:spAutoFit/>
          </a:bodyPr>
          <a:lstStyle>
            <a:lvl1pPr marL="0" indent="0">
              <a:lnSpc>
                <a:spcPts val="1400"/>
              </a:lnSpc>
              <a:buNone/>
              <a:defRPr sz="1000" kern="1000" cap="none" baseline="0">
                <a:solidFill>
                  <a:srgbClr val="000000"/>
                </a:solidFill>
              </a:defRPr>
            </a:lvl1pPr>
            <a:lvl2pPr marL="457189" indent="0">
              <a:buNone/>
              <a:defRPr/>
            </a:lvl2pPr>
            <a:lvl3pPr marL="914378" indent="0">
              <a:buNone/>
              <a:defRPr/>
            </a:lvl3pPr>
            <a:lvl4pPr marL="1371566" indent="0">
              <a:buNone/>
              <a:defRPr/>
            </a:lvl4pPr>
            <a:lvl5pPr marL="1828754"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Sed </a:t>
            </a:r>
            <a:r>
              <a:rPr lang="en-US" dirty="0" err="1"/>
              <a:t>ut</a:t>
            </a:r>
            <a:r>
              <a:rPr lang="en-US" dirty="0"/>
              <a:t> diam non.</a:t>
            </a:r>
          </a:p>
        </p:txBody>
      </p:sp>
      <p:sp>
        <p:nvSpPr>
          <p:cNvPr id="35" name="Text Placeholder 26">
            <a:extLst>
              <a:ext uri="{FF2B5EF4-FFF2-40B4-BE49-F238E27FC236}">
                <a16:creationId xmlns:a16="http://schemas.microsoft.com/office/drawing/2014/main" id="{290EC6D0-0E8A-1044-8F9E-4445F3369C6B}"/>
              </a:ext>
            </a:extLst>
          </p:cNvPr>
          <p:cNvSpPr txBox="1">
            <a:spLocks/>
          </p:cNvSpPr>
          <p:nvPr userDrawn="1"/>
        </p:nvSpPr>
        <p:spPr>
          <a:xfrm>
            <a:off x="7368098" y="2792733"/>
            <a:ext cx="1188720" cy="179536"/>
          </a:xfrm>
          <a:prstGeom prst="rect">
            <a:avLst/>
          </a:prstGeom>
        </p:spPr>
        <p:txBody>
          <a:bodyPr vert="horz" lIns="0" tIns="0" rIns="0" bIns="0" rtlCol="0">
            <a:normAutofit/>
          </a:bodyPr>
          <a:lstStyle>
            <a:lvl1pPr marL="342900" indent="-342900" algn="l" defTabSz="457200" rtl="0" eaLnBrk="1" latinLnBrk="0" hangingPunct="1">
              <a:lnSpc>
                <a:spcPts val="1400"/>
              </a:lnSpc>
              <a:spcBef>
                <a:spcPts val="800"/>
              </a:spcBef>
              <a:buClr>
                <a:srgbClr val="EE3524"/>
              </a:buClr>
              <a:buSzPct val="90000"/>
              <a:buFont typeface="Arial" panose="020B0604020202020204" pitchFamily="34" charset="0"/>
              <a:buChar char="•"/>
              <a:defRPr sz="900" kern="1200">
                <a:solidFill>
                  <a:srgbClr val="46494F"/>
                </a:solidFill>
                <a:latin typeface="+mj-lt"/>
                <a:ea typeface="Verdana" charset="0"/>
                <a:cs typeface="Verdana" charset="0"/>
              </a:defRPr>
            </a:lvl1pPr>
            <a:lvl2pPr marL="628650" indent="-171450" algn="l" defTabSz="457200" rtl="0" eaLnBrk="1" latinLnBrk="0" hangingPunct="1">
              <a:lnSpc>
                <a:spcPts val="1400"/>
              </a:lnSpc>
              <a:spcBef>
                <a:spcPts val="800"/>
              </a:spcBef>
              <a:buClr>
                <a:srgbClr val="EE3524"/>
              </a:buClr>
              <a:buSzPct val="90000"/>
              <a:buFont typeface="Wingdings" pitchFamily="2" charset="2"/>
              <a:buChar char="§"/>
              <a:defRPr sz="900" kern="1200">
                <a:solidFill>
                  <a:srgbClr val="46494F"/>
                </a:solidFill>
                <a:latin typeface="Verdana" charset="0"/>
                <a:ea typeface="Verdana" charset="0"/>
                <a:cs typeface="Verdana" charset="0"/>
              </a:defRPr>
            </a:lvl2pPr>
            <a:lvl3pPr marL="1143000" indent="-228600" algn="l" defTabSz="457200" rtl="0" eaLnBrk="1" latinLnBrk="0" hangingPunct="1">
              <a:lnSpc>
                <a:spcPts val="1400"/>
              </a:lnSpc>
              <a:spcBef>
                <a:spcPts val="800"/>
              </a:spcBef>
              <a:buClr>
                <a:srgbClr val="EE3524"/>
              </a:buClr>
              <a:buSzPct val="90000"/>
              <a:buFont typeface="Lucida Grande"/>
              <a:buChar char="-"/>
              <a:defRPr sz="900" kern="1200">
                <a:solidFill>
                  <a:srgbClr val="46494F"/>
                </a:solidFill>
                <a:latin typeface="Verdana" charset="0"/>
                <a:ea typeface="Verdana" charset="0"/>
                <a:cs typeface="Verdana" charset="0"/>
              </a:defRPr>
            </a:lvl3pPr>
            <a:lvl4pPr marL="1600200" indent="-228600" algn="l" defTabSz="457200" rtl="0" eaLnBrk="1" latinLnBrk="0" hangingPunct="1">
              <a:lnSpc>
                <a:spcPts val="1400"/>
              </a:lnSpc>
              <a:spcBef>
                <a:spcPts val="800"/>
              </a:spcBef>
              <a:buClr>
                <a:srgbClr val="EE3524"/>
              </a:buClr>
              <a:buSzPct val="90000"/>
              <a:buFont typeface="Lucida Grande"/>
              <a:buChar char="›"/>
              <a:defRPr sz="900" kern="1200">
                <a:solidFill>
                  <a:srgbClr val="46494F"/>
                </a:solidFill>
                <a:latin typeface="Verdana" charset="0"/>
                <a:ea typeface="Verdana" charset="0"/>
                <a:cs typeface="Verdana" charset="0"/>
              </a:defRPr>
            </a:lvl4pPr>
            <a:lvl5pPr marL="2057400" indent="-228600" algn="l" defTabSz="457200" rtl="0" eaLnBrk="1" latinLnBrk="0" hangingPunct="1">
              <a:lnSpc>
                <a:spcPts val="1400"/>
              </a:lnSpc>
              <a:spcBef>
                <a:spcPts val="800"/>
              </a:spcBef>
              <a:buClr>
                <a:srgbClr val="EE3524"/>
              </a:buClr>
              <a:buSzPct val="90000"/>
              <a:buFont typeface="Courier New"/>
              <a:buChar char="o"/>
              <a:defRPr sz="900" kern="1200">
                <a:solidFill>
                  <a:srgbClr val="46494F"/>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rgbClr val="EE3524"/>
                </a:solidFill>
              </a:rPr>
              <a:t>THE RESULT</a:t>
            </a:r>
            <a:endParaRPr lang="en-PT" sz="1400" dirty="0">
              <a:solidFill>
                <a:srgbClr val="EE3524"/>
              </a:solidFill>
            </a:endParaRPr>
          </a:p>
        </p:txBody>
      </p:sp>
      <p:sp>
        <p:nvSpPr>
          <p:cNvPr id="36" name="Text Placeholder 27">
            <a:extLst>
              <a:ext uri="{FF2B5EF4-FFF2-40B4-BE49-F238E27FC236}">
                <a16:creationId xmlns:a16="http://schemas.microsoft.com/office/drawing/2014/main" id="{B72D8908-7FCE-4343-802C-401068195813}"/>
              </a:ext>
            </a:extLst>
          </p:cNvPr>
          <p:cNvSpPr txBox="1">
            <a:spLocks/>
          </p:cNvSpPr>
          <p:nvPr userDrawn="1"/>
        </p:nvSpPr>
        <p:spPr>
          <a:xfrm>
            <a:off x="5770069" y="2795127"/>
            <a:ext cx="1279158" cy="179536"/>
          </a:xfrm>
          <a:prstGeom prst="rect">
            <a:avLst/>
          </a:prstGeom>
        </p:spPr>
        <p:txBody>
          <a:bodyPr vert="horz" lIns="0" tIns="0" rIns="0" bIns="0" rtlCol="0">
            <a:normAutofit/>
          </a:bodyPr>
          <a:lstStyle>
            <a:lvl1pPr marL="342900" indent="-342900" algn="l" defTabSz="457200" rtl="0" eaLnBrk="1" latinLnBrk="0" hangingPunct="1">
              <a:lnSpc>
                <a:spcPts val="1400"/>
              </a:lnSpc>
              <a:spcBef>
                <a:spcPts val="800"/>
              </a:spcBef>
              <a:buClr>
                <a:srgbClr val="EE3524"/>
              </a:buClr>
              <a:buSzPct val="90000"/>
              <a:buFont typeface="Arial" panose="020B0604020202020204" pitchFamily="34" charset="0"/>
              <a:buChar char="•"/>
              <a:defRPr sz="900" kern="1200">
                <a:solidFill>
                  <a:srgbClr val="46494F"/>
                </a:solidFill>
                <a:latin typeface="+mj-lt"/>
                <a:ea typeface="Verdana" charset="0"/>
                <a:cs typeface="Verdana" charset="0"/>
              </a:defRPr>
            </a:lvl1pPr>
            <a:lvl2pPr marL="628650" indent="-171450" algn="l" defTabSz="457200" rtl="0" eaLnBrk="1" latinLnBrk="0" hangingPunct="1">
              <a:lnSpc>
                <a:spcPts val="1400"/>
              </a:lnSpc>
              <a:spcBef>
                <a:spcPts val="800"/>
              </a:spcBef>
              <a:buClr>
                <a:srgbClr val="EE3524"/>
              </a:buClr>
              <a:buSzPct val="90000"/>
              <a:buFont typeface="Wingdings" pitchFamily="2" charset="2"/>
              <a:buChar char="§"/>
              <a:defRPr sz="900" kern="1200">
                <a:solidFill>
                  <a:srgbClr val="46494F"/>
                </a:solidFill>
                <a:latin typeface="Verdana" charset="0"/>
                <a:ea typeface="Verdana" charset="0"/>
                <a:cs typeface="Verdana" charset="0"/>
              </a:defRPr>
            </a:lvl2pPr>
            <a:lvl3pPr marL="1143000" indent="-228600" algn="l" defTabSz="457200" rtl="0" eaLnBrk="1" latinLnBrk="0" hangingPunct="1">
              <a:lnSpc>
                <a:spcPts val="1400"/>
              </a:lnSpc>
              <a:spcBef>
                <a:spcPts val="800"/>
              </a:spcBef>
              <a:buClr>
                <a:srgbClr val="EE3524"/>
              </a:buClr>
              <a:buSzPct val="90000"/>
              <a:buFont typeface="Lucida Grande"/>
              <a:buChar char="-"/>
              <a:defRPr sz="900" kern="1200">
                <a:solidFill>
                  <a:srgbClr val="46494F"/>
                </a:solidFill>
                <a:latin typeface="Verdana" charset="0"/>
                <a:ea typeface="Verdana" charset="0"/>
                <a:cs typeface="Verdana" charset="0"/>
              </a:defRPr>
            </a:lvl3pPr>
            <a:lvl4pPr marL="1600200" indent="-228600" algn="l" defTabSz="457200" rtl="0" eaLnBrk="1" latinLnBrk="0" hangingPunct="1">
              <a:lnSpc>
                <a:spcPts val="1400"/>
              </a:lnSpc>
              <a:spcBef>
                <a:spcPts val="800"/>
              </a:spcBef>
              <a:buClr>
                <a:srgbClr val="EE3524"/>
              </a:buClr>
              <a:buSzPct val="90000"/>
              <a:buFont typeface="Lucida Grande"/>
              <a:buChar char="›"/>
              <a:defRPr sz="900" kern="1200">
                <a:solidFill>
                  <a:srgbClr val="46494F"/>
                </a:solidFill>
                <a:latin typeface="Verdana" charset="0"/>
                <a:ea typeface="Verdana" charset="0"/>
                <a:cs typeface="Verdana" charset="0"/>
              </a:defRPr>
            </a:lvl4pPr>
            <a:lvl5pPr marL="2057400" indent="-228600" algn="l" defTabSz="457200" rtl="0" eaLnBrk="1" latinLnBrk="0" hangingPunct="1">
              <a:lnSpc>
                <a:spcPts val="1400"/>
              </a:lnSpc>
              <a:spcBef>
                <a:spcPts val="800"/>
              </a:spcBef>
              <a:buClr>
                <a:srgbClr val="EE3524"/>
              </a:buClr>
              <a:buSzPct val="90000"/>
              <a:buFont typeface="Courier New"/>
              <a:buChar char="o"/>
              <a:defRPr sz="900" kern="1200">
                <a:solidFill>
                  <a:srgbClr val="46494F"/>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rgbClr val="EE3524"/>
                </a:solidFill>
              </a:rPr>
              <a:t>CSG DELIVERED</a:t>
            </a:r>
            <a:endParaRPr lang="en-PT" sz="1400" dirty="0">
              <a:solidFill>
                <a:srgbClr val="EE3524"/>
              </a:solidFill>
            </a:endParaRPr>
          </a:p>
        </p:txBody>
      </p:sp>
      <p:sp>
        <p:nvSpPr>
          <p:cNvPr id="39" name="Picture Placeholder 38">
            <a:extLst>
              <a:ext uri="{FF2B5EF4-FFF2-40B4-BE49-F238E27FC236}">
                <a16:creationId xmlns:a16="http://schemas.microsoft.com/office/drawing/2014/main" id="{014C2B80-5EFA-7C4F-91A3-ED0C7FD34454}"/>
              </a:ext>
            </a:extLst>
          </p:cNvPr>
          <p:cNvSpPr>
            <a:spLocks noGrp="1"/>
          </p:cNvSpPr>
          <p:nvPr>
            <p:ph type="pic" sz="quarter" idx="24" hasCustomPrompt="1"/>
          </p:nvPr>
        </p:nvSpPr>
        <p:spPr>
          <a:xfrm>
            <a:off x="722195" y="1331913"/>
            <a:ext cx="1905119" cy="1193800"/>
          </a:xfrm>
        </p:spPr>
        <p:txBody>
          <a:bodyPr anchor="ctr"/>
          <a:lstStyle>
            <a:lvl1pPr marL="0" indent="0" algn="ctr">
              <a:buNone/>
              <a:defRPr/>
            </a:lvl1pPr>
          </a:lstStyle>
          <a:p>
            <a:r>
              <a:rPr lang="en-US" dirty="0"/>
              <a:t>Click to</a:t>
            </a:r>
            <a:br>
              <a:rPr lang="en-US" dirty="0"/>
            </a:br>
            <a:r>
              <a:rPr lang="en-US" dirty="0"/>
              <a:t>Place Customer Logo</a:t>
            </a:r>
            <a:endParaRPr lang="en-PT" dirty="0"/>
          </a:p>
          <a:p>
            <a:endParaRPr lang="en-PT" dirty="0"/>
          </a:p>
        </p:txBody>
      </p:sp>
      <p:sp>
        <p:nvSpPr>
          <p:cNvPr id="20" name="Text Placeholder 17">
            <a:extLst>
              <a:ext uri="{FF2B5EF4-FFF2-40B4-BE49-F238E27FC236}">
                <a16:creationId xmlns:a16="http://schemas.microsoft.com/office/drawing/2014/main" id="{243D7A93-17A3-8748-97DA-DE228C9C2D91}"/>
              </a:ext>
            </a:extLst>
          </p:cNvPr>
          <p:cNvSpPr>
            <a:spLocks noGrp="1"/>
          </p:cNvSpPr>
          <p:nvPr>
            <p:ph type="body" sz="quarter" idx="15" hasCustomPrompt="1"/>
          </p:nvPr>
        </p:nvSpPr>
        <p:spPr>
          <a:xfrm>
            <a:off x="974035" y="122645"/>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189" indent="0">
              <a:buNone/>
              <a:defRPr/>
            </a:lvl2pPr>
            <a:lvl3pPr marL="914378" indent="0">
              <a:buNone/>
              <a:defRPr/>
            </a:lvl3pPr>
            <a:lvl4pPr marL="1371566" indent="0">
              <a:buNone/>
              <a:defRPr/>
            </a:lvl4pPr>
            <a:lvl5pPr marL="1828754" indent="0">
              <a:buNone/>
              <a:defRPr/>
            </a:lvl5pPr>
          </a:lstStyle>
          <a:p>
            <a:pPr lvl="0"/>
            <a:r>
              <a:rPr lang="en-US" dirty="0"/>
              <a:t>Title of page goes right here</a:t>
            </a:r>
          </a:p>
        </p:txBody>
      </p:sp>
      <p:pic>
        <p:nvPicPr>
          <p:cNvPr id="2" name="Picture 1">
            <a:extLst>
              <a:ext uri="{FF2B5EF4-FFF2-40B4-BE49-F238E27FC236}">
                <a16:creationId xmlns:a16="http://schemas.microsoft.com/office/drawing/2014/main" id="{51A4AD72-70C1-45E1-A99F-3812DF2A7C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117711" y="2383138"/>
            <a:ext cx="405800" cy="377223"/>
          </a:xfrm>
          <a:prstGeom prst="rect">
            <a:avLst/>
          </a:prstGeom>
        </p:spPr>
      </p:pic>
      <p:sp>
        <p:nvSpPr>
          <p:cNvPr id="16" name="Text Placeholder 8">
            <a:extLst>
              <a:ext uri="{FF2B5EF4-FFF2-40B4-BE49-F238E27FC236}">
                <a16:creationId xmlns:a16="http://schemas.microsoft.com/office/drawing/2014/main" id="{203A084B-62C9-4F07-B404-D385DA2E8A49}"/>
              </a:ext>
            </a:extLst>
          </p:cNvPr>
          <p:cNvSpPr>
            <a:spLocks noGrp="1"/>
          </p:cNvSpPr>
          <p:nvPr>
            <p:ph type="body" sz="quarter" idx="25" hasCustomPrompt="1"/>
          </p:nvPr>
        </p:nvSpPr>
        <p:spPr>
          <a:xfrm>
            <a:off x="4172040" y="3018674"/>
            <a:ext cx="1450367" cy="1463040"/>
          </a:xfrm>
        </p:spPr>
        <p:txBody>
          <a:bodyPr wrap="square" lIns="0" tIns="0" rIns="0" bIns="0">
            <a:spAutoFit/>
          </a:bodyPr>
          <a:lstStyle>
            <a:lvl1pPr marL="0" indent="0">
              <a:lnSpc>
                <a:spcPts val="1400"/>
              </a:lnSpc>
              <a:buNone/>
              <a:defRPr sz="1000" kern="1000" cap="none" baseline="0">
                <a:solidFill>
                  <a:srgbClr val="000000"/>
                </a:solidFill>
              </a:defRPr>
            </a:lvl1pPr>
            <a:lvl2pPr marL="457189" indent="0">
              <a:buNone/>
              <a:defRPr/>
            </a:lvl2pPr>
            <a:lvl3pPr marL="914378" indent="0">
              <a:buNone/>
              <a:defRPr/>
            </a:lvl3pPr>
            <a:lvl4pPr marL="1371566" indent="0">
              <a:buNone/>
              <a:defRPr/>
            </a:lvl4pPr>
            <a:lvl5pPr marL="1828754"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Sed </a:t>
            </a:r>
            <a:r>
              <a:rPr lang="en-US" dirty="0" err="1"/>
              <a:t>ut</a:t>
            </a:r>
            <a:r>
              <a:rPr lang="en-US" dirty="0"/>
              <a:t> diam non.</a:t>
            </a:r>
          </a:p>
        </p:txBody>
      </p:sp>
      <p:sp>
        <p:nvSpPr>
          <p:cNvPr id="22" name="Text Placeholder 27">
            <a:extLst>
              <a:ext uri="{FF2B5EF4-FFF2-40B4-BE49-F238E27FC236}">
                <a16:creationId xmlns:a16="http://schemas.microsoft.com/office/drawing/2014/main" id="{13747761-98F2-40A0-B6AA-604024ACD6B6}"/>
              </a:ext>
            </a:extLst>
          </p:cNvPr>
          <p:cNvSpPr txBox="1">
            <a:spLocks/>
          </p:cNvSpPr>
          <p:nvPr userDrawn="1"/>
        </p:nvSpPr>
        <p:spPr>
          <a:xfrm>
            <a:off x="4155982" y="2800476"/>
            <a:ext cx="1466421" cy="194078"/>
          </a:xfrm>
          <a:prstGeom prst="rect">
            <a:avLst/>
          </a:prstGeom>
        </p:spPr>
        <p:txBody>
          <a:bodyPr vert="horz" lIns="0" tIns="0" rIns="0" bIns="0" rtlCol="0">
            <a:normAutofit/>
          </a:bodyPr>
          <a:lstStyle>
            <a:lvl1pPr marL="342900" indent="-342900" algn="l" defTabSz="457200" rtl="0" eaLnBrk="1" latinLnBrk="0" hangingPunct="1">
              <a:lnSpc>
                <a:spcPts val="1400"/>
              </a:lnSpc>
              <a:spcBef>
                <a:spcPts val="800"/>
              </a:spcBef>
              <a:buClr>
                <a:srgbClr val="EE3524"/>
              </a:buClr>
              <a:buSzPct val="90000"/>
              <a:buFont typeface="Arial" panose="020B0604020202020204" pitchFamily="34" charset="0"/>
              <a:buChar char="•"/>
              <a:defRPr sz="900" kern="1200">
                <a:solidFill>
                  <a:srgbClr val="46494F"/>
                </a:solidFill>
                <a:latin typeface="+mj-lt"/>
                <a:ea typeface="Verdana" charset="0"/>
                <a:cs typeface="Verdana" charset="0"/>
              </a:defRPr>
            </a:lvl1pPr>
            <a:lvl2pPr marL="628650" indent="-171450" algn="l" defTabSz="457200" rtl="0" eaLnBrk="1" latinLnBrk="0" hangingPunct="1">
              <a:lnSpc>
                <a:spcPts val="1400"/>
              </a:lnSpc>
              <a:spcBef>
                <a:spcPts val="800"/>
              </a:spcBef>
              <a:buClr>
                <a:srgbClr val="EE3524"/>
              </a:buClr>
              <a:buSzPct val="90000"/>
              <a:buFont typeface="Wingdings" pitchFamily="2" charset="2"/>
              <a:buChar char="§"/>
              <a:defRPr sz="900" kern="1200">
                <a:solidFill>
                  <a:srgbClr val="46494F"/>
                </a:solidFill>
                <a:latin typeface="Verdana" charset="0"/>
                <a:ea typeface="Verdana" charset="0"/>
                <a:cs typeface="Verdana" charset="0"/>
              </a:defRPr>
            </a:lvl2pPr>
            <a:lvl3pPr marL="1143000" indent="-228600" algn="l" defTabSz="457200" rtl="0" eaLnBrk="1" latinLnBrk="0" hangingPunct="1">
              <a:lnSpc>
                <a:spcPts val="1400"/>
              </a:lnSpc>
              <a:spcBef>
                <a:spcPts val="800"/>
              </a:spcBef>
              <a:buClr>
                <a:srgbClr val="EE3524"/>
              </a:buClr>
              <a:buSzPct val="90000"/>
              <a:buFont typeface="Lucida Grande"/>
              <a:buChar char="-"/>
              <a:defRPr sz="900" kern="1200">
                <a:solidFill>
                  <a:srgbClr val="46494F"/>
                </a:solidFill>
                <a:latin typeface="Verdana" charset="0"/>
                <a:ea typeface="Verdana" charset="0"/>
                <a:cs typeface="Verdana" charset="0"/>
              </a:defRPr>
            </a:lvl3pPr>
            <a:lvl4pPr marL="1600200" indent="-228600" algn="l" defTabSz="457200" rtl="0" eaLnBrk="1" latinLnBrk="0" hangingPunct="1">
              <a:lnSpc>
                <a:spcPts val="1400"/>
              </a:lnSpc>
              <a:spcBef>
                <a:spcPts val="800"/>
              </a:spcBef>
              <a:buClr>
                <a:srgbClr val="EE3524"/>
              </a:buClr>
              <a:buSzPct val="90000"/>
              <a:buFont typeface="Lucida Grande"/>
              <a:buChar char="›"/>
              <a:defRPr sz="900" kern="1200">
                <a:solidFill>
                  <a:srgbClr val="46494F"/>
                </a:solidFill>
                <a:latin typeface="Verdana" charset="0"/>
                <a:ea typeface="Verdana" charset="0"/>
                <a:cs typeface="Verdana" charset="0"/>
              </a:defRPr>
            </a:lvl4pPr>
            <a:lvl5pPr marL="2057400" indent="-228600" algn="l" defTabSz="457200" rtl="0" eaLnBrk="1" latinLnBrk="0" hangingPunct="1">
              <a:lnSpc>
                <a:spcPts val="1400"/>
              </a:lnSpc>
              <a:spcBef>
                <a:spcPts val="800"/>
              </a:spcBef>
              <a:buClr>
                <a:srgbClr val="EE3524"/>
              </a:buClr>
              <a:buSzPct val="90000"/>
              <a:buFont typeface="Courier New"/>
              <a:buChar char="o"/>
              <a:defRPr sz="900" kern="1200">
                <a:solidFill>
                  <a:srgbClr val="46494F"/>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rgbClr val="EE3524"/>
                </a:solidFill>
              </a:rPr>
              <a:t>THE CHALLENGE</a:t>
            </a:r>
            <a:endParaRPr lang="en-PT" sz="1400" dirty="0">
              <a:solidFill>
                <a:srgbClr val="EE3524"/>
              </a:solidFill>
            </a:endParaRPr>
          </a:p>
        </p:txBody>
      </p:sp>
    </p:spTree>
    <p:extLst>
      <p:ext uri="{BB962C8B-B14F-4D97-AF65-F5344CB8AC3E}">
        <p14:creationId xmlns:p14="http://schemas.microsoft.com/office/powerpoint/2010/main" val="38042080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Icons &amp; Headlines">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AE451FDF-7E15-3A4A-8E81-A1C7E799160A}"/>
              </a:ext>
            </a:extLst>
          </p:cNvPr>
          <p:cNvSpPr/>
          <p:nvPr userDrawn="1"/>
        </p:nvSpPr>
        <p:spPr>
          <a:xfrm>
            <a:off x="1" y="625073"/>
            <a:ext cx="9144000" cy="3999315"/>
          </a:xfrm>
          <a:custGeom>
            <a:avLst/>
            <a:gdLst>
              <a:gd name="connsiteX0" fmla="*/ 25384 w 9169384"/>
              <a:gd name="connsiteY0" fmla="*/ 0 h 4134678"/>
              <a:gd name="connsiteX1" fmla="*/ 9169384 w 9169384"/>
              <a:gd name="connsiteY1" fmla="*/ 0 h 4134678"/>
              <a:gd name="connsiteX2" fmla="*/ 9169384 w 9169384"/>
              <a:gd name="connsiteY2" fmla="*/ 4023360 h 4134678"/>
              <a:gd name="connsiteX3" fmla="*/ 8278838 w 9169384"/>
              <a:gd name="connsiteY3" fmla="*/ 4023360 h 4134678"/>
              <a:gd name="connsiteX4" fmla="*/ 8278838 w 9169384"/>
              <a:gd name="connsiteY4" fmla="*/ 4134678 h 4134678"/>
              <a:gd name="connsiteX5" fmla="*/ 1957551 w 9169384"/>
              <a:gd name="connsiteY5" fmla="*/ 4134678 h 4134678"/>
              <a:gd name="connsiteX6" fmla="*/ 1957551 w 9169384"/>
              <a:gd name="connsiteY6" fmla="*/ 4047214 h 4134678"/>
              <a:gd name="connsiteX7" fmla="*/ 1530 w 9169384"/>
              <a:gd name="connsiteY7" fmla="*/ 4047214 h 4134678"/>
              <a:gd name="connsiteX8" fmla="*/ 25384 w 9169384"/>
              <a:gd name="connsiteY8" fmla="*/ 0 h 413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69384" h="4134678">
                <a:moveTo>
                  <a:pt x="25384" y="0"/>
                </a:moveTo>
                <a:lnTo>
                  <a:pt x="9169384" y="0"/>
                </a:lnTo>
                <a:lnTo>
                  <a:pt x="9169384" y="4023360"/>
                </a:lnTo>
                <a:lnTo>
                  <a:pt x="8278838" y="4023360"/>
                </a:lnTo>
                <a:lnTo>
                  <a:pt x="8278838" y="4134678"/>
                </a:lnTo>
                <a:lnTo>
                  <a:pt x="1957551" y="4134678"/>
                </a:lnTo>
                <a:lnTo>
                  <a:pt x="1957551" y="4047214"/>
                </a:lnTo>
                <a:lnTo>
                  <a:pt x="1530" y="4047214"/>
                </a:lnTo>
                <a:cubicBezTo>
                  <a:pt x="-1120" y="2700793"/>
                  <a:pt x="-3771" y="1354372"/>
                  <a:pt x="25384" y="0"/>
                </a:cubicBezTo>
                <a:close/>
              </a:path>
            </a:pathLst>
          </a:cu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T"/>
          </a:p>
        </p:txBody>
      </p:sp>
      <p:sp>
        <p:nvSpPr>
          <p:cNvPr id="11" name="Slide Number Placeholder 1">
            <a:extLst>
              <a:ext uri="{FF2B5EF4-FFF2-40B4-BE49-F238E27FC236}">
                <a16:creationId xmlns:a16="http://schemas.microsoft.com/office/drawing/2014/main" id="{26EA2D29-3480-564D-B136-A68302CC3269}"/>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5" name="Text Placeholder 17">
            <a:extLst>
              <a:ext uri="{FF2B5EF4-FFF2-40B4-BE49-F238E27FC236}">
                <a16:creationId xmlns:a16="http://schemas.microsoft.com/office/drawing/2014/main" id="{0F76A681-827E-7046-953A-05E56D4FE7B0}"/>
              </a:ext>
            </a:extLst>
          </p:cNvPr>
          <p:cNvSpPr>
            <a:spLocks noGrp="1"/>
          </p:cNvSpPr>
          <p:nvPr>
            <p:ph type="body" sz="quarter" idx="15"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2" name="Rectangle 11">
            <a:extLst>
              <a:ext uri="{FF2B5EF4-FFF2-40B4-BE49-F238E27FC236}">
                <a16:creationId xmlns:a16="http://schemas.microsoft.com/office/drawing/2014/main" id="{3118AAB5-9A8C-4857-964A-714A1BAAEF2B}"/>
              </a:ext>
            </a:extLst>
          </p:cNvPr>
          <p:cNvSpPr/>
          <p:nvPr userDrawn="1"/>
        </p:nvSpPr>
        <p:spPr>
          <a:xfrm>
            <a:off x="3925321" y="1578278"/>
            <a:ext cx="720000" cy="36000"/>
          </a:xfrm>
          <a:prstGeom prst="rect">
            <a:avLst/>
          </a:prstGeom>
          <a:solidFill>
            <a:srgbClr val="EE35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3" name="Text Placeholder 17">
            <a:extLst>
              <a:ext uri="{FF2B5EF4-FFF2-40B4-BE49-F238E27FC236}">
                <a16:creationId xmlns:a16="http://schemas.microsoft.com/office/drawing/2014/main" id="{246247D6-024C-4C9E-9FA5-85920EF43E77}"/>
              </a:ext>
            </a:extLst>
          </p:cNvPr>
          <p:cNvSpPr>
            <a:spLocks noGrp="1"/>
          </p:cNvSpPr>
          <p:nvPr>
            <p:ph type="body" sz="quarter" idx="18" hasCustomPrompt="1"/>
          </p:nvPr>
        </p:nvSpPr>
        <p:spPr>
          <a:xfrm>
            <a:off x="1573861" y="1955713"/>
            <a:ext cx="2862563" cy="253916"/>
          </a:xfrm>
          <a:noFill/>
        </p:spPr>
        <p:txBody>
          <a:bodyPr wrap="square" rtlCol="0">
            <a:spAutoFit/>
          </a:bodyPr>
          <a:lstStyle>
            <a:lvl1pPr marL="0" indent="0">
              <a:buNone/>
              <a:defRPr lang="en-US" sz="1050" dirty="0">
                <a:solidFill>
                  <a:srgbClr val="EE3524"/>
                </a:solidFill>
                <a:latin typeface="+mn-lt"/>
                <a:ea typeface="+mn-ea"/>
                <a:cs typeface="+mn-cs"/>
              </a:defRPr>
            </a:lvl1pPr>
          </a:lstStyle>
          <a:p>
            <a:pPr marL="0" lvl="0" defTabSz="914400"/>
            <a:r>
              <a:rPr lang="en-US" dirty="0"/>
              <a:t>HEADING</a:t>
            </a:r>
          </a:p>
        </p:txBody>
      </p:sp>
      <p:sp>
        <p:nvSpPr>
          <p:cNvPr id="14" name="Text Placeholder 17">
            <a:extLst>
              <a:ext uri="{FF2B5EF4-FFF2-40B4-BE49-F238E27FC236}">
                <a16:creationId xmlns:a16="http://schemas.microsoft.com/office/drawing/2014/main" id="{6A337053-F1C2-4B7F-9243-015BC6DD46EA}"/>
              </a:ext>
            </a:extLst>
          </p:cNvPr>
          <p:cNvSpPr>
            <a:spLocks noGrp="1"/>
          </p:cNvSpPr>
          <p:nvPr>
            <p:ph type="body" sz="quarter" idx="19" hasCustomPrompt="1"/>
          </p:nvPr>
        </p:nvSpPr>
        <p:spPr>
          <a:xfrm>
            <a:off x="1573861" y="2217515"/>
            <a:ext cx="2862563" cy="405500"/>
          </a:xfrm>
        </p:spPr>
        <p:txBody>
          <a:bodyPr vert="horz" wrap="square" lIns="81537" tIns="40769" rIns="81537" bIns="40769" rtlCol="0">
            <a:spAutoFit/>
          </a:bodyPr>
          <a:lstStyle>
            <a:lvl1pPr>
              <a:defRPr lang="en-US" sz="1050" dirty="0">
                <a:solidFill>
                  <a:srgbClr val="000000"/>
                </a:solidFill>
                <a:latin typeface="Franklin Gothic Book" panose="020B0503020102020204" pitchFamily="34" charset="0"/>
                <a:ea typeface="Roboto Light" panose="02000000000000000000" pitchFamily="2" charset="0"/>
                <a:cs typeface="Lato Light" panose="020F0502020204030203" pitchFamily="34" charset="0"/>
              </a:defRPr>
            </a:lvl1pPr>
          </a:lstStyle>
          <a:p>
            <a:pPr marL="0" lvl="0" indent="0" defTabSz="1087636">
              <a:lnSpc>
                <a:spcPct val="100000"/>
              </a:lnSpc>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Funnly</a:t>
            </a:r>
            <a:r>
              <a:rPr lang="en-US" dirty="0"/>
              <a:t> Latin text.</a:t>
            </a:r>
          </a:p>
        </p:txBody>
      </p:sp>
      <p:sp>
        <p:nvSpPr>
          <p:cNvPr id="15" name="Text Placeholder 17">
            <a:extLst>
              <a:ext uri="{FF2B5EF4-FFF2-40B4-BE49-F238E27FC236}">
                <a16:creationId xmlns:a16="http://schemas.microsoft.com/office/drawing/2014/main" id="{41C3D816-0C40-4F79-81F1-0145E971A3DF}"/>
              </a:ext>
            </a:extLst>
          </p:cNvPr>
          <p:cNvSpPr>
            <a:spLocks noGrp="1"/>
          </p:cNvSpPr>
          <p:nvPr>
            <p:ph type="body" sz="quarter" idx="20" hasCustomPrompt="1"/>
          </p:nvPr>
        </p:nvSpPr>
        <p:spPr>
          <a:xfrm>
            <a:off x="5655725" y="1986142"/>
            <a:ext cx="2862563" cy="253916"/>
          </a:xfrm>
          <a:noFill/>
        </p:spPr>
        <p:txBody>
          <a:bodyPr wrap="square" rtlCol="0">
            <a:spAutoFit/>
          </a:bodyPr>
          <a:lstStyle>
            <a:lvl1pPr marL="0" indent="0">
              <a:buNone/>
              <a:defRPr lang="en-US" sz="1050" dirty="0">
                <a:solidFill>
                  <a:srgbClr val="EE3524"/>
                </a:solidFill>
                <a:latin typeface="+mn-lt"/>
                <a:ea typeface="+mn-ea"/>
                <a:cs typeface="+mn-cs"/>
              </a:defRPr>
            </a:lvl1pPr>
          </a:lstStyle>
          <a:p>
            <a:pPr marL="0" lvl="0" defTabSz="914400"/>
            <a:r>
              <a:rPr lang="en-US" dirty="0"/>
              <a:t>HEADING</a:t>
            </a:r>
          </a:p>
        </p:txBody>
      </p:sp>
      <p:sp>
        <p:nvSpPr>
          <p:cNvPr id="16" name="Text Placeholder 17">
            <a:extLst>
              <a:ext uri="{FF2B5EF4-FFF2-40B4-BE49-F238E27FC236}">
                <a16:creationId xmlns:a16="http://schemas.microsoft.com/office/drawing/2014/main" id="{31BD6530-07DA-4CDF-9609-1A6C75E9B2DA}"/>
              </a:ext>
            </a:extLst>
          </p:cNvPr>
          <p:cNvSpPr>
            <a:spLocks noGrp="1"/>
          </p:cNvSpPr>
          <p:nvPr>
            <p:ph type="body" sz="quarter" idx="21" hasCustomPrompt="1"/>
          </p:nvPr>
        </p:nvSpPr>
        <p:spPr>
          <a:xfrm>
            <a:off x="5655725" y="2247944"/>
            <a:ext cx="2862563" cy="405500"/>
          </a:xfrm>
        </p:spPr>
        <p:txBody>
          <a:bodyPr vert="horz" wrap="square" lIns="81537" tIns="40769" rIns="81537" bIns="40769" rtlCol="0">
            <a:spAutoFit/>
          </a:bodyPr>
          <a:lstStyle>
            <a:lvl1pPr>
              <a:defRPr lang="en-US" sz="1050" dirty="0">
                <a:solidFill>
                  <a:srgbClr val="000000"/>
                </a:solidFill>
                <a:latin typeface="Franklin Gothic Book" panose="020B0503020102020204" pitchFamily="34" charset="0"/>
                <a:ea typeface="Roboto Light" panose="02000000000000000000" pitchFamily="2" charset="0"/>
                <a:cs typeface="Lato Light" panose="020F0502020204030203" pitchFamily="34" charset="0"/>
              </a:defRPr>
            </a:lvl1pPr>
          </a:lstStyle>
          <a:p>
            <a:pPr marL="0" lvl="0" indent="0" defTabSz="1087636">
              <a:lnSpc>
                <a:spcPct val="100000"/>
              </a:lnSpc>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Funnly</a:t>
            </a:r>
            <a:r>
              <a:rPr lang="en-US" dirty="0"/>
              <a:t> Latin text.</a:t>
            </a:r>
          </a:p>
        </p:txBody>
      </p:sp>
      <p:sp>
        <p:nvSpPr>
          <p:cNvPr id="17" name="Text Placeholder 17">
            <a:extLst>
              <a:ext uri="{FF2B5EF4-FFF2-40B4-BE49-F238E27FC236}">
                <a16:creationId xmlns:a16="http://schemas.microsoft.com/office/drawing/2014/main" id="{058DC563-57F7-447D-B30E-A1CA7E06C189}"/>
              </a:ext>
            </a:extLst>
          </p:cNvPr>
          <p:cNvSpPr>
            <a:spLocks noGrp="1"/>
          </p:cNvSpPr>
          <p:nvPr>
            <p:ph type="body" sz="quarter" idx="22" hasCustomPrompt="1"/>
          </p:nvPr>
        </p:nvSpPr>
        <p:spPr>
          <a:xfrm>
            <a:off x="1573861" y="3380078"/>
            <a:ext cx="2862563" cy="253916"/>
          </a:xfrm>
          <a:noFill/>
        </p:spPr>
        <p:txBody>
          <a:bodyPr wrap="square" rtlCol="0">
            <a:spAutoFit/>
          </a:bodyPr>
          <a:lstStyle>
            <a:lvl1pPr marL="0" indent="0">
              <a:buNone/>
              <a:defRPr lang="en-US" sz="1050" dirty="0">
                <a:solidFill>
                  <a:srgbClr val="EE3524"/>
                </a:solidFill>
                <a:latin typeface="+mn-lt"/>
                <a:ea typeface="+mn-ea"/>
                <a:cs typeface="+mn-cs"/>
              </a:defRPr>
            </a:lvl1pPr>
          </a:lstStyle>
          <a:p>
            <a:pPr marL="0" lvl="0" defTabSz="914400"/>
            <a:r>
              <a:rPr lang="en-US" dirty="0"/>
              <a:t>HEADING</a:t>
            </a:r>
          </a:p>
        </p:txBody>
      </p:sp>
      <p:sp>
        <p:nvSpPr>
          <p:cNvPr id="18" name="Text Placeholder 17">
            <a:extLst>
              <a:ext uri="{FF2B5EF4-FFF2-40B4-BE49-F238E27FC236}">
                <a16:creationId xmlns:a16="http://schemas.microsoft.com/office/drawing/2014/main" id="{A5841159-97B7-4EE6-B518-3BB8BB8C2655}"/>
              </a:ext>
            </a:extLst>
          </p:cNvPr>
          <p:cNvSpPr>
            <a:spLocks noGrp="1"/>
          </p:cNvSpPr>
          <p:nvPr>
            <p:ph type="body" sz="quarter" idx="23" hasCustomPrompt="1"/>
          </p:nvPr>
        </p:nvSpPr>
        <p:spPr>
          <a:xfrm>
            <a:off x="1573861" y="3641880"/>
            <a:ext cx="2862563" cy="405500"/>
          </a:xfrm>
        </p:spPr>
        <p:txBody>
          <a:bodyPr vert="horz" wrap="square" lIns="81537" tIns="40769" rIns="81537" bIns="40769" rtlCol="0">
            <a:spAutoFit/>
          </a:bodyPr>
          <a:lstStyle>
            <a:lvl1pPr>
              <a:defRPr lang="en-US" sz="1050" dirty="0">
                <a:solidFill>
                  <a:srgbClr val="000000"/>
                </a:solidFill>
                <a:latin typeface="Franklin Gothic Book" panose="020B0503020102020204" pitchFamily="34" charset="0"/>
                <a:ea typeface="Roboto Light" panose="02000000000000000000" pitchFamily="2" charset="0"/>
                <a:cs typeface="Lato Light" panose="020F0502020204030203" pitchFamily="34" charset="0"/>
              </a:defRPr>
            </a:lvl1pPr>
          </a:lstStyle>
          <a:p>
            <a:pPr marL="0" lvl="0" indent="0" defTabSz="1087636">
              <a:lnSpc>
                <a:spcPct val="100000"/>
              </a:lnSpc>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Funnly</a:t>
            </a:r>
            <a:r>
              <a:rPr lang="en-US" dirty="0"/>
              <a:t> Latin text.</a:t>
            </a:r>
          </a:p>
        </p:txBody>
      </p:sp>
      <p:sp>
        <p:nvSpPr>
          <p:cNvPr id="19" name="Text Placeholder 17">
            <a:extLst>
              <a:ext uri="{FF2B5EF4-FFF2-40B4-BE49-F238E27FC236}">
                <a16:creationId xmlns:a16="http://schemas.microsoft.com/office/drawing/2014/main" id="{02850EE9-2545-4BC1-A483-20C67603F5A2}"/>
              </a:ext>
            </a:extLst>
          </p:cNvPr>
          <p:cNvSpPr>
            <a:spLocks noGrp="1"/>
          </p:cNvSpPr>
          <p:nvPr>
            <p:ph type="body" sz="quarter" idx="24" hasCustomPrompt="1"/>
          </p:nvPr>
        </p:nvSpPr>
        <p:spPr>
          <a:xfrm>
            <a:off x="5655725" y="3410507"/>
            <a:ext cx="2862563" cy="253916"/>
          </a:xfrm>
          <a:noFill/>
        </p:spPr>
        <p:txBody>
          <a:bodyPr wrap="square" rtlCol="0">
            <a:spAutoFit/>
          </a:bodyPr>
          <a:lstStyle>
            <a:lvl1pPr marL="0" indent="0">
              <a:buNone/>
              <a:defRPr lang="en-US" sz="1050" dirty="0">
                <a:solidFill>
                  <a:srgbClr val="EE3524"/>
                </a:solidFill>
                <a:latin typeface="+mn-lt"/>
                <a:ea typeface="+mn-ea"/>
                <a:cs typeface="+mn-cs"/>
              </a:defRPr>
            </a:lvl1pPr>
          </a:lstStyle>
          <a:p>
            <a:pPr marL="0" lvl="0" defTabSz="914400"/>
            <a:r>
              <a:rPr lang="en-US" dirty="0"/>
              <a:t>HEADING</a:t>
            </a:r>
          </a:p>
        </p:txBody>
      </p:sp>
      <p:sp>
        <p:nvSpPr>
          <p:cNvPr id="20" name="Text Placeholder 17">
            <a:extLst>
              <a:ext uri="{FF2B5EF4-FFF2-40B4-BE49-F238E27FC236}">
                <a16:creationId xmlns:a16="http://schemas.microsoft.com/office/drawing/2014/main" id="{23F174B5-708F-463C-A8E3-5218C26D2F5A}"/>
              </a:ext>
            </a:extLst>
          </p:cNvPr>
          <p:cNvSpPr>
            <a:spLocks noGrp="1"/>
          </p:cNvSpPr>
          <p:nvPr>
            <p:ph type="body" sz="quarter" idx="25" hasCustomPrompt="1"/>
          </p:nvPr>
        </p:nvSpPr>
        <p:spPr>
          <a:xfrm>
            <a:off x="5655725" y="3672309"/>
            <a:ext cx="2862563" cy="405500"/>
          </a:xfrm>
        </p:spPr>
        <p:txBody>
          <a:bodyPr vert="horz" wrap="square" lIns="81537" tIns="40769" rIns="81537" bIns="40769" rtlCol="0">
            <a:spAutoFit/>
          </a:bodyPr>
          <a:lstStyle>
            <a:lvl1pPr>
              <a:defRPr lang="en-US" sz="1050" dirty="0">
                <a:solidFill>
                  <a:srgbClr val="000000"/>
                </a:solidFill>
                <a:latin typeface="Franklin Gothic Book" panose="020B0503020102020204" pitchFamily="34" charset="0"/>
                <a:ea typeface="Roboto Light" panose="02000000000000000000" pitchFamily="2" charset="0"/>
                <a:cs typeface="Lato Light" panose="020F0502020204030203" pitchFamily="34" charset="0"/>
              </a:defRPr>
            </a:lvl1pPr>
          </a:lstStyle>
          <a:p>
            <a:pPr marL="0" lvl="0" indent="0" defTabSz="1087636">
              <a:lnSpc>
                <a:spcPct val="100000"/>
              </a:lnSpc>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Funnly</a:t>
            </a:r>
            <a:r>
              <a:rPr lang="en-US" dirty="0"/>
              <a:t> Latin text.</a:t>
            </a:r>
          </a:p>
        </p:txBody>
      </p:sp>
      <p:sp>
        <p:nvSpPr>
          <p:cNvPr id="21" name="Text Placeholder 17">
            <a:extLst>
              <a:ext uri="{FF2B5EF4-FFF2-40B4-BE49-F238E27FC236}">
                <a16:creationId xmlns:a16="http://schemas.microsoft.com/office/drawing/2014/main" id="{E382C3CE-E464-4E2F-BDB5-BA8B19B78441}"/>
              </a:ext>
            </a:extLst>
          </p:cNvPr>
          <p:cNvSpPr>
            <a:spLocks noGrp="1"/>
          </p:cNvSpPr>
          <p:nvPr>
            <p:ph type="body" sz="quarter" idx="26" hasCustomPrompt="1"/>
          </p:nvPr>
        </p:nvSpPr>
        <p:spPr>
          <a:xfrm>
            <a:off x="2902727" y="888485"/>
            <a:ext cx="2765188" cy="307777"/>
          </a:xfrm>
          <a:noFill/>
        </p:spPr>
        <p:txBody>
          <a:bodyPr wrap="square" rtlCol="0" anchor="ctr">
            <a:noAutofit/>
          </a:bodyPr>
          <a:lstStyle>
            <a:lvl1pPr marL="0" indent="0" algn="ctr">
              <a:buNone/>
              <a:defRPr lang="en-US" sz="1400" b="1" kern="1200" spc="300" dirty="0">
                <a:solidFill>
                  <a:schemeClr val="tx2"/>
                </a:solidFill>
                <a:latin typeface="+mj-lt"/>
                <a:ea typeface="+mn-ea"/>
                <a:cs typeface="+mn-cs"/>
              </a:defRPr>
            </a:lvl1pPr>
          </a:lstStyle>
          <a:p>
            <a:pPr marL="0" lvl="0" defTabSz="914400"/>
            <a:r>
              <a:rPr lang="en-US" dirty="0"/>
              <a:t>Topic Heading</a:t>
            </a:r>
          </a:p>
        </p:txBody>
      </p:sp>
      <p:sp>
        <p:nvSpPr>
          <p:cNvPr id="22" name="Text Placeholder 17">
            <a:extLst>
              <a:ext uri="{FF2B5EF4-FFF2-40B4-BE49-F238E27FC236}">
                <a16:creationId xmlns:a16="http://schemas.microsoft.com/office/drawing/2014/main" id="{BFE52D0F-4149-4120-8EBE-052CFDECE884}"/>
              </a:ext>
            </a:extLst>
          </p:cNvPr>
          <p:cNvSpPr>
            <a:spLocks noGrp="1"/>
          </p:cNvSpPr>
          <p:nvPr>
            <p:ph type="body" sz="quarter" idx="27" hasCustomPrompt="1"/>
          </p:nvPr>
        </p:nvSpPr>
        <p:spPr>
          <a:xfrm>
            <a:off x="2890537" y="1210458"/>
            <a:ext cx="2789569" cy="290083"/>
          </a:xfrm>
        </p:spPr>
        <p:txBody>
          <a:bodyPr vert="horz" wrap="square" lIns="81537" tIns="40769" rIns="81537" bIns="40769" rtlCol="0">
            <a:spAutoFit/>
          </a:bodyPr>
          <a:lstStyle>
            <a:lvl1pPr algn="ctr">
              <a:defRPr lang="en-US" sz="1350" kern="1200" dirty="0">
                <a:solidFill>
                  <a:srgbClr val="000000"/>
                </a:solidFill>
                <a:latin typeface="+mj-lt"/>
                <a:ea typeface="+mn-ea"/>
                <a:cs typeface="+mn-cs"/>
              </a:defRPr>
            </a:lvl1pPr>
          </a:lstStyle>
          <a:p>
            <a:pPr marL="0" lvl="0" indent="0" defTabSz="1087636">
              <a:lnSpc>
                <a:spcPct val="100000"/>
              </a:lnSpc>
              <a:buFont typeface="Arial"/>
              <a:buNone/>
            </a:pPr>
            <a:r>
              <a:rPr lang="en-US" dirty="0"/>
              <a:t>Subtopic heading</a:t>
            </a:r>
          </a:p>
        </p:txBody>
      </p:sp>
      <p:sp>
        <p:nvSpPr>
          <p:cNvPr id="4" name="Picture Placeholder 3">
            <a:extLst>
              <a:ext uri="{FF2B5EF4-FFF2-40B4-BE49-F238E27FC236}">
                <a16:creationId xmlns:a16="http://schemas.microsoft.com/office/drawing/2014/main" id="{03EE5189-F37F-0A40-A762-92E64F370EA7}"/>
              </a:ext>
            </a:extLst>
          </p:cNvPr>
          <p:cNvSpPr>
            <a:spLocks noGrp="1"/>
          </p:cNvSpPr>
          <p:nvPr>
            <p:ph type="pic" sz="quarter" idx="28" hasCustomPrompt="1"/>
          </p:nvPr>
        </p:nvSpPr>
        <p:spPr>
          <a:xfrm>
            <a:off x="681130" y="1928813"/>
            <a:ext cx="781050" cy="781050"/>
          </a:xfrm>
          <a:prstGeom prst="ellipse">
            <a:avLst/>
          </a:prstGeom>
          <a:solidFill>
            <a:schemeClr val="bg1">
              <a:lumMod val="50000"/>
            </a:schemeClr>
          </a:solidFill>
        </p:spPr>
        <p:txBody>
          <a:bodyPr anchor="ctr"/>
          <a:lstStyle>
            <a:lvl1pPr marL="0" indent="0" algn="ctr">
              <a:buNone/>
              <a:defRPr/>
            </a:lvl1pPr>
          </a:lstStyle>
          <a:p>
            <a:r>
              <a:rPr lang="en-US" dirty="0"/>
              <a:t>icon</a:t>
            </a:r>
          </a:p>
        </p:txBody>
      </p:sp>
      <p:sp>
        <p:nvSpPr>
          <p:cNvPr id="23" name="Picture Placeholder 3">
            <a:extLst>
              <a:ext uri="{FF2B5EF4-FFF2-40B4-BE49-F238E27FC236}">
                <a16:creationId xmlns:a16="http://schemas.microsoft.com/office/drawing/2014/main" id="{97E7336D-A241-FD40-A28D-8FF3B689A896}"/>
              </a:ext>
            </a:extLst>
          </p:cNvPr>
          <p:cNvSpPr>
            <a:spLocks noGrp="1"/>
          </p:cNvSpPr>
          <p:nvPr>
            <p:ph type="pic" sz="quarter" idx="29" hasCustomPrompt="1"/>
          </p:nvPr>
        </p:nvSpPr>
        <p:spPr>
          <a:xfrm>
            <a:off x="681130" y="3354766"/>
            <a:ext cx="781050" cy="781050"/>
          </a:xfrm>
          <a:prstGeom prst="ellipse">
            <a:avLst/>
          </a:prstGeom>
          <a:solidFill>
            <a:schemeClr val="bg1">
              <a:lumMod val="50000"/>
            </a:schemeClr>
          </a:solidFill>
        </p:spPr>
        <p:txBody>
          <a:bodyPr anchor="ctr"/>
          <a:lstStyle>
            <a:lvl1pPr marL="0" indent="0" algn="ctr">
              <a:buNone/>
              <a:defRPr/>
            </a:lvl1pPr>
          </a:lstStyle>
          <a:p>
            <a:r>
              <a:rPr lang="en-US" dirty="0"/>
              <a:t>icon</a:t>
            </a:r>
          </a:p>
        </p:txBody>
      </p:sp>
      <p:sp>
        <p:nvSpPr>
          <p:cNvPr id="24" name="Picture Placeholder 3">
            <a:extLst>
              <a:ext uri="{FF2B5EF4-FFF2-40B4-BE49-F238E27FC236}">
                <a16:creationId xmlns:a16="http://schemas.microsoft.com/office/drawing/2014/main" id="{DB6CF958-6FED-F247-B608-9F5F5412AEDA}"/>
              </a:ext>
            </a:extLst>
          </p:cNvPr>
          <p:cNvSpPr>
            <a:spLocks noGrp="1"/>
          </p:cNvSpPr>
          <p:nvPr>
            <p:ph type="pic" sz="quarter" idx="30" hasCustomPrompt="1"/>
          </p:nvPr>
        </p:nvSpPr>
        <p:spPr>
          <a:xfrm>
            <a:off x="4709606" y="1928813"/>
            <a:ext cx="781050" cy="781050"/>
          </a:xfrm>
          <a:prstGeom prst="ellipse">
            <a:avLst/>
          </a:prstGeom>
          <a:solidFill>
            <a:schemeClr val="bg1">
              <a:lumMod val="50000"/>
            </a:schemeClr>
          </a:solidFill>
        </p:spPr>
        <p:txBody>
          <a:bodyPr anchor="ctr"/>
          <a:lstStyle>
            <a:lvl1pPr marL="0" indent="0" algn="ctr">
              <a:buNone/>
              <a:defRPr/>
            </a:lvl1pPr>
          </a:lstStyle>
          <a:p>
            <a:r>
              <a:rPr lang="en-US" dirty="0"/>
              <a:t>icon</a:t>
            </a:r>
          </a:p>
        </p:txBody>
      </p:sp>
      <p:sp>
        <p:nvSpPr>
          <p:cNvPr id="25" name="Picture Placeholder 3">
            <a:extLst>
              <a:ext uri="{FF2B5EF4-FFF2-40B4-BE49-F238E27FC236}">
                <a16:creationId xmlns:a16="http://schemas.microsoft.com/office/drawing/2014/main" id="{FFBFF7D0-0B53-DB43-BBFB-5551EA35FC88}"/>
              </a:ext>
            </a:extLst>
          </p:cNvPr>
          <p:cNvSpPr>
            <a:spLocks noGrp="1"/>
          </p:cNvSpPr>
          <p:nvPr>
            <p:ph type="pic" sz="quarter" idx="31" hasCustomPrompt="1"/>
          </p:nvPr>
        </p:nvSpPr>
        <p:spPr>
          <a:xfrm>
            <a:off x="4709606" y="3354766"/>
            <a:ext cx="781050" cy="781050"/>
          </a:xfrm>
          <a:prstGeom prst="ellipse">
            <a:avLst/>
          </a:prstGeom>
          <a:solidFill>
            <a:schemeClr val="bg1">
              <a:lumMod val="50000"/>
            </a:schemeClr>
          </a:solidFill>
        </p:spPr>
        <p:txBody>
          <a:bodyPr anchor="ctr"/>
          <a:lstStyle>
            <a:lvl1pPr marL="0" indent="0" algn="ctr">
              <a:buNone/>
              <a:defRPr/>
            </a:lvl1pPr>
          </a:lstStyle>
          <a:p>
            <a:r>
              <a:rPr lang="en-US" dirty="0"/>
              <a:t>icon</a:t>
            </a:r>
          </a:p>
        </p:txBody>
      </p:sp>
    </p:spTree>
    <p:extLst>
      <p:ext uri="{BB962C8B-B14F-4D97-AF65-F5344CB8AC3E}">
        <p14:creationId xmlns:p14="http://schemas.microsoft.com/office/powerpoint/2010/main" val="22552083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Large Image Box Callouts-Red">
    <p:bg>
      <p:bgPr>
        <a:solidFill>
          <a:schemeClr val="tx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F8046F2-13D0-4A13-AF09-17B9ED8397E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177" r="52680"/>
          <a:stretch/>
        </p:blipFill>
        <p:spPr bwMode="auto">
          <a:xfrm>
            <a:off x="-14378" y="-10617"/>
            <a:ext cx="3347550" cy="5164733"/>
          </a:xfrm>
          <a:prstGeom prst="rect">
            <a:avLst/>
          </a:prstGeom>
          <a:noFill/>
          <a:extLst>
            <a:ext uri="{909E8E84-426E-40DD-AFC4-6F175D3DCCD1}">
              <a14:hiddenFill xmlns:a14="http://schemas.microsoft.com/office/drawing/2010/main">
                <a:solidFill>
                  <a:srgbClr val="FFFFFF"/>
                </a:solidFill>
              </a14:hiddenFill>
            </a:ext>
          </a:extLst>
        </p:spPr>
      </p:pic>
      <p:sp>
        <p:nvSpPr>
          <p:cNvPr id="30" name="Text Placeholder 17">
            <a:extLst>
              <a:ext uri="{FF2B5EF4-FFF2-40B4-BE49-F238E27FC236}">
                <a16:creationId xmlns:a16="http://schemas.microsoft.com/office/drawing/2014/main" id="{78B6C824-8621-43F4-9A1D-E5469CF9357C}"/>
              </a:ext>
            </a:extLst>
          </p:cNvPr>
          <p:cNvSpPr>
            <a:spLocks noGrp="1"/>
          </p:cNvSpPr>
          <p:nvPr>
            <p:ph type="body" sz="quarter" idx="11" hasCustomPrompt="1"/>
          </p:nvPr>
        </p:nvSpPr>
        <p:spPr>
          <a:xfrm>
            <a:off x="3605719" y="349988"/>
            <a:ext cx="5309508" cy="410369"/>
          </a:xfrm>
        </p:spPr>
        <p:txBody>
          <a:bodyPr wrap="square" lIns="0" tIns="0" rIns="0" bIns="0" anchor="t" anchorCtr="0">
            <a:spAutoFit/>
          </a:bodyPr>
          <a:lstStyle>
            <a:lvl1pPr marL="0" indent="0" algn="r">
              <a:lnSpc>
                <a:spcPts val="324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7" name="Slide Number Placeholder 1">
            <a:extLst>
              <a:ext uri="{FF2B5EF4-FFF2-40B4-BE49-F238E27FC236}">
                <a16:creationId xmlns:a16="http://schemas.microsoft.com/office/drawing/2014/main" id="{76235F46-B96B-421B-8B65-6CF54005E1D1}"/>
              </a:ext>
            </a:extLst>
          </p:cNvPr>
          <p:cNvSpPr>
            <a:spLocks noGrp="1"/>
          </p:cNvSpPr>
          <p:nvPr>
            <p:ph type="sldNum" sz="quarter" idx="14"/>
          </p:nvPr>
        </p:nvSpPr>
        <p:spPr>
          <a:xfrm>
            <a:off x="7214896" y="4788192"/>
            <a:ext cx="1700331" cy="274637"/>
          </a:xfrm>
        </p:spPr>
        <p:txBody>
          <a:bodyPr anchor="b" anchorCtr="0"/>
          <a:lstStyle/>
          <a:p>
            <a:fld id="{E6FF899E-83AB-4D90-84C5-239EB47A68A5}" type="slidenum">
              <a:rPr lang="en-US" smtClean="0"/>
              <a:pPr/>
              <a:t>‹#›</a:t>
            </a:fld>
            <a:endParaRPr lang="en-US" dirty="0"/>
          </a:p>
        </p:txBody>
      </p:sp>
      <p:sp>
        <p:nvSpPr>
          <p:cNvPr id="20" name="Footer Placeholder 22">
            <a:extLst>
              <a:ext uri="{FF2B5EF4-FFF2-40B4-BE49-F238E27FC236}">
                <a16:creationId xmlns:a16="http://schemas.microsoft.com/office/drawing/2014/main" id="{A6EA96E8-7389-433A-81B8-9CD590C914B4}"/>
              </a:ext>
            </a:extLst>
          </p:cNvPr>
          <p:cNvSpPr txBox="1">
            <a:spLocks/>
          </p:cNvSpPr>
          <p:nvPr userDrawn="1"/>
        </p:nvSpPr>
        <p:spPr>
          <a:xfrm>
            <a:off x="210288" y="4864353"/>
            <a:ext cx="2580600" cy="148005"/>
          </a:xfrm>
          <a:prstGeom prst="rect">
            <a:avLst/>
          </a:prstGeom>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FFFFF"/>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FFFFFF"/>
              </a:solidFill>
              <a:latin typeface="Franklin Gothic Medium Cond" charset="0"/>
              <a:ea typeface="Franklin Gothic Medium Cond" charset="0"/>
              <a:cs typeface="Franklin Gothic Medium Cond" charset="0"/>
            </a:endParaRPr>
          </a:p>
        </p:txBody>
      </p:sp>
      <p:sp>
        <p:nvSpPr>
          <p:cNvPr id="3" name="Rectangle 2">
            <a:extLst>
              <a:ext uri="{FF2B5EF4-FFF2-40B4-BE49-F238E27FC236}">
                <a16:creationId xmlns:a16="http://schemas.microsoft.com/office/drawing/2014/main" id="{364FAEE1-6C46-4E4B-A6E5-239221879800}"/>
              </a:ext>
            </a:extLst>
          </p:cNvPr>
          <p:cNvSpPr/>
          <p:nvPr userDrawn="1"/>
        </p:nvSpPr>
        <p:spPr>
          <a:xfrm>
            <a:off x="3424135" y="0"/>
            <a:ext cx="110246" cy="13879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FF2811-AB14-4851-945E-06B9918B5AE2}"/>
              </a:ext>
            </a:extLst>
          </p:cNvPr>
          <p:cNvSpPr/>
          <p:nvPr userDrawn="1"/>
        </p:nvSpPr>
        <p:spPr>
          <a:xfrm>
            <a:off x="3333345" y="3936461"/>
            <a:ext cx="272374" cy="71984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AE67E99E-0EDC-46DD-9538-7A4EB24A89E1}"/>
              </a:ext>
            </a:extLst>
          </p:cNvPr>
          <p:cNvSpPr>
            <a:spLocks noGrp="1"/>
          </p:cNvSpPr>
          <p:nvPr>
            <p:ph type="body" sz="quarter" idx="18" hasCustomPrompt="1"/>
          </p:nvPr>
        </p:nvSpPr>
        <p:spPr>
          <a:xfrm>
            <a:off x="3012621" y="1036858"/>
            <a:ext cx="1335369" cy="620486"/>
          </a:xfrm>
          <a:solidFill>
            <a:schemeClr val="bg2"/>
          </a:solidFill>
        </p:spPr>
        <p:txBody>
          <a:bodyPr lIns="91440" rIns="91440" anchor="ctr"/>
          <a:lstStyle>
            <a:lvl1pPr marL="0" indent="0" algn="l">
              <a:buNone/>
              <a:defRPr>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1</a:t>
            </a:r>
          </a:p>
        </p:txBody>
      </p:sp>
      <p:sp>
        <p:nvSpPr>
          <p:cNvPr id="22" name="Text Placeholder 3">
            <a:extLst>
              <a:ext uri="{FF2B5EF4-FFF2-40B4-BE49-F238E27FC236}">
                <a16:creationId xmlns:a16="http://schemas.microsoft.com/office/drawing/2014/main" id="{AC1775BF-BDCA-485C-A160-FAD0202FEE99}"/>
              </a:ext>
            </a:extLst>
          </p:cNvPr>
          <p:cNvSpPr>
            <a:spLocks noGrp="1"/>
          </p:cNvSpPr>
          <p:nvPr>
            <p:ph type="body" sz="quarter" idx="24" hasCustomPrompt="1"/>
          </p:nvPr>
        </p:nvSpPr>
        <p:spPr>
          <a:xfrm>
            <a:off x="3012621" y="1812423"/>
            <a:ext cx="1335369" cy="620486"/>
          </a:xfrm>
          <a:solidFill>
            <a:schemeClr val="bg2"/>
          </a:solidFill>
        </p:spPr>
        <p:txBody>
          <a:bodyPr lIns="91440" rIns="91440" anchor="ctr"/>
          <a:lstStyle>
            <a:lvl1pPr marL="0" indent="0" algn="l">
              <a:buNone/>
              <a:defRPr>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2</a:t>
            </a:r>
          </a:p>
        </p:txBody>
      </p:sp>
      <p:sp>
        <p:nvSpPr>
          <p:cNvPr id="24" name="Text Placeholder 3">
            <a:extLst>
              <a:ext uri="{FF2B5EF4-FFF2-40B4-BE49-F238E27FC236}">
                <a16:creationId xmlns:a16="http://schemas.microsoft.com/office/drawing/2014/main" id="{ACC37A5A-6587-4373-AB62-4360848C5637}"/>
              </a:ext>
            </a:extLst>
          </p:cNvPr>
          <p:cNvSpPr>
            <a:spLocks noGrp="1"/>
          </p:cNvSpPr>
          <p:nvPr>
            <p:ph type="body" sz="quarter" idx="26" hasCustomPrompt="1"/>
          </p:nvPr>
        </p:nvSpPr>
        <p:spPr>
          <a:xfrm>
            <a:off x="3012621" y="2587988"/>
            <a:ext cx="1335369" cy="620486"/>
          </a:xfrm>
          <a:solidFill>
            <a:schemeClr val="bg2"/>
          </a:solidFill>
        </p:spPr>
        <p:txBody>
          <a:bodyPr lIns="91440" rIns="91440" anchor="ctr"/>
          <a:lstStyle>
            <a:lvl1pPr marL="0" indent="0" algn="l">
              <a:buNone/>
              <a:defRPr>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3</a:t>
            </a:r>
          </a:p>
        </p:txBody>
      </p:sp>
      <p:sp>
        <p:nvSpPr>
          <p:cNvPr id="26" name="Text Placeholder 3">
            <a:extLst>
              <a:ext uri="{FF2B5EF4-FFF2-40B4-BE49-F238E27FC236}">
                <a16:creationId xmlns:a16="http://schemas.microsoft.com/office/drawing/2014/main" id="{F5E9E0C3-115E-4F16-9B16-B80F1BCDCBDF}"/>
              </a:ext>
            </a:extLst>
          </p:cNvPr>
          <p:cNvSpPr>
            <a:spLocks noGrp="1"/>
          </p:cNvSpPr>
          <p:nvPr>
            <p:ph type="body" sz="quarter" idx="28" hasCustomPrompt="1"/>
          </p:nvPr>
        </p:nvSpPr>
        <p:spPr>
          <a:xfrm>
            <a:off x="3012621" y="3363553"/>
            <a:ext cx="1335369" cy="620486"/>
          </a:xfrm>
          <a:solidFill>
            <a:schemeClr val="bg2"/>
          </a:solidFill>
        </p:spPr>
        <p:txBody>
          <a:bodyPr lIns="91440" rIns="91440" anchor="ctr"/>
          <a:lstStyle>
            <a:lvl1pPr marL="0" indent="0" algn="l">
              <a:buNone/>
              <a:defRPr>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4</a:t>
            </a:r>
          </a:p>
        </p:txBody>
      </p:sp>
      <p:sp>
        <p:nvSpPr>
          <p:cNvPr id="28" name="Text Placeholder 3">
            <a:extLst>
              <a:ext uri="{FF2B5EF4-FFF2-40B4-BE49-F238E27FC236}">
                <a16:creationId xmlns:a16="http://schemas.microsoft.com/office/drawing/2014/main" id="{A195D950-3445-4A83-BF81-90A700C287A4}"/>
              </a:ext>
            </a:extLst>
          </p:cNvPr>
          <p:cNvSpPr>
            <a:spLocks noGrp="1"/>
          </p:cNvSpPr>
          <p:nvPr>
            <p:ph type="body" sz="quarter" idx="30" hasCustomPrompt="1"/>
          </p:nvPr>
        </p:nvSpPr>
        <p:spPr>
          <a:xfrm>
            <a:off x="3012448" y="4138723"/>
            <a:ext cx="1335369" cy="620486"/>
          </a:xfrm>
          <a:solidFill>
            <a:schemeClr val="bg2"/>
          </a:solidFill>
        </p:spPr>
        <p:txBody>
          <a:bodyPr lIns="91440" rIns="91440" anchor="ctr"/>
          <a:lstStyle>
            <a:lvl1pPr marL="0" indent="0" algn="l">
              <a:buNone/>
              <a:defRPr>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5</a:t>
            </a:r>
          </a:p>
        </p:txBody>
      </p:sp>
      <p:sp>
        <p:nvSpPr>
          <p:cNvPr id="6" name="Text Placeholder 5">
            <a:extLst>
              <a:ext uri="{FF2B5EF4-FFF2-40B4-BE49-F238E27FC236}">
                <a16:creationId xmlns:a16="http://schemas.microsoft.com/office/drawing/2014/main" id="{110833FE-395B-4C79-B0C4-943810C5CED4}"/>
              </a:ext>
            </a:extLst>
          </p:cNvPr>
          <p:cNvSpPr>
            <a:spLocks noGrp="1"/>
          </p:cNvSpPr>
          <p:nvPr>
            <p:ph type="body" sz="quarter" idx="23"/>
          </p:nvPr>
        </p:nvSpPr>
        <p:spPr>
          <a:xfrm>
            <a:off x="4348163" y="1036638"/>
            <a:ext cx="4567237" cy="620712"/>
          </a:xfrm>
          <a:solidFill>
            <a:srgbClr val="EEEEEE"/>
          </a:solidFill>
        </p:spPr>
        <p:txBody>
          <a:bodyPr lIns="91440" anchor="ctr"/>
          <a:lstStyle>
            <a:lvl1pPr marL="0" indent="0">
              <a:buNone/>
              <a:defRPr>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3" name="Text Placeholder 5">
            <a:extLst>
              <a:ext uri="{FF2B5EF4-FFF2-40B4-BE49-F238E27FC236}">
                <a16:creationId xmlns:a16="http://schemas.microsoft.com/office/drawing/2014/main" id="{0EB237F1-55CC-471F-B3AF-436ECAF86B55}"/>
              </a:ext>
            </a:extLst>
          </p:cNvPr>
          <p:cNvSpPr>
            <a:spLocks noGrp="1"/>
          </p:cNvSpPr>
          <p:nvPr>
            <p:ph type="body" sz="quarter" idx="25"/>
          </p:nvPr>
        </p:nvSpPr>
        <p:spPr>
          <a:xfrm>
            <a:off x="4348163" y="1812203"/>
            <a:ext cx="4567237" cy="620712"/>
          </a:xfrm>
          <a:solidFill>
            <a:srgbClr val="EEEEEE"/>
          </a:solidFill>
        </p:spPr>
        <p:txBody>
          <a:bodyPr lIns="91440" anchor="ctr"/>
          <a:lstStyle>
            <a:lvl1pPr marL="0" indent="0">
              <a:buNone/>
              <a:defRPr>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5">
            <a:extLst>
              <a:ext uri="{FF2B5EF4-FFF2-40B4-BE49-F238E27FC236}">
                <a16:creationId xmlns:a16="http://schemas.microsoft.com/office/drawing/2014/main" id="{54FC9067-BA6B-47E7-A368-315ED1314132}"/>
              </a:ext>
            </a:extLst>
          </p:cNvPr>
          <p:cNvSpPr>
            <a:spLocks noGrp="1"/>
          </p:cNvSpPr>
          <p:nvPr>
            <p:ph type="body" sz="quarter" idx="27"/>
          </p:nvPr>
        </p:nvSpPr>
        <p:spPr>
          <a:xfrm>
            <a:off x="4348163" y="2587768"/>
            <a:ext cx="4567237" cy="620712"/>
          </a:xfrm>
          <a:solidFill>
            <a:srgbClr val="EEEEEE"/>
          </a:solidFill>
        </p:spPr>
        <p:txBody>
          <a:bodyPr lIns="91440" anchor="ctr"/>
          <a:lstStyle>
            <a:lvl1pPr marL="0" indent="0">
              <a:buNone/>
              <a:defRPr>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7" name="Text Placeholder 5">
            <a:extLst>
              <a:ext uri="{FF2B5EF4-FFF2-40B4-BE49-F238E27FC236}">
                <a16:creationId xmlns:a16="http://schemas.microsoft.com/office/drawing/2014/main" id="{C2F7A263-82D1-4FE5-AD13-B735E887C67E}"/>
              </a:ext>
            </a:extLst>
          </p:cNvPr>
          <p:cNvSpPr>
            <a:spLocks noGrp="1"/>
          </p:cNvSpPr>
          <p:nvPr>
            <p:ph type="body" sz="quarter" idx="29"/>
          </p:nvPr>
        </p:nvSpPr>
        <p:spPr>
          <a:xfrm>
            <a:off x="4348163" y="3363333"/>
            <a:ext cx="4567237" cy="620712"/>
          </a:xfrm>
          <a:solidFill>
            <a:srgbClr val="EEEEEE"/>
          </a:solidFill>
        </p:spPr>
        <p:txBody>
          <a:bodyPr lIns="91440" anchor="ctr"/>
          <a:lstStyle>
            <a:lvl1pPr marL="0" indent="0">
              <a:buNone/>
              <a:defRPr>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9" name="Text Placeholder 5">
            <a:extLst>
              <a:ext uri="{FF2B5EF4-FFF2-40B4-BE49-F238E27FC236}">
                <a16:creationId xmlns:a16="http://schemas.microsoft.com/office/drawing/2014/main" id="{583783C1-EB79-4A71-A692-A733FD0AD964}"/>
              </a:ext>
            </a:extLst>
          </p:cNvPr>
          <p:cNvSpPr>
            <a:spLocks noGrp="1"/>
          </p:cNvSpPr>
          <p:nvPr>
            <p:ph type="body" sz="quarter" idx="31"/>
          </p:nvPr>
        </p:nvSpPr>
        <p:spPr>
          <a:xfrm>
            <a:off x="4347990" y="4138503"/>
            <a:ext cx="4567237" cy="620712"/>
          </a:xfrm>
          <a:solidFill>
            <a:srgbClr val="EEEEEE"/>
          </a:solidFill>
        </p:spPr>
        <p:txBody>
          <a:bodyPr lIns="91440" anchor="ctr"/>
          <a:lstStyle>
            <a:lvl1pPr marL="0" indent="0">
              <a:buNone/>
              <a:defRPr>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32" name="Graphic 31">
            <a:extLst>
              <a:ext uri="{FF2B5EF4-FFF2-40B4-BE49-F238E27FC236}">
                <a16:creationId xmlns:a16="http://schemas.microsoft.com/office/drawing/2014/main" id="{7CCEC720-04FD-4D27-97CC-A52B44F3E1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1"/>
            <a:ext cx="671856" cy="479897"/>
          </a:xfrm>
          <a:prstGeom prst="rect">
            <a:avLst/>
          </a:prstGeom>
        </p:spPr>
      </p:pic>
    </p:spTree>
    <p:extLst>
      <p:ext uri="{BB962C8B-B14F-4D97-AF65-F5344CB8AC3E}">
        <p14:creationId xmlns:p14="http://schemas.microsoft.com/office/powerpoint/2010/main" val="191229964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red">
    <p:spTree>
      <p:nvGrpSpPr>
        <p:cNvPr id="1" name=""/>
        <p:cNvGrpSpPr/>
        <p:nvPr/>
      </p:nvGrpSpPr>
      <p:grpSpPr>
        <a:xfrm>
          <a:off x="0" y="0"/>
          <a:ext cx="0" cy="0"/>
          <a:chOff x="0" y="0"/>
          <a:chExt cx="0" cy="0"/>
        </a:xfrm>
      </p:grpSpPr>
      <p:sp>
        <p:nvSpPr>
          <p:cNvPr id="13" name="Rectangle 12"/>
          <p:cNvSpPr/>
          <p:nvPr userDrawn="1"/>
        </p:nvSpPr>
        <p:spPr>
          <a:xfrm>
            <a:off x="0" y="536331"/>
            <a:ext cx="9144000" cy="412359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
        <p:nvSpPr>
          <p:cNvPr id="7" name="Text Placeholder 17"/>
          <p:cNvSpPr>
            <a:spLocks noGrp="1"/>
          </p:cNvSpPr>
          <p:nvPr>
            <p:ph type="body" sz="quarter" idx="11" hasCustomPrompt="1"/>
          </p:nvPr>
        </p:nvSpPr>
        <p:spPr>
          <a:xfrm>
            <a:off x="0" y="2208595"/>
            <a:ext cx="9144000" cy="646331"/>
          </a:xfrm>
        </p:spPr>
        <p:txBody>
          <a:bodyPr wrap="square">
            <a:spAutoFit/>
          </a:bodyPr>
          <a:lstStyle>
            <a:lvl1pPr marL="0" indent="0" algn="ctr">
              <a:buNone/>
              <a:defRPr sz="3600" b="1" cap="all" baseline="0">
                <a:solidFill>
                  <a:schemeClr val="bg1"/>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Divider slide – red</a:t>
            </a:r>
          </a:p>
        </p:txBody>
      </p:sp>
      <p:sp>
        <p:nvSpPr>
          <p:cNvPr id="2" name="Slide Number Placeholder 1"/>
          <p:cNvSpPr>
            <a:spLocks noGrp="1"/>
          </p:cNvSpPr>
          <p:nvPr>
            <p:ph type="sldNum" sz="quarter" idx="12"/>
          </p:nvPr>
        </p:nvSpPr>
        <p:spPr/>
        <p:txBody>
          <a:bodyPr/>
          <a:lstStyle/>
          <a:p>
            <a:fld id="{60CA11CF-C1A4-467A-AE79-393D23FD4920}" type="slidenum">
              <a:rPr lang="en-US" smtClean="0"/>
              <a:pPr/>
              <a:t>‹#›</a:t>
            </a:fld>
            <a:endParaRPr lang="en-US"/>
          </a:p>
        </p:txBody>
      </p:sp>
    </p:spTree>
    <p:extLst>
      <p:ext uri="{BB962C8B-B14F-4D97-AF65-F5344CB8AC3E}">
        <p14:creationId xmlns:p14="http://schemas.microsoft.com/office/powerpoint/2010/main" val="178760192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Large Image Box Callouts-Black">
    <p:bg>
      <p:bgPr>
        <a:solidFill>
          <a:schemeClr val="tx1"/>
        </a:solidFill>
        <a:effectLst/>
      </p:bgPr>
    </p:bg>
    <p:spTree>
      <p:nvGrpSpPr>
        <p:cNvPr id="1" name=""/>
        <p:cNvGrpSpPr/>
        <p:nvPr/>
      </p:nvGrpSpPr>
      <p:grpSpPr>
        <a:xfrm>
          <a:off x="0" y="0"/>
          <a:ext cx="0" cy="0"/>
          <a:chOff x="0" y="0"/>
          <a:chExt cx="0" cy="0"/>
        </a:xfrm>
      </p:grpSpPr>
      <p:pic>
        <p:nvPicPr>
          <p:cNvPr id="31" name="Picture Placeholder 20" descr="A person holding a guitar in front of a computer&#10;&#10;Description automatically generated">
            <a:extLst>
              <a:ext uri="{FF2B5EF4-FFF2-40B4-BE49-F238E27FC236}">
                <a16:creationId xmlns:a16="http://schemas.microsoft.com/office/drawing/2014/main" id="{495A69D5-C50E-446C-9063-A98127038DF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3" y="1477"/>
            <a:ext cx="3534508" cy="5143500"/>
          </a:xfrm>
          <a:prstGeom prst="rect">
            <a:avLst/>
          </a:prstGeom>
        </p:spPr>
      </p:pic>
      <p:sp>
        <p:nvSpPr>
          <p:cNvPr id="30" name="Text Placeholder 17">
            <a:extLst>
              <a:ext uri="{FF2B5EF4-FFF2-40B4-BE49-F238E27FC236}">
                <a16:creationId xmlns:a16="http://schemas.microsoft.com/office/drawing/2014/main" id="{78B6C824-8621-43F4-9A1D-E5469CF9357C}"/>
              </a:ext>
            </a:extLst>
          </p:cNvPr>
          <p:cNvSpPr>
            <a:spLocks noGrp="1"/>
          </p:cNvSpPr>
          <p:nvPr>
            <p:ph type="body" sz="quarter" idx="11" hasCustomPrompt="1"/>
          </p:nvPr>
        </p:nvSpPr>
        <p:spPr>
          <a:xfrm>
            <a:off x="3605719" y="349988"/>
            <a:ext cx="5309508" cy="410369"/>
          </a:xfrm>
        </p:spPr>
        <p:txBody>
          <a:bodyPr wrap="square" lIns="0" tIns="0" rIns="0" bIns="0" anchor="t" anchorCtr="0">
            <a:spAutoFit/>
          </a:bodyPr>
          <a:lstStyle>
            <a:lvl1pPr marL="0" indent="0" algn="r">
              <a:lnSpc>
                <a:spcPts val="324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7" name="Slide Number Placeholder 1">
            <a:extLst>
              <a:ext uri="{FF2B5EF4-FFF2-40B4-BE49-F238E27FC236}">
                <a16:creationId xmlns:a16="http://schemas.microsoft.com/office/drawing/2014/main" id="{76235F46-B96B-421B-8B65-6CF54005E1D1}"/>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20" name="Footer Placeholder 22">
            <a:extLst>
              <a:ext uri="{FF2B5EF4-FFF2-40B4-BE49-F238E27FC236}">
                <a16:creationId xmlns:a16="http://schemas.microsoft.com/office/drawing/2014/main" id="{A6EA96E8-7389-433A-81B8-9CD590C914B4}"/>
              </a:ext>
            </a:extLst>
          </p:cNvPr>
          <p:cNvSpPr txBox="1">
            <a:spLocks/>
          </p:cNvSpPr>
          <p:nvPr userDrawn="1"/>
        </p:nvSpPr>
        <p:spPr>
          <a:xfrm>
            <a:off x="210288" y="4864353"/>
            <a:ext cx="2580600" cy="148005"/>
          </a:xfrm>
          <a:prstGeom prst="rect">
            <a:avLst/>
          </a:prstGeom>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FFFFF"/>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FFFFFF"/>
              </a:solidFill>
              <a:latin typeface="Franklin Gothic Medium Cond" charset="0"/>
              <a:ea typeface="Franklin Gothic Medium Cond" charset="0"/>
              <a:cs typeface="Franklin Gothic Medium Cond" charset="0"/>
            </a:endParaRPr>
          </a:p>
        </p:txBody>
      </p:sp>
      <p:sp>
        <p:nvSpPr>
          <p:cNvPr id="3" name="Rectangle 2">
            <a:extLst>
              <a:ext uri="{FF2B5EF4-FFF2-40B4-BE49-F238E27FC236}">
                <a16:creationId xmlns:a16="http://schemas.microsoft.com/office/drawing/2014/main" id="{364FAEE1-6C46-4E4B-A6E5-239221879800}"/>
              </a:ext>
            </a:extLst>
          </p:cNvPr>
          <p:cNvSpPr/>
          <p:nvPr userDrawn="1"/>
        </p:nvSpPr>
        <p:spPr>
          <a:xfrm>
            <a:off x="3424135" y="0"/>
            <a:ext cx="110246" cy="13879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FF2811-AB14-4851-945E-06B9918B5AE2}"/>
              </a:ext>
            </a:extLst>
          </p:cNvPr>
          <p:cNvSpPr/>
          <p:nvPr userDrawn="1"/>
        </p:nvSpPr>
        <p:spPr>
          <a:xfrm>
            <a:off x="3333345" y="3936461"/>
            <a:ext cx="272374" cy="71984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ooter Placeholder 22">
            <a:extLst>
              <a:ext uri="{FF2B5EF4-FFF2-40B4-BE49-F238E27FC236}">
                <a16:creationId xmlns:a16="http://schemas.microsoft.com/office/drawing/2014/main" id="{B99CBC34-7AEE-499E-9627-1B8ED2BDB650}"/>
              </a:ext>
            </a:extLst>
          </p:cNvPr>
          <p:cNvSpPr txBox="1">
            <a:spLocks/>
          </p:cNvSpPr>
          <p:nvPr userDrawn="1"/>
        </p:nvSpPr>
        <p:spPr>
          <a:xfrm>
            <a:off x="5919878" y="4864353"/>
            <a:ext cx="3001538" cy="148005"/>
          </a:xfrm>
          <a:prstGeom prst="rect">
            <a:avLst/>
          </a:prstGeom>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BFBFBF"/>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rgbClr val="BFBFBF"/>
              </a:solidFill>
              <a:latin typeface="Franklin Gothic Medium Cond" charset="0"/>
              <a:ea typeface="Franklin Gothic Medium Cond" charset="0"/>
              <a:cs typeface="Franklin Gothic Medium Cond" charset="0"/>
            </a:endParaRPr>
          </a:p>
        </p:txBody>
      </p:sp>
      <p:sp>
        <p:nvSpPr>
          <p:cNvPr id="4" name="Text Placeholder 3">
            <a:extLst>
              <a:ext uri="{FF2B5EF4-FFF2-40B4-BE49-F238E27FC236}">
                <a16:creationId xmlns:a16="http://schemas.microsoft.com/office/drawing/2014/main" id="{AE67E99E-0EDC-46DD-9538-7A4EB24A89E1}"/>
              </a:ext>
            </a:extLst>
          </p:cNvPr>
          <p:cNvSpPr>
            <a:spLocks noGrp="1"/>
          </p:cNvSpPr>
          <p:nvPr>
            <p:ph type="body" sz="quarter" idx="18" hasCustomPrompt="1"/>
          </p:nvPr>
        </p:nvSpPr>
        <p:spPr>
          <a:xfrm>
            <a:off x="3012621" y="1036858"/>
            <a:ext cx="1335369" cy="620486"/>
          </a:xfrm>
          <a:solidFill>
            <a:schemeClr val="bg1">
              <a:lumMod val="50000"/>
            </a:schemeClr>
          </a:solidFill>
        </p:spPr>
        <p:txBody>
          <a:bodyPr lIns="91440" rIns="91440" anchor="ctr"/>
          <a:lstStyle>
            <a:lvl1pPr marL="0" indent="0" algn="l">
              <a:buNone/>
              <a:defRPr>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1</a:t>
            </a:r>
          </a:p>
        </p:txBody>
      </p:sp>
      <p:sp>
        <p:nvSpPr>
          <p:cNvPr id="22" name="Text Placeholder 3">
            <a:extLst>
              <a:ext uri="{FF2B5EF4-FFF2-40B4-BE49-F238E27FC236}">
                <a16:creationId xmlns:a16="http://schemas.microsoft.com/office/drawing/2014/main" id="{AC1775BF-BDCA-485C-A160-FAD0202FEE99}"/>
              </a:ext>
            </a:extLst>
          </p:cNvPr>
          <p:cNvSpPr>
            <a:spLocks noGrp="1"/>
          </p:cNvSpPr>
          <p:nvPr>
            <p:ph type="body" sz="quarter" idx="24" hasCustomPrompt="1"/>
          </p:nvPr>
        </p:nvSpPr>
        <p:spPr>
          <a:xfrm>
            <a:off x="3012621" y="1812423"/>
            <a:ext cx="1335369" cy="620486"/>
          </a:xfrm>
          <a:solidFill>
            <a:schemeClr val="bg1">
              <a:lumMod val="50000"/>
            </a:schemeClr>
          </a:solidFill>
        </p:spPr>
        <p:txBody>
          <a:bodyPr lIns="91440" rIns="91440" anchor="ctr"/>
          <a:lstStyle>
            <a:lvl1pPr marL="0" indent="0" algn="l">
              <a:buNone/>
              <a:defRPr>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2</a:t>
            </a:r>
          </a:p>
        </p:txBody>
      </p:sp>
      <p:sp>
        <p:nvSpPr>
          <p:cNvPr id="24" name="Text Placeholder 3">
            <a:extLst>
              <a:ext uri="{FF2B5EF4-FFF2-40B4-BE49-F238E27FC236}">
                <a16:creationId xmlns:a16="http://schemas.microsoft.com/office/drawing/2014/main" id="{ACC37A5A-6587-4373-AB62-4360848C5637}"/>
              </a:ext>
            </a:extLst>
          </p:cNvPr>
          <p:cNvSpPr>
            <a:spLocks noGrp="1"/>
          </p:cNvSpPr>
          <p:nvPr>
            <p:ph type="body" sz="quarter" idx="26" hasCustomPrompt="1"/>
          </p:nvPr>
        </p:nvSpPr>
        <p:spPr>
          <a:xfrm>
            <a:off x="3012621" y="2587988"/>
            <a:ext cx="1335369" cy="620486"/>
          </a:xfrm>
          <a:solidFill>
            <a:schemeClr val="bg1">
              <a:lumMod val="50000"/>
            </a:schemeClr>
          </a:solidFill>
        </p:spPr>
        <p:txBody>
          <a:bodyPr lIns="91440" rIns="91440" anchor="ctr"/>
          <a:lstStyle>
            <a:lvl1pPr marL="0" indent="0" algn="l">
              <a:buNone/>
              <a:defRPr>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3</a:t>
            </a:r>
          </a:p>
        </p:txBody>
      </p:sp>
      <p:sp>
        <p:nvSpPr>
          <p:cNvPr id="26" name="Text Placeholder 3">
            <a:extLst>
              <a:ext uri="{FF2B5EF4-FFF2-40B4-BE49-F238E27FC236}">
                <a16:creationId xmlns:a16="http://schemas.microsoft.com/office/drawing/2014/main" id="{F5E9E0C3-115E-4F16-9B16-B80F1BCDCBDF}"/>
              </a:ext>
            </a:extLst>
          </p:cNvPr>
          <p:cNvSpPr>
            <a:spLocks noGrp="1"/>
          </p:cNvSpPr>
          <p:nvPr>
            <p:ph type="body" sz="quarter" idx="28" hasCustomPrompt="1"/>
          </p:nvPr>
        </p:nvSpPr>
        <p:spPr>
          <a:xfrm>
            <a:off x="3012621" y="3363553"/>
            <a:ext cx="1335369" cy="620486"/>
          </a:xfrm>
          <a:solidFill>
            <a:schemeClr val="bg1">
              <a:lumMod val="50000"/>
            </a:schemeClr>
          </a:solidFill>
        </p:spPr>
        <p:txBody>
          <a:bodyPr lIns="91440" rIns="91440" anchor="ctr"/>
          <a:lstStyle>
            <a:lvl1pPr marL="0" indent="0" algn="l">
              <a:buNone/>
              <a:defRPr>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4</a:t>
            </a:r>
          </a:p>
        </p:txBody>
      </p:sp>
      <p:sp>
        <p:nvSpPr>
          <p:cNvPr id="28" name="Text Placeholder 3">
            <a:extLst>
              <a:ext uri="{FF2B5EF4-FFF2-40B4-BE49-F238E27FC236}">
                <a16:creationId xmlns:a16="http://schemas.microsoft.com/office/drawing/2014/main" id="{A195D950-3445-4A83-BF81-90A700C287A4}"/>
              </a:ext>
            </a:extLst>
          </p:cNvPr>
          <p:cNvSpPr>
            <a:spLocks noGrp="1"/>
          </p:cNvSpPr>
          <p:nvPr>
            <p:ph type="body" sz="quarter" idx="30" hasCustomPrompt="1"/>
          </p:nvPr>
        </p:nvSpPr>
        <p:spPr>
          <a:xfrm>
            <a:off x="3012448" y="4138723"/>
            <a:ext cx="1335369" cy="620486"/>
          </a:xfrm>
          <a:solidFill>
            <a:schemeClr val="bg1">
              <a:lumMod val="50000"/>
            </a:schemeClr>
          </a:solidFill>
        </p:spPr>
        <p:txBody>
          <a:bodyPr lIns="91440" rIns="91440" anchor="ctr"/>
          <a:lstStyle>
            <a:lvl1pPr marL="0" indent="0" algn="l">
              <a:buNone/>
              <a:defRPr>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5</a:t>
            </a:r>
          </a:p>
        </p:txBody>
      </p:sp>
      <p:sp>
        <p:nvSpPr>
          <p:cNvPr id="6" name="Text Placeholder 5">
            <a:extLst>
              <a:ext uri="{FF2B5EF4-FFF2-40B4-BE49-F238E27FC236}">
                <a16:creationId xmlns:a16="http://schemas.microsoft.com/office/drawing/2014/main" id="{110833FE-395B-4C79-B0C4-943810C5CED4}"/>
              </a:ext>
            </a:extLst>
          </p:cNvPr>
          <p:cNvSpPr>
            <a:spLocks noGrp="1"/>
          </p:cNvSpPr>
          <p:nvPr>
            <p:ph type="body" sz="quarter" idx="23"/>
          </p:nvPr>
        </p:nvSpPr>
        <p:spPr>
          <a:xfrm>
            <a:off x="4348163" y="1036638"/>
            <a:ext cx="4567237" cy="620712"/>
          </a:xfrm>
          <a:solidFill>
            <a:srgbClr val="EEEEEE"/>
          </a:solidFill>
        </p:spPr>
        <p:txBody>
          <a:bodyPr lIns="91440" anchor="ctr"/>
          <a:lstStyle>
            <a:lvl1pPr marL="0" indent="0">
              <a:buNone/>
              <a:defRPr>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3" name="Text Placeholder 5">
            <a:extLst>
              <a:ext uri="{FF2B5EF4-FFF2-40B4-BE49-F238E27FC236}">
                <a16:creationId xmlns:a16="http://schemas.microsoft.com/office/drawing/2014/main" id="{0EB237F1-55CC-471F-B3AF-436ECAF86B55}"/>
              </a:ext>
            </a:extLst>
          </p:cNvPr>
          <p:cNvSpPr>
            <a:spLocks noGrp="1"/>
          </p:cNvSpPr>
          <p:nvPr>
            <p:ph type="body" sz="quarter" idx="25"/>
          </p:nvPr>
        </p:nvSpPr>
        <p:spPr>
          <a:xfrm>
            <a:off x="4348163" y="1812203"/>
            <a:ext cx="4567237" cy="620712"/>
          </a:xfrm>
          <a:solidFill>
            <a:srgbClr val="EEEEEE"/>
          </a:solidFill>
        </p:spPr>
        <p:txBody>
          <a:bodyPr lIns="91440" anchor="ctr"/>
          <a:lstStyle>
            <a:lvl1pPr marL="0" indent="0">
              <a:buNone/>
              <a:defRPr>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5">
            <a:extLst>
              <a:ext uri="{FF2B5EF4-FFF2-40B4-BE49-F238E27FC236}">
                <a16:creationId xmlns:a16="http://schemas.microsoft.com/office/drawing/2014/main" id="{54FC9067-BA6B-47E7-A368-315ED1314132}"/>
              </a:ext>
            </a:extLst>
          </p:cNvPr>
          <p:cNvSpPr>
            <a:spLocks noGrp="1"/>
          </p:cNvSpPr>
          <p:nvPr>
            <p:ph type="body" sz="quarter" idx="27"/>
          </p:nvPr>
        </p:nvSpPr>
        <p:spPr>
          <a:xfrm>
            <a:off x="4348163" y="2587768"/>
            <a:ext cx="4567237" cy="620712"/>
          </a:xfrm>
          <a:solidFill>
            <a:srgbClr val="EEEEEE"/>
          </a:solidFill>
        </p:spPr>
        <p:txBody>
          <a:bodyPr lIns="91440" anchor="ctr"/>
          <a:lstStyle>
            <a:lvl1pPr marL="0" indent="0">
              <a:buNone/>
              <a:defRPr>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7" name="Text Placeholder 5">
            <a:extLst>
              <a:ext uri="{FF2B5EF4-FFF2-40B4-BE49-F238E27FC236}">
                <a16:creationId xmlns:a16="http://schemas.microsoft.com/office/drawing/2014/main" id="{C2F7A263-82D1-4FE5-AD13-B735E887C67E}"/>
              </a:ext>
            </a:extLst>
          </p:cNvPr>
          <p:cNvSpPr>
            <a:spLocks noGrp="1"/>
          </p:cNvSpPr>
          <p:nvPr>
            <p:ph type="body" sz="quarter" idx="29"/>
          </p:nvPr>
        </p:nvSpPr>
        <p:spPr>
          <a:xfrm>
            <a:off x="4348163" y="3363333"/>
            <a:ext cx="4567237" cy="620712"/>
          </a:xfrm>
          <a:solidFill>
            <a:srgbClr val="EEEEEE"/>
          </a:solidFill>
        </p:spPr>
        <p:txBody>
          <a:bodyPr lIns="91440" anchor="ctr"/>
          <a:lstStyle>
            <a:lvl1pPr marL="0" indent="0">
              <a:buNone/>
              <a:defRPr>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9" name="Text Placeholder 5">
            <a:extLst>
              <a:ext uri="{FF2B5EF4-FFF2-40B4-BE49-F238E27FC236}">
                <a16:creationId xmlns:a16="http://schemas.microsoft.com/office/drawing/2014/main" id="{583783C1-EB79-4A71-A692-A733FD0AD964}"/>
              </a:ext>
            </a:extLst>
          </p:cNvPr>
          <p:cNvSpPr>
            <a:spLocks noGrp="1"/>
          </p:cNvSpPr>
          <p:nvPr>
            <p:ph type="body" sz="quarter" idx="31"/>
          </p:nvPr>
        </p:nvSpPr>
        <p:spPr>
          <a:xfrm>
            <a:off x="4347990" y="4138503"/>
            <a:ext cx="4567237" cy="620712"/>
          </a:xfrm>
          <a:solidFill>
            <a:srgbClr val="EEEEEE"/>
          </a:solidFill>
        </p:spPr>
        <p:txBody>
          <a:bodyPr lIns="91440" anchor="ctr"/>
          <a:lstStyle>
            <a:lvl1pPr marL="0" indent="0">
              <a:buNone/>
              <a:defRPr>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32" name="Graphic 31">
            <a:extLst>
              <a:ext uri="{FF2B5EF4-FFF2-40B4-BE49-F238E27FC236}">
                <a16:creationId xmlns:a16="http://schemas.microsoft.com/office/drawing/2014/main" id="{7CCEC720-04FD-4D27-97CC-A52B44F3E1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1"/>
            <a:ext cx="671856" cy="479897"/>
          </a:xfrm>
          <a:prstGeom prst="rect">
            <a:avLst/>
          </a:prstGeom>
        </p:spPr>
      </p:pic>
    </p:spTree>
    <p:extLst>
      <p:ext uri="{BB962C8B-B14F-4D97-AF65-F5344CB8AC3E}">
        <p14:creationId xmlns:p14="http://schemas.microsoft.com/office/powerpoint/2010/main" val="1478350002"/>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Large Image List Box-1">
    <p:bg>
      <p:bgPr>
        <a:solidFill>
          <a:schemeClr val="tx1"/>
        </a:solidFill>
        <a:effectLst/>
      </p:bgPr>
    </p:bg>
    <p:spTree>
      <p:nvGrpSpPr>
        <p:cNvPr id="1" name=""/>
        <p:cNvGrpSpPr/>
        <p:nvPr/>
      </p:nvGrpSpPr>
      <p:grpSpPr>
        <a:xfrm>
          <a:off x="0" y="0"/>
          <a:ext cx="0" cy="0"/>
          <a:chOff x="0" y="0"/>
          <a:chExt cx="0" cy="0"/>
        </a:xfrm>
      </p:grpSpPr>
      <p:pic>
        <p:nvPicPr>
          <p:cNvPr id="11" name="Picture Placeholder 26" descr="A close up of a womans face&#10;&#10;Description automatically generated">
            <a:extLst>
              <a:ext uri="{FF2B5EF4-FFF2-40B4-BE49-F238E27FC236}">
                <a16:creationId xmlns:a16="http://schemas.microsoft.com/office/drawing/2014/main" id="{874B15C1-78B8-4436-9164-7D0C9958D73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flipH="1">
            <a:off x="3" y="1477"/>
            <a:ext cx="3534508" cy="5143500"/>
          </a:xfrm>
          <a:prstGeom prst="rect">
            <a:avLst/>
          </a:prstGeom>
        </p:spPr>
      </p:pic>
      <p:sp>
        <p:nvSpPr>
          <p:cNvPr id="30" name="Text Placeholder 17">
            <a:extLst>
              <a:ext uri="{FF2B5EF4-FFF2-40B4-BE49-F238E27FC236}">
                <a16:creationId xmlns:a16="http://schemas.microsoft.com/office/drawing/2014/main" id="{78B6C824-8621-43F4-9A1D-E5469CF9357C}"/>
              </a:ext>
            </a:extLst>
          </p:cNvPr>
          <p:cNvSpPr>
            <a:spLocks noGrp="1"/>
          </p:cNvSpPr>
          <p:nvPr>
            <p:ph type="body" sz="quarter" idx="11" hasCustomPrompt="1"/>
          </p:nvPr>
        </p:nvSpPr>
        <p:spPr>
          <a:xfrm>
            <a:off x="3605719" y="349988"/>
            <a:ext cx="5309508" cy="410369"/>
          </a:xfrm>
        </p:spPr>
        <p:txBody>
          <a:bodyPr wrap="square" lIns="0" tIns="0" rIns="0" bIns="0" anchor="t" anchorCtr="0">
            <a:spAutoFit/>
          </a:bodyPr>
          <a:lstStyle>
            <a:lvl1pPr marL="0" indent="0" algn="r">
              <a:lnSpc>
                <a:spcPts val="324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5" name="Text Placeholder 4">
            <a:extLst>
              <a:ext uri="{FF2B5EF4-FFF2-40B4-BE49-F238E27FC236}">
                <a16:creationId xmlns:a16="http://schemas.microsoft.com/office/drawing/2014/main" id="{FF86FB82-8CC8-495A-B536-3A5C3AC68E9E}"/>
              </a:ext>
            </a:extLst>
          </p:cNvPr>
          <p:cNvSpPr>
            <a:spLocks noGrp="1"/>
          </p:cNvSpPr>
          <p:nvPr>
            <p:ph type="body" sz="quarter" idx="18" hasCustomPrompt="1"/>
          </p:nvPr>
        </p:nvSpPr>
        <p:spPr>
          <a:xfrm>
            <a:off x="3700289" y="3156753"/>
            <a:ext cx="5214938" cy="1608137"/>
          </a:xfrm>
          <a:solidFill>
            <a:schemeClr val="accent1">
              <a:lumMod val="20000"/>
              <a:lumOff val="80000"/>
            </a:schemeClr>
          </a:solidFill>
        </p:spPr>
        <p:txBody>
          <a:bodyPr lIns="91440" tIns="91440" rIns="91440" bIns="91440" anchor="ctr">
            <a:noAutofit/>
          </a:bodyPr>
          <a:lstStyle>
            <a:lvl1pPr marL="171450" indent="-171450">
              <a:buFont typeface="Wingdings" panose="05000000000000000000" pitchFamily="2" charset="2"/>
              <a:buChar char="§"/>
              <a:defRPr/>
            </a:lvl1pPr>
            <a:lvl2pPr marL="0" indent="0">
              <a:buNone/>
              <a:defRPr/>
            </a:lvl2pPr>
            <a:lvl3pPr marL="0" indent="0">
              <a:buNone/>
              <a:defRPr/>
            </a:lvl3pPr>
            <a:lvl4pPr marL="0" indent="0">
              <a:buNone/>
              <a:defRPr/>
            </a:lvl4pPr>
            <a:lvl5pPr marL="0" indent="0">
              <a:buNone/>
              <a:defRPr/>
            </a:lvl5pPr>
          </a:lstStyle>
          <a:p>
            <a:pPr lvl="0"/>
            <a:r>
              <a:rPr lang="en-US" dirty="0"/>
              <a:t>List Item 1</a:t>
            </a:r>
          </a:p>
          <a:p>
            <a:pPr lvl="0"/>
            <a:r>
              <a:rPr lang="en-US" dirty="0"/>
              <a:t>List Item 2</a:t>
            </a:r>
          </a:p>
          <a:p>
            <a:pPr lvl="0"/>
            <a:r>
              <a:rPr lang="en-US" dirty="0"/>
              <a:t>List Item 3</a:t>
            </a:r>
          </a:p>
          <a:p>
            <a:pPr lvl="0"/>
            <a:r>
              <a:rPr lang="en-US" dirty="0"/>
              <a:t>List Item 4</a:t>
            </a:r>
          </a:p>
          <a:p>
            <a:pPr lvl="0"/>
            <a:r>
              <a:rPr lang="en-US" dirty="0"/>
              <a:t>List Item 5</a:t>
            </a:r>
          </a:p>
        </p:txBody>
      </p:sp>
      <p:sp>
        <p:nvSpPr>
          <p:cNvPr id="20" name="Slide Number Placeholder 1">
            <a:extLst>
              <a:ext uri="{FF2B5EF4-FFF2-40B4-BE49-F238E27FC236}">
                <a16:creationId xmlns:a16="http://schemas.microsoft.com/office/drawing/2014/main" id="{F3B80F7F-2C19-441E-B6F8-6B40F4DEA1BA}"/>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21" name="Footer Placeholder 22">
            <a:extLst>
              <a:ext uri="{FF2B5EF4-FFF2-40B4-BE49-F238E27FC236}">
                <a16:creationId xmlns:a16="http://schemas.microsoft.com/office/drawing/2014/main" id="{BA15EDA7-344C-43AA-A41D-5A5F8806C9AF}"/>
              </a:ext>
            </a:extLst>
          </p:cNvPr>
          <p:cNvSpPr txBox="1">
            <a:spLocks/>
          </p:cNvSpPr>
          <p:nvPr userDrawn="1"/>
        </p:nvSpPr>
        <p:spPr>
          <a:xfrm>
            <a:off x="5919878" y="4864353"/>
            <a:ext cx="3001538" cy="148005"/>
          </a:xfrm>
          <a:prstGeom prst="rect">
            <a:avLst/>
          </a:prstGeom>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BFBFBF"/>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rgbClr val="BFBFBF"/>
              </a:solidFill>
              <a:latin typeface="Franklin Gothic Medium Cond" charset="0"/>
              <a:ea typeface="Franklin Gothic Medium Cond" charset="0"/>
              <a:cs typeface="Franklin Gothic Medium Cond" charset="0"/>
            </a:endParaRPr>
          </a:p>
        </p:txBody>
      </p:sp>
      <p:sp>
        <p:nvSpPr>
          <p:cNvPr id="31" name="Footer Placeholder 22">
            <a:extLst>
              <a:ext uri="{FF2B5EF4-FFF2-40B4-BE49-F238E27FC236}">
                <a16:creationId xmlns:a16="http://schemas.microsoft.com/office/drawing/2014/main" id="{4F75F966-6F77-4B7F-9340-102A5D00E942}"/>
              </a:ext>
            </a:extLst>
          </p:cNvPr>
          <p:cNvSpPr txBox="1">
            <a:spLocks/>
          </p:cNvSpPr>
          <p:nvPr userDrawn="1"/>
        </p:nvSpPr>
        <p:spPr>
          <a:xfrm>
            <a:off x="210288" y="4864353"/>
            <a:ext cx="2580600" cy="148005"/>
          </a:xfrm>
          <a:prstGeom prst="rect">
            <a:avLst/>
          </a:prstGeom>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FFFFF"/>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FFFFFF"/>
              </a:solidFill>
              <a:latin typeface="Franklin Gothic Medium Cond" charset="0"/>
              <a:ea typeface="Franklin Gothic Medium Cond" charset="0"/>
              <a:cs typeface="Franklin Gothic Medium Cond" charset="0"/>
            </a:endParaRPr>
          </a:p>
        </p:txBody>
      </p:sp>
      <p:sp>
        <p:nvSpPr>
          <p:cNvPr id="12" name="Rectangle 11">
            <a:extLst>
              <a:ext uri="{FF2B5EF4-FFF2-40B4-BE49-F238E27FC236}">
                <a16:creationId xmlns:a16="http://schemas.microsoft.com/office/drawing/2014/main" id="{20FC03B1-02F0-48A1-A3D0-82FC1B0495F4}"/>
              </a:ext>
            </a:extLst>
          </p:cNvPr>
          <p:cNvSpPr/>
          <p:nvPr userDrawn="1"/>
        </p:nvSpPr>
        <p:spPr>
          <a:xfrm>
            <a:off x="3424135" y="0"/>
            <a:ext cx="110246" cy="13879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EA56C67-B062-42B7-8AB8-E9239DB590B6}"/>
              </a:ext>
            </a:extLst>
          </p:cNvPr>
          <p:cNvSpPr/>
          <p:nvPr userDrawn="1"/>
        </p:nvSpPr>
        <p:spPr>
          <a:xfrm>
            <a:off x="3333345" y="3936461"/>
            <a:ext cx="272374" cy="71984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FD9E8286-B621-412E-8B1B-2290464E479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1"/>
            <a:ext cx="671856" cy="479897"/>
          </a:xfrm>
          <a:prstGeom prst="rect">
            <a:avLst/>
          </a:prstGeom>
        </p:spPr>
      </p:pic>
    </p:spTree>
    <p:extLst>
      <p:ext uri="{BB962C8B-B14F-4D97-AF65-F5344CB8AC3E}">
        <p14:creationId xmlns:p14="http://schemas.microsoft.com/office/powerpoint/2010/main" val="439427075"/>
      </p:ext>
    </p:extLst>
  </p:cSld>
  <p:clrMapOvr>
    <a:overrideClrMapping bg1="dk1" tx1="lt1" bg2="dk2" tx2="lt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Large Image List Box-2">
    <p:bg>
      <p:bgPr>
        <a:solidFill>
          <a:schemeClr val="tx1"/>
        </a:solidFill>
        <a:effectLst/>
      </p:bgPr>
    </p:bg>
    <p:spTree>
      <p:nvGrpSpPr>
        <p:cNvPr id="1" name=""/>
        <p:cNvGrpSpPr/>
        <p:nvPr/>
      </p:nvGrpSpPr>
      <p:grpSpPr>
        <a:xfrm>
          <a:off x="0" y="0"/>
          <a:ext cx="0" cy="0"/>
          <a:chOff x="0" y="0"/>
          <a:chExt cx="0" cy="0"/>
        </a:xfrm>
      </p:grpSpPr>
      <p:pic>
        <p:nvPicPr>
          <p:cNvPr id="13" name="Picture Placeholder 11" descr="A group of people sitting at a table with a computer&#10;&#10;Description automatically generated">
            <a:extLst>
              <a:ext uri="{FF2B5EF4-FFF2-40B4-BE49-F238E27FC236}">
                <a16:creationId xmlns:a16="http://schemas.microsoft.com/office/drawing/2014/main" id="{E614DAA5-79CD-4369-BE4D-A78055660B3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3" y="1477"/>
            <a:ext cx="3534508" cy="5143500"/>
          </a:xfrm>
          <a:prstGeom prst="rect">
            <a:avLst/>
          </a:prstGeom>
        </p:spPr>
      </p:pic>
      <p:sp>
        <p:nvSpPr>
          <p:cNvPr id="30" name="Text Placeholder 17">
            <a:extLst>
              <a:ext uri="{FF2B5EF4-FFF2-40B4-BE49-F238E27FC236}">
                <a16:creationId xmlns:a16="http://schemas.microsoft.com/office/drawing/2014/main" id="{78B6C824-8621-43F4-9A1D-E5469CF9357C}"/>
              </a:ext>
            </a:extLst>
          </p:cNvPr>
          <p:cNvSpPr>
            <a:spLocks noGrp="1"/>
          </p:cNvSpPr>
          <p:nvPr>
            <p:ph type="body" sz="quarter" idx="11" hasCustomPrompt="1"/>
          </p:nvPr>
        </p:nvSpPr>
        <p:spPr>
          <a:xfrm>
            <a:off x="3605719" y="349988"/>
            <a:ext cx="5309508" cy="410369"/>
          </a:xfrm>
        </p:spPr>
        <p:txBody>
          <a:bodyPr wrap="square" lIns="0" tIns="0" rIns="0" bIns="0" anchor="t" anchorCtr="0">
            <a:spAutoFit/>
          </a:bodyPr>
          <a:lstStyle>
            <a:lvl1pPr marL="0" indent="0" algn="r">
              <a:lnSpc>
                <a:spcPts val="324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20" name="Slide Number Placeholder 1">
            <a:extLst>
              <a:ext uri="{FF2B5EF4-FFF2-40B4-BE49-F238E27FC236}">
                <a16:creationId xmlns:a16="http://schemas.microsoft.com/office/drawing/2014/main" id="{F3B80F7F-2C19-441E-B6F8-6B40F4DEA1BA}"/>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11" name="Footer Placeholder 22">
            <a:extLst>
              <a:ext uri="{FF2B5EF4-FFF2-40B4-BE49-F238E27FC236}">
                <a16:creationId xmlns:a16="http://schemas.microsoft.com/office/drawing/2014/main" id="{194E8746-8A63-49E0-904C-C9E66ABFA346}"/>
              </a:ext>
            </a:extLst>
          </p:cNvPr>
          <p:cNvSpPr txBox="1">
            <a:spLocks/>
          </p:cNvSpPr>
          <p:nvPr userDrawn="1"/>
        </p:nvSpPr>
        <p:spPr>
          <a:xfrm>
            <a:off x="5919878" y="4864353"/>
            <a:ext cx="3001538" cy="148005"/>
          </a:xfrm>
          <a:prstGeom prst="rect">
            <a:avLst/>
          </a:prstGeom>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BFBFBF"/>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rgbClr val="BFBFBF"/>
              </a:solidFill>
              <a:latin typeface="Franklin Gothic Medium Cond" charset="0"/>
              <a:ea typeface="Franklin Gothic Medium Cond" charset="0"/>
              <a:cs typeface="Franklin Gothic Medium Cond" charset="0"/>
            </a:endParaRPr>
          </a:p>
        </p:txBody>
      </p:sp>
      <p:sp>
        <p:nvSpPr>
          <p:cNvPr id="12" name="Footer Placeholder 22">
            <a:extLst>
              <a:ext uri="{FF2B5EF4-FFF2-40B4-BE49-F238E27FC236}">
                <a16:creationId xmlns:a16="http://schemas.microsoft.com/office/drawing/2014/main" id="{3FB2B9D1-2350-4F54-BAA7-C1C57F278B0A}"/>
              </a:ext>
            </a:extLst>
          </p:cNvPr>
          <p:cNvSpPr txBox="1">
            <a:spLocks/>
          </p:cNvSpPr>
          <p:nvPr userDrawn="1"/>
        </p:nvSpPr>
        <p:spPr>
          <a:xfrm>
            <a:off x="210288" y="4864353"/>
            <a:ext cx="2580600" cy="148005"/>
          </a:xfrm>
          <a:prstGeom prst="rect">
            <a:avLst/>
          </a:prstGeom>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FFFFF"/>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FFFFFF"/>
              </a:solidFill>
              <a:latin typeface="Franklin Gothic Medium Cond" charset="0"/>
              <a:ea typeface="Franklin Gothic Medium Cond" charset="0"/>
              <a:cs typeface="Franklin Gothic Medium Cond" charset="0"/>
            </a:endParaRPr>
          </a:p>
        </p:txBody>
      </p:sp>
      <p:sp>
        <p:nvSpPr>
          <p:cNvPr id="17" name="Rectangle 16">
            <a:extLst>
              <a:ext uri="{FF2B5EF4-FFF2-40B4-BE49-F238E27FC236}">
                <a16:creationId xmlns:a16="http://schemas.microsoft.com/office/drawing/2014/main" id="{C7B83193-6F35-45FA-BA71-78E526A4C10D}"/>
              </a:ext>
            </a:extLst>
          </p:cNvPr>
          <p:cNvSpPr/>
          <p:nvPr userDrawn="1"/>
        </p:nvSpPr>
        <p:spPr>
          <a:xfrm>
            <a:off x="3424135" y="0"/>
            <a:ext cx="110246" cy="13879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B7D360-455E-4124-9893-1CC8343E4288}"/>
              </a:ext>
            </a:extLst>
          </p:cNvPr>
          <p:cNvSpPr/>
          <p:nvPr userDrawn="1"/>
        </p:nvSpPr>
        <p:spPr>
          <a:xfrm>
            <a:off x="3333345" y="3936461"/>
            <a:ext cx="272374" cy="71984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FF86FB82-8CC8-495A-B536-3A5C3AC68E9E}"/>
              </a:ext>
            </a:extLst>
          </p:cNvPr>
          <p:cNvSpPr>
            <a:spLocks noGrp="1"/>
          </p:cNvSpPr>
          <p:nvPr>
            <p:ph type="body" sz="quarter" idx="18" hasCustomPrompt="1"/>
          </p:nvPr>
        </p:nvSpPr>
        <p:spPr>
          <a:xfrm>
            <a:off x="2564823" y="988288"/>
            <a:ext cx="3348946" cy="3743445"/>
          </a:xfrm>
          <a:solidFill>
            <a:schemeClr val="accent1">
              <a:lumMod val="20000"/>
              <a:lumOff val="80000"/>
            </a:schemeClr>
          </a:solidFill>
        </p:spPr>
        <p:txBody>
          <a:bodyPr lIns="91440" tIns="91440" rIns="91440" bIns="91440" anchor="ctr">
            <a:noAutofit/>
          </a:bodyPr>
          <a:lstStyle>
            <a:lvl1pPr marL="171450" indent="-171450">
              <a:buFont typeface="Wingdings" panose="05000000000000000000" pitchFamily="2" charset="2"/>
              <a:buChar char="§"/>
              <a:defRPr/>
            </a:lvl1pPr>
            <a:lvl2pPr marL="0" indent="0">
              <a:buNone/>
              <a:defRPr/>
            </a:lvl2pPr>
            <a:lvl3pPr marL="0" indent="0">
              <a:buNone/>
              <a:defRPr/>
            </a:lvl3pPr>
            <a:lvl4pPr marL="0" indent="0">
              <a:buNone/>
              <a:defRPr/>
            </a:lvl4pPr>
            <a:lvl5pPr marL="0" indent="0">
              <a:buNone/>
              <a:defRPr/>
            </a:lvl5pPr>
          </a:lstStyle>
          <a:p>
            <a:pPr lvl="0"/>
            <a:r>
              <a:rPr lang="en-US" dirty="0"/>
              <a:t>List Item 1</a:t>
            </a:r>
          </a:p>
          <a:p>
            <a:pPr lvl="0"/>
            <a:r>
              <a:rPr lang="en-US" dirty="0"/>
              <a:t>List Item 2</a:t>
            </a:r>
          </a:p>
          <a:p>
            <a:pPr lvl="0"/>
            <a:r>
              <a:rPr lang="en-US" dirty="0"/>
              <a:t>List Item 3</a:t>
            </a:r>
          </a:p>
          <a:p>
            <a:pPr lvl="0"/>
            <a:r>
              <a:rPr lang="en-US" dirty="0"/>
              <a:t>List Item 4</a:t>
            </a:r>
          </a:p>
          <a:p>
            <a:pPr lvl="0"/>
            <a:r>
              <a:rPr lang="en-US" dirty="0"/>
              <a:t>List Item 5</a:t>
            </a:r>
          </a:p>
        </p:txBody>
      </p:sp>
      <p:pic>
        <p:nvPicPr>
          <p:cNvPr id="21" name="Graphic 20">
            <a:extLst>
              <a:ext uri="{FF2B5EF4-FFF2-40B4-BE49-F238E27FC236}">
                <a16:creationId xmlns:a16="http://schemas.microsoft.com/office/drawing/2014/main" id="{2BC5CC19-F0DC-452D-84B0-CB8156F311C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1"/>
            <a:ext cx="671856" cy="479897"/>
          </a:xfrm>
          <a:prstGeom prst="rect">
            <a:avLst/>
          </a:prstGeom>
        </p:spPr>
      </p:pic>
    </p:spTree>
    <p:extLst>
      <p:ext uri="{BB962C8B-B14F-4D97-AF65-F5344CB8AC3E}">
        <p14:creationId xmlns:p14="http://schemas.microsoft.com/office/powerpoint/2010/main" val="2352457045"/>
      </p:ext>
    </p:extLst>
  </p:cSld>
  <p:clrMapOvr>
    <a:overrideClrMapping bg1="dk1" tx1="lt1" bg2="dk2" tx2="lt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6 Bo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FDF3AD-827B-4049-A705-92D6ED1E4528}"/>
              </a:ext>
            </a:extLst>
          </p:cNvPr>
          <p:cNvSpPr/>
          <p:nvPr userDrawn="1"/>
        </p:nvSpPr>
        <p:spPr>
          <a:xfrm>
            <a:off x="-379" y="2561701"/>
            <a:ext cx="3044952" cy="2578608"/>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D6F711-37D7-4C7B-BDBC-33D06DDBBF12}"/>
              </a:ext>
            </a:extLst>
          </p:cNvPr>
          <p:cNvSpPr/>
          <p:nvPr userDrawn="1"/>
        </p:nvSpPr>
        <p:spPr>
          <a:xfrm>
            <a:off x="3044572" y="2561702"/>
            <a:ext cx="6099427" cy="257860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1477C72-14DF-4AA5-9A77-6D70A6AA9AAD}"/>
              </a:ext>
            </a:extLst>
          </p:cNvPr>
          <p:cNvSpPr>
            <a:spLocks noGrp="1"/>
          </p:cNvSpPr>
          <p:nvPr>
            <p:ph type="sldNum" sz="quarter" idx="10"/>
          </p:nvPr>
        </p:nvSpPr>
        <p:spPr/>
        <p:txBody>
          <a:bodyPr/>
          <a:lstStyle/>
          <a:p>
            <a:fld id="{E6FF899E-83AB-4D90-84C5-239EB47A68A5}" type="slidenum">
              <a:rPr lang="en-US" smtClean="0"/>
              <a:pPr/>
              <a:t>‹#›</a:t>
            </a:fld>
            <a:endParaRPr lang="en-US" dirty="0"/>
          </a:p>
        </p:txBody>
      </p:sp>
      <p:sp>
        <p:nvSpPr>
          <p:cNvPr id="5" name="Rectangle 4">
            <a:extLst>
              <a:ext uri="{FF2B5EF4-FFF2-40B4-BE49-F238E27FC236}">
                <a16:creationId xmlns:a16="http://schemas.microsoft.com/office/drawing/2014/main" id="{6B9DC601-28BD-4933-8FA6-BFE78C76177B}"/>
              </a:ext>
            </a:extLst>
          </p:cNvPr>
          <p:cNvSpPr/>
          <p:nvPr userDrawn="1"/>
        </p:nvSpPr>
        <p:spPr>
          <a:xfrm>
            <a:off x="-1" y="0"/>
            <a:ext cx="3044952" cy="257860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5257FCD-FAD6-401C-851A-FAB2297989E6}"/>
              </a:ext>
            </a:extLst>
          </p:cNvPr>
          <p:cNvSpPr/>
          <p:nvPr userDrawn="1"/>
        </p:nvSpPr>
        <p:spPr>
          <a:xfrm>
            <a:off x="2857500" y="0"/>
            <a:ext cx="295275" cy="4476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17">
            <a:extLst>
              <a:ext uri="{FF2B5EF4-FFF2-40B4-BE49-F238E27FC236}">
                <a16:creationId xmlns:a16="http://schemas.microsoft.com/office/drawing/2014/main" id="{AF7C788C-49F9-418C-A0AD-C169ADF4BBA4}"/>
              </a:ext>
            </a:extLst>
          </p:cNvPr>
          <p:cNvSpPr>
            <a:spLocks noGrp="1"/>
          </p:cNvSpPr>
          <p:nvPr>
            <p:ph type="body" sz="quarter" idx="11" hasCustomPrompt="1"/>
          </p:nvPr>
        </p:nvSpPr>
        <p:spPr>
          <a:xfrm>
            <a:off x="235226" y="607590"/>
            <a:ext cx="2184400" cy="1346522"/>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pic>
        <p:nvPicPr>
          <p:cNvPr id="10" name="Picture 9">
            <a:extLst>
              <a:ext uri="{FF2B5EF4-FFF2-40B4-BE49-F238E27FC236}">
                <a16:creationId xmlns:a16="http://schemas.microsoft.com/office/drawing/2014/main" id="{53FB0F41-689F-41B3-93AC-E3452934102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1843" y="253973"/>
            <a:ext cx="392113" cy="136151"/>
          </a:xfrm>
          <a:prstGeom prst="rect">
            <a:avLst/>
          </a:prstGeom>
        </p:spPr>
      </p:pic>
      <p:sp>
        <p:nvSpPr>
          <p:cNvPr id="12" name="Text Placeholder 11">
            <a:extLst>
              <a:ext uri="{FF2B5EF4-FFF2-40B4-BE49-F238E27FC236}">
                <a16:creationId xmlns:a16="http://schemas.microsoft.com/office/drawing/2014/main" id="{B051555A-F41F-4923-B97C-275FD3777F7D}"/>
              </a:ext>
            </a:extLst>
          </p:cNvPr>
          <p:cNvSpPr>
            <a:spLocks noGrp="1"/>
          </p:cNvSpPr>
          <p:nvPr>
            <p:ph type="body" sz="quarter" idx="12" hasCustomPrompt="1"/>
          </p:nvPr>
        </p:nvSpPr>
        <p:spPr>
          <a:xfrm>
            <a:off x="231844" y="2966767"/>
            <a:ext cx="2558982" cy="1768475"/>
          </a:xfrm>
        </p:spPr>
        <p:txBody>
          <a:bodyPr/>
          <a:lstStyle>
            <a:lvl1pPr marL="0" marR="0" indent="0" algn="l" defTabSz="457200" rtl="0" eaLnBrk="1" fontAlgn="auto" latinLnBrk="0" hangingPunct="1">
              <a:lnSpc>
                <a:spcPts val="1400"/>
              </a:lnSpc>
              <a:spcBef>
                <a:spcPts val="800"/>
              </a:spcBef>
              <a:spcAft>
                <a:spcPts val="0"/>
              </a:spcAft>
              <a:buClr>
                <a:srgbClr val="EE3524"/>
              </a:buClr>
              <a:buSzPct val="90000"/>
              <a:buFont typeface="Wingdings" pitchFamily="2" charset="2"/>
              <a:buNone/>
              <a:tabLst/>
              <a:defRPr>
                <a:solidFill>
                  <a:schemeClr val="tx1">
                    <a:lumMod val="50000"/>
                  </a:schemeClr>
                </a:solidFill>
              </a:defRPr>
            </a:lvl1pPr>
          </a:lstStyle>
          <a:p>
            <a:pPr marL="0" marR="0" lvl="0" indent="0" algn="l" defTabSz="457200" rtl="0" eaLnBrk="1" fontAlgn="auto" latinLnBrk="0" hangingPunct="1">
              <a:lnSpc>
                <a:spcPts val="1400"/>
              </a:lnSpc>
              <a:spcBef>
                <a:spcPts val="800"/>
              </a:spcBef>
              <a:spcAft>
                <a:spcPts val="0"/>
              </a:spcAft>
              <a:buClr>
                <a:srgbClr val="EE3524"/>
              </a:buClr>
              <a:buSzPct val="90000"/>
              <a:buFont typeface="Wingdings" pitchFamily="2" charset="2"/>
              <a:buNone/>
              <a:tabLst/>
              <a:defRPr/>
            </a:pPr>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Sed </a:t>
            </a:r>
            <a:r>
              <a:rPr lang="en-US" dirty="0" err="1"/>
              <a:t>ut</a:t>
            </a:r>
            <a:r>
              <a:rPr lang="en-US" dirty="0"/>
              <a:t> diam non </a:t>
            </a:r>
            <a:r>
              <a:rPr lang="en-US" dirty="0" err="1"/>
              <a:t>nulla</a:t>
            </a:r>
            <a:r>
              <a:rPr lang="en-US" dirty="0"/>
              <a:t> </a:t>
            </a:r>
            <a:r>
              <a:rPr lang="en-US" dirty="0" err="1"/>
              <a:t>eleifend</a:t>
            </a:r>
            <a:r>
              <a:rPr lang="en-US" dirty="0"/>
              <a:t> </a:t>
            </a:r>
            <a:r>
              <a:rPr lang="en-US" dirty="0" err="1"/>
              <a:t>volutpat</a:t>
            </a:r>
            <a:r>
              <a:rPr lang="en-US" dirty="0"/>
              <a:t>. </a:t>
            </a:r>
          </a:p>
          <a:p>
            <a:pPr lvl="0"/>
            <a:endParaRPr lang="en-US" dirty="0"/>
          </a:p>
        </p:txBody>
      </p:sp>
      <p:sp>
        <p:nvSpPr>
          <p:cNvPr id="13" name="Text Placeholder 8">
            <a:extLst>
              <a:ext uri="{FF2B5EF4-FFF2-40B4-BE49-F238E27FC236}">
                <a16:creationId xmlns:a16="http://schemas.microsoft.com/office/drawing/2014/main" id="{B75106CB-1D3D-4597-A84B-85D8720710CC}"/>
              </a:ext>
            </a:extLst>
          </p:cNvPr>
          <p:cNvSpPr>
            <a:spLocks noGrp="1"/>
          </p:cNvSpPr>
          <p:nvPr>
            <p:ph type="body" sz="quarter" idx="16" hasCustomPrompt="1"/>
          </p:nvPr>
        </p:nvSpPr>
        <p:spPr>
          <a:xfrm>
            <a:off x="5198447" y="3252049"/>
            <a:ext cx="1821478" cy="1463040"/>
          </a:xfrm>
        </p:spPr>
        <p:txBody>
          <a:bodyPr wrap="square" lIns="0" tIns="0" rIns="0" bIns="0">
            <a:noAutofit/>
          </a:bodyPr>
          <a:lstStyle>
            <a:lvl1pPr marL="0" indent="0">
              <a:lnSpc>
                <a:spcPts val="1200"/>
              </a:lnSpc>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14" name="Text Placeholder 8">
            <a:extLst>
              <a:ext uri="{FF2B5EF4-FFF2-40B4-BE49-F238E27FC236}">
                <a16:creationId xmlns:a16="http://schemas.microsoft.com/office/drawing/2014/main" id="{52D205A3-6D82-409E-AC18-3C7F60A8A9D8}"/>
              </a:ext>
            </a:extLst>
          </p:cNvPr>
          <p:cNvSpPr>
            <a:spLocks noGrp="1"/>
          </p:cNvSpPr>
          <p:nvPr>
            <p:ph type="body" sz="quarter" idx="17" hasCustomPrompt="1"/>
          </p:nvPr>
        </p:nvSpPr>
        <p:spPr>
          <a:xfrm>
            <a:off x="5198446" y="2972737"/>
            <a:ext cx="1821478" cy="184666"/>
          </a:xfrm>
        </p:spPr>
        <p:txBody>
          <a:bodyPr wrap="square" lIns="0" tIns="0" rIns="0" bIns="0">
            <a:spAutoFit/>
          </a:bodyPr>
          <a:lstStyle>
            <a:lvl1pPr marL="0" indent="0">
              <a:lnSpc>
                <a:spcPct val="100000"/>
              </a:lnSpc>
              <a:buNone/>
              <a:defRPr sz="1200" kern="1000" cap="all" baseline="0">
                <a:solidFill>
                  <a:srgbClr val="000000"/>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HEADING</a:t>
            </a:r>
          </a:p>
        </p:txBody>
      </p:sp>
      <p:sp>
        <p:nvSpPr>
          <p:cNvPr id="15" name="Text Placeholder 8">
            <a:extLst>
              <a:ext uri="{FF2B5EF4-FFF2-40B4-BE49-F238E27FC236}">
                <a16:creationId xmlns:a16="http://schemas.microsoft.com/office/drawing/2014/main" id="{8049EF7C-8978-4F92-A5BA-ECBA285B6C4D}"/>
              </a:ext>
            </a:extLst>
          </p:cNvPr>
          <p:cNvSpPr>
            <a:spLocks noGrp="1"/>
          </p:cNvSpPr>
          <p:nvPr>
            <p:ph type="body" sz="quarter" idx="18" hasCustomPrompt="1"/>
          </p:nvPr>
        </p:nvSpPr>
        <p:spPr>
          <a:xfrm>
            <a:off x="7199313" y="3252049"/>
            <a:ext cx="1871662" cy="1463040"/>
          </a:xfrm>
        </p:spPr>
        <p:txBody>
          <a:bodyPr wrap="square" lIns="0" tIns="0" rIns="0" bIns="0">
            <a:noAutofit/>
          </a:bodyPr>
          <a:lstStyle>
            <a:lvl1pPr marL="0" indent="0">
              <a:lnSpc>
                <a:spcPts val="1200"/>
              </a:lnSpc>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16" name="Text Placeholder 8">
            <a:extLst>
              <a:ext uri="{FF2B5EF4-FFF2-40B4-BE49-F238E27FC236}">
                <a16:creationId xmlns:a16="http://schemas.microsoft.com/office/drawing/2014/main" id="{F5725EAD-9CE8-4BB5-A126-D705CC26DB58}"/>
              </a:ext>
            </a:extLst>
          </p:cNvPr>
          <p:cNvSpPr>
            <a:spLocks noGrp="1"/>
          </p:cNvSpPr>
          <p:nvPr>
            <p:ph type="body" sz="quarter" idx="19" hasCustomPrompt="1"/>
          </p:nvPr>
        </p:nvSpPr>
        <p:spPr>
          <a:xfrm>
            <a:off x="7199312" y="2972737"/>
            <a:ext cx="1871662" cy="184666"/>
          </a:xfrm>
        </p:spPr>
        <p:txBody>
          <a:bodyPr wrap="square" lIns="0" tIns="0" rIns="0" bIns="0">
            <a:spAutoFit/>
          </a:bodyPr>
          <a:lstStyle>
            <a:lvl1pPr marL="0" indent="0">
              <a:lnSpc>
                <a:spcPct val="100000"/>
              </a:lnSpc>
              <a:buNone/>
              <a:defRPr sz="1200" kern="1000" cap="all" baseline="0">
                <a:solidFill>
                  <a:srgbClr val="000000"/>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HEADING</a:t>
            </a:r>
          </a:p>
        </p:txBody>
      </p:sp>
      <p:sp>
        <p:nvSpPr>
          <p:cNvPr id="17" name="Text Placeholder 8">
            <a:extLst>
              <a:ext uri="{FF2B5EF4-FFF2-40B4-BE49-F238E27FC236}">
                <a16:creationId xmlns:a16="http://schemas.microsoft.com/office/drawing/2014/main" id="{9B7A3181-2B4F-4D40-932E-4211B47191A2}"/>
              </a:ext>
            </a:extLst>
          </p:cNvPr>
          <p:cNvSpPr>
            <a:spLocks noGrp="1"/>
          </p:cNvSpPr>
          <p:nvPr>
            <p:ph type="body" sz="quarter" idx="26" hasCustomPrompt="1"/>
          </p:nvPr>
        </p:nvSpPr>
        <p:spPr>
          <a:xfrm>
            <a:off x="3128963" y="3252049"/>
            <a:ext cx="1871662" cy="1463040"/>
          </a:xfrm>
        </p:spPr>
        <p:txBody>
          <a:bodyPr wrap="square" lIns="0" tIns="0" rIns="0" bIns="0">
            <a:noAutofit/>
          </a:bodyPr>
          <a:lstStyle>
            <a:lvl1pPr marL="0" indent="0">
              <a:lnSpc>
                <a:spcPts val="1200"/>
              </a:lnSpc>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18" name="Text Placeholder 8">
            <a:extLst>
              <a:ext uri="{FF2B5EF4-FFF2-40B4-BE49-F238E27FC236}">
                <a16:creationId xmlns:a16="http://schemas.microsoft.com/office/drawing/2014/main" id="{0C25812D-B81A-47A7-A0FD-1AFB51C5495A}"/>
              </a:ext>
            </a:extLst>
          </p:cNvPr>
          <p:cNvSpPr>
            <a:spLocks noGrp="1"/>
          </p:cNvSpPr>
          <p:nvPr>
            <p:ph type="body" sz="quarter" idx="27" hasCustomPrompt="1"/>
          </p:nvPr>
        </p:nvSpPr>
        <p:spPr>
          <a:xfrm>
            <a:off x="3128962" y="2972737"/>
            <a:ext cx="1871662" cy="184666"/>
          </a:xfrm>
        </p:spPr>
        <p:txBody>
          <a:bodyPr wrap="square" lIns="0" tIns="0" rIns="0" bIns="0">
            <a:spAutoFit/>
          </a:bodyPr>
          <a:lstStyle>
            <a:lvl1pPr marL="0" indent="0">
              <a:lnSpc>
                <a:spcPct val="100000"/>
              </a:lnSpc>
              <a:buNone/>
              <a:defRPr sz="1200" kern="1000" cap="all" baseline="0">
                <a:solidFill>
                  <a:srgbClr val="000000"/>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HEADING</a:t>
            </a:r>
          </a:p>
        </p:txBody>
      </p:sp>
      <p:sp>
        <p:nvSpPr>
          <p:cNvPr id="19" name="Text Placeholder 8">
            <a:extLst>
              <a:ext uri="{FF2B5EF4-FFF2-40B4-BE49-F238E27FC236}">
                <a16:creationId xmlns:a16="http://schemas.microsoft.com/office/drawing/2014/main" id="{9C7E5708-B672-41DD-8D99-090DAC94D7D2}"/>
              </a:ext>
            </a:extLst>
          </p:cNvPr>
          <p:cNvSpPr>
            <a:spLocks noGrp="1"/>
          </p:cNvSpPr>
          <p:nvPr>
            <p:ph type="body" sz="quarter" idx="28" hasCustomPrompt="1"/>
          </p:nvPr>
        </p:nvSpPr>
        <p:spPr>
          <a:xfrm>
            <a:off x="5198447" y="865552"/>
            <a:ext cx="1821478" cy="1463040"/>
          </a:xfrm>
        </p:spPr>
        <p:txBody>
          <a:bodyPr wrap="square" lIns="0" tIns="0" rIns="0" bIns="0">
            <a:noAutofit/>
          </a:bodyPr>
          <a:lstStyle>
            <a:lvl1pPr marL="0" indent="0">
              <a:lnSpc>
                <a:spcPts val="1200"/>
              </a:lnSpc>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20" name="Text Placeholder 8">
            <a:extLst>
              <a:ext uri="{FF2B5EF4-FFF2-40B4-BE49-F238E27FC236}">
                <a16:creationId xmlns:a16="http://schemas.microsoft.com/office/drawing/2014/main" id="{93F476BB-622B-42A0-A762-A0546168A8C1}"/>
              </a:ext>
            </a:extLst>
          </p:cNvPr>
          <p:cNvSpPr>
            <a:spLocks noGrp="1"/>
          </p:cNvSpPr>
          <p:nvPr>
            <p:ph type="body" sz="quarter" idx="29" hasCustomPrompt="1"/>
          </p:nvPr>
        </p:nvSpPr>
        <p:spPr>
          <a:xfrm>
            <a:off x="5198446" y="586240"/>
            <a:ext cx="1821478" cy="184666"/>
          </a:xfrm>
        </p:spPr>
        <p:txBody>
          <a:bodyPr wrap="square" lIns="0" tIns="0" rIns="0" bIns="0">
            <a:spAutoFit/>
          </a:bodyPr>
          <a:lstStyle>
            <a:lvl1pPr marL="0" indent="0">
              <a:lnSpc>
                <a:spcPct val="100000"/>
              </a:lnSpc>
              <a:buNone/>
              <a:defRPr sz="1200" kern="1000" cap="all" baseline="0">
                <a:solidFill>
                  <a:srgbClr val="000000"/>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HEADING</a:t>
            </a:r>
          </a:p>
        </p:txBody>
      </p:sp>
      <p:sp>
        <p:nvSpPr>
          <p:cNvPr id="21" name="Text Placeholder 8">
            <a:extLst>
              <a:ext uri="{FF2B5EF4-FFF2-40B4-BE49-F238E27FC236}">
                <a16:creationId xmlns:a16="http://schemas.microsoft.com/office/drawing/2014/main" id="{697C568D-9508-49A0-BDA7-0011C6852D6A}"/>
              </a:ext>
            </a:extLst>
          </p:cNvPr>
          <p:cNvSpPr>
            <a:spLocks noGrp="1"/>
          </p:cNvSpPr>
          <p:nvPr>
            <p:ph type="body" sz="quarter" idx="30" hasCustomPrompt="1"/>
          </p:nvPr>
        </p:nvSpPr>
        <p:spPr>
          <a:xfrm>
            <a:off x="7199313" y="865552"/>
            <a:ext cx="1871662" cy="1463040"/>
          </a:xfrm>
        </p:spPr>
        <p:txBody>
          <a:bodyPr wrap="square" lIns="0" tIns="0" rIns="0" bIns="0">
            <a:noAutofit/>
          </a:bodyPr>
          <a:lstStyle>
            <a:lvl1pPr marL="0" indent="0">
              <a:lnSpc>
                <a:spcPts val="1200"/>
              </a:lnSpc>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22" name="Text Placeholder 8">
            <a:extLst>
              <a:ext uri="{FF2B5EF4-FFF2-40B4-BE49-F238E27FC236}">
                <a16:creationId xmlns:a16="http://schemas.microsoft.com/office/drawing/2014/main" id="{08C4F293-612F-4F32-8632-D4BF2012067E}"/>
              </a:ext>
            </a:extLst>
          </p:cNvPr>
          <p:cNvSpPr>
            <a:spLocks noGrp="1"/>
          </p:cNvSpPr>
          <p:nvPr>
            <p:ph type="body" sz="quarter" idx="31" hasCustomPrompt="1"/>
          </p:nvPr>
        </p:nvSpPr>
        <p:spPr>
          <a:xfrm>
            <a:off x="7199312" y="586240"/>
            <a:ext cx="1871662" cy="184666"/>
          </a:xfrm>
        </p:spPr>
        <p:txBody>
          <a:bodyPr wrap="square" lIns="0" tIns="0" rIns="0" bIns="0">
            <a:spAutoFit/>
          </a:bodyPr>
          <a:lstStyle>
            <a:lvl1pPr marL="0" indent="0">
              <a:lnSpc>
                <a:spcPct val="100000"/>
              </a:lnSpc>
              <a:buNone/>
              <a:defRPr sz="1200" kern="1000" cap="all" baseline="0">
                <a:solidFill>
                  <a:srgbClr val="000000"/>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HEADING</a:t>
            </a:r>
          </a:p>
        </p:txBody>
      </p:sp>
      <p:sp>
        <p:nvSpPr>
          <p:cNvPr id="23" name="Text Placeholder 8">
            <a:extLst>
              <a:ext uri="{FF2B5EF4-FFF2-40B4-BE49-F238E27FC236}">
                <a16:creationId xmlns:a16="http://schemas.microsoft.com/office/drawing/2014/main" id="{97B60DE1-D0E3-4870-80A0-A96FA027AC6D}"/>
              </a:ext>
            </a:extLst>
          </p:cNvPr>
          <p:cNvSpPr>
            <a:spLocks noGrp="1"/>
          </p:cNvSpPr>
          <p:nvPr>
            <p:ph type="body" sz="quarter" idx="32" hasCustomPrompt="1"/>
          </p:nvPr>
        </p:nvSpPr>
        <p:spPr>
          <a:xfrm>
            <a:off x="3128963" y="865552"/>
            <a:ext cx="1871662" cy="1463040"/>
          </a:xfrm>
        </p:spPr>
        <p:txBody>
          <a:bodyPr wrap="square" lIns="0" tIns="0" rIns="0" bIns="0">
            <a:noAutofit/>
          </a:bodyPr>
          <a:lstStyle>
            <a:lvl1pPr marL="0" indent="0">
              <a:lnSpc>
                <a:spcPts val="1200"/>
              </a:lnSpc>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24" name="Text Placeholder 8">
            <a:extLst>
              <a:ext uri="{FF2B5EF4-FFF2-40B4-BE49-F238E27FC236}">
                <a16:creationId xmlns:a16="http://schemas.microsoft.com/office/drawing/2014/main" id="{3C565E15-1424-4120-8286-2204056FB467}"/>
              </a:ext>
            </a:extLst>
          </p:cNvPr>
          <p:cNvSpPr>
            <a:spLocks noGrp="1"/>
          </p:cNvSpPr>
          <p:nvPr>
            <p:ph type="body" sz="quarter" idx="33" hasCustomPrompt="1"/>
          </p:nvPr>
        </p:nvSpPr>
        <p:spPr>
          <a:xfrm>
            <a:off x="3128962" y="586240"/>
            <a:ext cx="1871662" cy="184666"/>
          </a:xfrm>
        </p:spPr>
        <p:txBody>
          <a:bodyPr wrap="square" lIns="0" tIns="0" rIns="0" bIns="0">
            <a:spAutoFit/>
          </a:bodyPr>
          <a:lstStyle>
            <a:lvl1pPr marL="0" indent="0">
              <a:lnSpc>
                <a:spcPct val="100000"/>
              </a:lnSpc>
              <a:buNone/>
              <a:defRPr sz="1200" kern="1000" cap="all" baseline="0">
                <a:solidFill>
                  <a:srgbClr val="000000"/>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HEADING</a:t>
            </a:r>
          </a:p>
        </p:txBody>
      </p:sp>
      <p:sp>
        <p:nvSpPr>
          <p:cNvPr id="25" name="Footer Placeholder 22">
            <a:extLst>
              <a:ext uri="{FF2B5EF4-FFF2-40B4-BE49-F238E27FC236}">
                <a16:creationId xmlns:a16="http://schemas.microsoft.com/office/drawing/2014/main" id="{62DA9A4B-BD7B-433E-87D1-3581219C21E6}"/>
              </a:ext>
            </a:extLst>
          </p:cNvPr>
          <p:cNvSpPr txBox="1">
            <a:spLocks/>
          </p:cNvSpPr>
          <p:nvPr userDrawn="1"/>
        </p:nvSpPr>
        <p:spPr>
          <a:xfrm>
            <a:off x="5919878" y="4864353"/>
            <a:ext cx="3001538" cy="148005"/>
          </a:xfrm>
          <a:prstGeom prst="rect">
            <a:avLst/>
          </a:prstGeom>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BFBFBF"/>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rgbClr val="BFBFBF"/>
              </a:solidFill>
              <a:latin typeface="Franklin Gothic Medium Cond" charset="0"/>
              <a:ea typeface="Franklin Gothic Medium Cond" charset="0"/>
              <a:cs typeface="Franklin Gothic Medium Cond" charset="0"/>
            </a:endParaRPr>
          </a:p>
        </p:txBody>
      </p:sp>
      <p:sp>
        <p:nvSpPr>
          <p:cNvPr id="26" name="Footer Placeholder 22">
            <a:extLst>
              <a:ext uri="{FF2B5EF4-FFF2-40B4-BE49-F238E27FC236}">
                <a16:creationId xmlns:a16="http://schemas.microsoft.com/office/drawing/2014/main" id="{F295FE8A-519F-4236-95B0-2EB4CDF7B3A7}"/>
              </a:ext>
            </a:extLst>
          </p:cNvPr>
          <p:cNvSpPr txBox="1">
            <a:spLocks/>
          </p:cNvSpPr>
          <p:nvPr userDrawn="1"/>
        </p:nvSpPr>
        <p:spPr>
          <a:xfrm>
            <a:off x="210288" y="4864353"/>
            <a:ext cx="2580600" cy="148005"/>
          </a:xfrm>
          <a:prstGeom prst="rect">
            <a:avLst/>
          </a:prstGeom>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BFBFBF"/>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BFBFBF"/>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06894128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ld Text Op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2885EE5-F768-43CD-82BE-FC30E884C06B}"/>
              </a:ext>
            </a:extLst>
          </p:cNvPr>
          <p:cNvSpPr>
            <a:spLocks noGrp="1"/>
          </p:cNvSpPr>
          <p:nvPr>
            <p:ph type="sldNum" sz="quarter" idx="10"/>
          </p:nvPr>
        </p:nvSpPr>
        <p:spPr/>
        <p:txBody>
          <a:bodyPr/>
          <a:lstStyle/>
          <a:p>
            <a:fld id="{E6FF899E-83AB-4D90-84C5-239EB47A68A5}" type="slidenum">
              <a:rPr lang="en-US" smtClean="0"/>
              <a:pPr/>
              <a:t>‹#›</a:t>
            </a:fld>
            <a:endParaRPr lang="en-US" dirty="0"/>
          </a:p>
        </p:txBody>
      </p:sp>
      <p:sp>
        <p:nvSpPr>
          <p:cNvPr id="4" name="Rectangle 3">
            <a:extLst>
              <a:ext uri="{FF2B5EF4-FFF2-40B4-BE49-F238E27FC236}">
                <a16:creationId xmlns:a16="http://schemas.microsoft.com/office/drawing/2014/main" id="{6C20F899-FDD9-4415-8C17-97CA0BD3516A}"/>
              </a:ext>
            </a:extLst>
          </p:cNvPr>
          <p:cNvSpPr/>
          <p:nvPr userDrawn="1"/>
        </p:nvSpPr>
        <p:spPr>
          <a:xfrm>
            <a:off x="0" y="2962274"/>
            <a:ext cx="9144000" cy="218122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17">
            <a:extLst>
              <a:ext uri="{FF2B5EF4-FFF2-40B4-BE49-F238E27FC236}">
                <a16:creationId xmlns:a16="http://schemas.microsoft.com/office/drawing/2014/main" id="{A10A04AA-F8FE-401A-8B8F-B7FD890190AC}"/>
              </a:ext>
            </a:extLst>
          </p:cNvPr>
          <p:cNvSpPr>
            <a:spLocks noGrp="1"/>
          </p:cNvSpPr>
          <p:nvPr>
            <p:ph type="body" sz="quarter" idx="15" hasCustomPrompt="1"/>
          </p:nvPr>
        </p:nvSpPr>
        <p:spPr>
          <a:xfrm>
            <a:off x="974035" y="3512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7" name="Text Placeholder 6">
            <a:extLst>
              <a:ext uri="{FF2B5EF4-FFF2-40B4-BE49-F238E27FC236}">
                <a16:creationId xmlns:a16="http://schemas.microsoft.com/office/drawing/2014/main" id="{66291D2A-EA15-40E9-9B6E-E2A9A9F3C5B8}"/>
              </a:ext>
            </a:extLst>
          </p:cNvPr>
          <p:cNvSpPr>
            <a:spLocks noGrp="1"/>
          </p:cNvSpPr>
          <p:nvPr>
            <p:ph type="body" sz="quarter" idx="16" hasCustomPrompt="1"/>
          </p:nvPr>
        </p:nvSpPr>
        <p:spPr>
          <a:xfrm>
            <a:off x="973967" y="1047734"/>
            <a:ext cx="7523921" cy="1666891"/>
          </a:xfrm>
        </p:spPr>
        <p:txBody>
          <a:bodyPr>
            <a:normAutofit/>
          </a:bodyPr>
          <a:lstStyle>
            <a:lvl1pPr marL="0" indent="0">
              <a:lnSpc>
                <a:spcPts val="3360"/>
              </a:lnSpc>
              <a:buNone/>
              <a:defRPr sz="2800">
                <a:latin typeface="Franklin Gothic Medium Cond" panose="020B0606030402020204" pitchFamily="34" charset="0"/>
              </a:defRPr>
            </a:lvl1pPr>
          </a:lstStyle>
          <a:p>
            <a:pPr lvl="0"/>
            <a:r>
              <a:rPr lang="en-US" dirty="0"/>
              <a:t>This is a great place to put a bold statement to grab the attention of your audience. You don’t need to use a lot of words.</a:t>
            </a:r>
          </a:p>
        </p:txBody>
      </p:sp>
      <p:sp>
        <p:nvSpPr>
          <p:cNvPr id="8" name="Footer Placeholder 22">
            <a:extLst>
              <a:ext uri="{FF2B5EF4-FFF2-40B4-BE49-F238E27FC236}">
                <a16:creationId xmlns:a16="http://schemas.microsoft.com/office/drawing/2014/main" id="{02B37C6E-4A2C-4B04-B7DD-F54DBF378675}"/>
              </a:ext>
            </a:extLst>
          </p:cNvPr>
          <p:cNvSpPr txBox="1">
            <a:spLocks/>
          </p:cNvSpPr>
          <p:nvPr userDrawn="1"/>
        </p:nvSpPr>
        <p:spPr>
          <a:xfrm>
            <a:off x="5919878" y="4864353"/>
            <a:ext cx="3001538" cy="148005"/>
          </a:xfrm>
          <a:prstGeom prst="rect">
            <a:avLst/>
          </a:prstGeom>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BFBFBF"/>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rgbClr val="BFBFBF"/>
              </a:solidFill>
              <a:latin typeface="Franklin Gothic Medium Cond" charset="0"/>
              <a:ea typeface="Franklin Gothic Medium Cond" charset="0"/>
              <a:cs typeface="Franklin Gothic Medium Cond" charset="0"/>
            </a:endParaRPr>
          </a:p>
        </p:txBody>
      </p:sp>
      <p:sp>
        <p:nvSpPr>
          <p:cNvPr id="9" name="Footer Placeholder 22">
            <a:extLst>
              <a:ext uri="{FF2B5EF4-FFF2-40B4-BE49-F238E27FC236}">
                <a16:creationId xmlns:a16="http://schemas.microsoft.com/office/drawing/2014/main" id="{6A62CEF3-0E2D-4F56-BA4A-FAC2404D6980}"/>
              </a:ext>
            </a:extLst>
          </p:cNvPr>
          <p:cNvSpPr txBox="1">
            <a:spLocks/>
          </p:cNvSpPr>
          <p:nvPr userDrawn="1"/>
        </p:nvSpPr>
        <p:spPr>
          <a:xfrm>
            <a:off x="210288" y="4864353"/>
            <a:ext cx="2580600" cy="148005"/>
          </a:xfrm>
          <a:prstGeom prst="rect">
            <a:avLst/>
          </a:prstGeom>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BFBFBF"/>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BFBFBF"/>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21490509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 Equal Column Tex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98B379-9623-41EA-B1BA-0E140800E5BE}"/>
              </a:ext>
            </a:extLst>
          </p:cNvPr>
          <p:cNvSpPr>
            <a:spLocks noGrp="1"/>
          </p:cNvSpPr>
          <p:nvPr>
            <p:ph type="sldNum" sz="quarter" idx="10"/>
          </p:nvPr>
        </p:nvSpPr>
        <p:spPr/>
        <p:txBody>
          <a:bodyPr/>
          <a:lstStyle/>
          <a:p>
            <a:fld id="{E6FF899E-83AB-4D90-84C5-239EB47A68A5}" type="slidenum">
              <a:rPr lang="en-US" smtClean="0"/>
              <a:pPr/>
              <a:t>‹#›</a:t>
            </a:fld>
            <a:endParaRPr lang="en-US" dirty="0"/>
          </a:p>
        </p:txBody>
      </p:sp>
      <p:sp>
        <p:nvSpPr>
          <p:cNvPr id="4" name="Rectangle 3">
            <a:extLst>
              <a:ext uri="{FF2B5EF4-FFF2-40B4-BE49-F238E27FC236}">
                <a16:creationId xmlns:a16="http://schemas.microsoft.com/office/drawing/2014/main" id="{D7B07832-14C6-439D-8D9C-41D58C352D53}"/>
              </a:ext>
            </a:extLst>
          </p:cNvPr>
          <p:cNvSpPr/>
          <p:nvPr userDrawn="1"/>
        </p:nvSpPr>
        <p:spPr>
          <a:xfrm>
            <a:off x="2762250" y="0"/>
            <a:ext cx="3044952"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17">
            <a:extLst>
              <a:ext uri="{FF2B5EF4-FFF2-40B4-BE49-F238E27FC236}">
                <a16:creationId xmlns:a16="http://schemas.microsoft.com/office/drawing/2014/main" id="{10C16C3D-F1EC-4D9A-A2BB-39B13F7D6615}"/>
              </a:ext>
            </a:extLst>
          </p:cNvPr>
          <p:cNvSpPr>
            <a:spLocks noGrp="1"/>
          </p:cNvSpPr>
          <p:nvPr>
            <p:ph type="body" sz="quarter" idx="11" hasCustomPrompt="1"/>
          </p:nvPr>
        </p:nvSpPr>
        <p:spPr>
          <a:xfrm>
            <a:off x="235226" y="912390"/>
            <a:ext cx="2184400" cy="1346522"/>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7" name="Text Placeholder 6">
            <a:extLst>
              <a:ext uri="{FF2B5EF4-FFF2-40B4-BE49-F238E27FC236}">
                <a16:creationId xmlns:a16="http://schemas.microsoft.com/office/drawing/2014/main" id="{45304A91-18F3-443D-B51B-A3EEAFA65BA9}"/>
              </a:ext>
            </a:extLst>
          </p:cNvPr>
          <p:cNvSpPr>
            <a:spLocks noGrp="1"/>
          </p:cNvSpPr>
          <p:nvPr>
            <p:ph type="body" sz="quarter" idx="12" hasCustomPrompt="1"/>
          </p:nvPr>
        </p:nvSpPr>
        <p:spPr>
          <a:xfrm>
            <a:off x="2857500" y="600075"/>
            <a:ext cx="2847975" cy="312315"/>
          </a:xfrm>
        </p:spPr>
        <p:txBody>
          <a:bodyPr anchor="ctr">
            <a:normAutofit/>
          </a:bodyPr>
          <a:lstStyle>
            <a:lvl1pPr marL="0" indent="0" algn="ctr">
              <a:buNone/>
              <a:defRPr sz="1600">
                <a:latin typeface="+mj-lt"/>
              </a:defRPr>
            </a:lvl1pPr>
          </a:lstStyle>
          <a:p>
            <a:pPr lvl="0"/>
            <a:r>
              <a:rPr lang="en-US" dirty="0"/>
              <a:t>Heading Text Goes here</a:t>
            </a:r>
          </a:p>
        </p:txBody>
      </p:sp>
      <p:sp>
        <p:nvSpPr>
          <p:cNvPr id="8" name="Text Placeholder 6">
            <a:extLst>
              <a:ext uri="{FF2B5EF4-FFF2-40B4-BE49-F238E27FC236}">
                <a16:creationId xmlns:a16="http://schemas.microsoft.com/office/drawing/2014/main" id="{1AEC178F-D12F-422E-ADF7-9202B52A69C3}"/>
              </a:ext>
            </a:extLst>
          </p:cNvPr>
          <p:cNvSpPr>
            <a:spLocks noGrp="1"/>
          </p:cNvSpPr>
          <p:nvPr>
            <p:ph type="body" sz="quarter" idx="13" hasCustomPrompt="1"/>
          </p:nvPr>
        </p:nvSpPr>
        <p:spPr>
          <a:xfrm>
            <a:off x="6060799" y="600075"/>
            <a:ext cx="2847975" cy="312315"/>
          </a:xfrm>
        </p:spPr>
        <p:txBody>
          <a:bodyPr anchor="ctr">
            <a:normAutofit/>
          </a:bodyPr>
          <a:lstStyle>
            <a:lvl1pPr marL="0" indent="0" algn="ctr">
              <a:buNone/>
              <a:defRPr sz="1600">
                <a:latin typeface="+mj-lt"/>
              </a:defRPr>
            </a:lvl1pPr>
          </a:lstStyle>
          <a:p>
            <a:pPr lvl="0"/>
            <a:r>
              <a:rPr lang="en-US" dirty="0"/>
              <a:t>Heading Text Goes here</a:t>
            </a:r>
          </a:p>
        </p:txBody>
      </p:sp>
      <p:sp>
        <p:nvSpPr>
          <p:cNvPr id="10" name="Text Placeholder 9">
            <a:extLst>
              <a:ext uri="{FF2B5EF4-FFF2-40B4-BE49-F238E27FC236}">
                <a16:creationId xmlns:a16="http://schemas.microsoft.com/office/drawing/2014/main" id="{0ABC8F28-95F7-4E31-B692-71A427814C87}"/>
              </a:ext>
            </a:extLst>
          </p:cNvPr>
          <p:cNvSpPr>
            <a:spLocks noGrp="1"/>
          </p:cNvSpPr>
          <p:nvPr>
            <p:ph type="body" sz="quarter" idx="14" hasCustomPrompt="1"/>
          </p:nvPr>
        </p:nvSpPr>
        <p:spPr>
          <a:xfrm>
            <a:off x="234950" y="2438399"/>
            <a:ext cx="2184400" cy="790575"/>
          </a:xfrm>
        </p:spPr>
        <p:txBody>
          <a:bodyPr anchor="ctr">
            <a:normAutofit/>
          </a:bodyPr>
          <a:lstStyle>
            <a:lvl1pPr marL="0" indent="0">
              <a:buNone/>
              <a:defRPr sz="1000">
                <a:solidFill>
                  <a:schemeClr val="tx1">
                    <a:lumMod val="50000"/>
                  </a:schemeClr>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p:txBody>
      </p:sp>
      <p:sp>
        <p:nvSpPr>
          <p:cNvPr id="12" name="Text Placeholder 11">
            <a:extLst>
              <a:ext uri="{FF2B5EF4-FFF2-40B4-BE49-F238E27FC236}">
                <a16:creationId xmlns:a16="http://schemas.microsoft.com/office/drawing/2014/main" id="{13198183-716F-45C4-BAE8-DCB3A20B44AD}"/>
              </a:ext>
            </a:extLst>
          </p:cNvPr>
          <p:cNvSpPr>
            <a:spLocks noGrp="1"/>
          </p:cNvSpPr>
          <p:nvPr>
            <p:ph type="body" sz="quarter" idx="15" hasCustomPrompt="1"/>
          </p:nvPr>
        </p:nvSpPr>
        <p:spPr>
          <a:xfrm>
            <a:off x="2857499" y="1050202"/>
            <a:ext cx="2847975" cy="3657599"/>
          </a:xfrm>
        </p:spPr>
        <p:txBody>
          <a:bodyPr/>
          <a:lstStyle>
            <a:lvl1pPr marL="0" marR="0" indent="0" algn="l" defTabSz="457200" rtl="0" eaLnBrk="1" fontAlgn="auto" latinLnBrk="0" hangingPunct="1">
              <a:lnSpc>
                <a:spcPts val="1400"/>
              </a:lnSpc>
              <a:spcBef>
                <a:spcPts val="800"/>
              </a:spcBef>
              <a:spcAft>
                <a:spcPts val="0"/>
              </a:spcAft>
              <a:buClr>
                <a:srgbClr val="EE3524"/>
              </a:buClr>
              <a:buSzPct val="90000"/>
              <a:buFont typeface="Wingdings" pitchFamily="2" charset="2"/>
              <a:buNone/>
              <a:tabLst/>
              <a:defRPr lang="en-US" b="0" i="0" smtClean="0">
                <a:effectLst/>
                <a:latin typeface="+mn-lt"/>
              </a:defRPr>
            </a:lvl1pPr>
          </a:lstStyle>
          <a:p>
            <a:pPr lvl="0"/>
            <a:r>
              <a:rPr lang="en-US" b="0" i="0" dirty="0">
                <a:solidFill>
                  <a:srgbClr val="222222"/>
                </a:solidFill>
                <a:effectLst/>
                <a:latin typeface="Arial" panose="020B0604020202020204" pitchFamily="34" charset="0"/>
              </a:rPr>
              <a:t>Lorem ipsum dolor sit </a:t>
            </a:r>
            <a:r>
              <a:rPr lang="en-US" b="0" i="0" dirty="0" err="1">
                <a:solidFill>
                  <a:srgbClr val="222222"/>
                </a:solidFill>
                <a:effectLst/>
                <a:latin typeface="Arial" panose="020B0604020202020204" pitchFamily="34" charset="0"/>
              </a:rPr>
              <a:t>amet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consectetur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adipiscing</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elit</a:t>
            </a:r>
            <a:r>
              <a:rPr lang="en-US" b="0" i="0" dirty="0">
                <a:solidFill>
                  <a:srgbClr val="222222"/>
                </a:solidFill>
                <a:effectLst/>
                <a:latin typeface="Arial" panose="020B0604020202020204" pitchFamily="34" charset="0"/>
              </a:rPr>
              <a:t>, sed do </a:t>
            </a:r>
            <a:r>
              <a:rPr lang="en-US" b="0" i="0" dirty="0" err="1">
                <a:solidFill>
                  <a:srgbClr val="222222"/>
                </a:solidFill>
                <a:effectLst/>
                <a:latin typeface="Arial" panose="020B0604020202020204" pitchFamily="34" charset="0"/>
              </a:rPr>
              <a:t>eiusmod</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tempor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incididunt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ut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labore</a:t>
            </a:r>
            <a:r>
              <a:rPr lang="en-US" b="0" i="0" dirty="0">
                <a:solidFill>
                  <a:srgbClr val="222222"/>
                </a:solidFill>
                <a:effectLst/>
                <a:latin typeface="Arial" panose="020B0604020202020204" pitchFamily="34" charset="0"/>
              </a:rPr>
              <a:t> et dolore magna </a:t>
            </a:r>
            <a:r>
              <a:rPr lang="en-US" b="0" i="0" dirty="0" err="1">
                <a:solidFill>
                  <a:srgbClr val="222222"/>
                </a:solidFill>
                <a:effectLst/>
                <a:latin typeface="Arial" panose="020B0604020202020204" pitchFamily="34" charset="0"/>
              </a:rPr>
              <a:t>aliqua</a:t>
            </a:r>
            <a:r>
              <a:rPr lang="en-US" b="0" i="0" dirty="0">
                <a:solidFill>
                  <a:srgbClr val="222222"/>
                </a:solidFill>
                <a:effectLst/>
                <a:latin typeface="Arial" panose="020B0604020202020204" pitchFamily="34" charset="0"/>
              </a:rPr>
              <a:t>. Ut </a:t>
            </a:r>
            <a:r>
              <a:rPr lang="en-US" b="0" i="0" dirty="0" err="1">
                <a:solidFill>
                  <a:srgbClr val="222222"/>
                </a:solidFill>
                <a:effectLst/>
                <a:latin typeface="Arial" panose="020B0604020202020204" pitchFamily="34" charset="0"/>
              </a:rPr>
              <a:t>enim</a:t>
            </a:r>
            <a:r>
              <a:rPr lang="en-US" b="0" i="0" dirty="0">
                <a:solidFill>
                  <a:srgbClr val="222222"/>
                </a:solidFill>
                <a:effectLst/>
                <a:latin typeface="Arial" panose="020B0604020202020204" pitchFamily="34" charset="0"/>
              </a:rPr>
              <a:t> ad minim </a:t>
            </a:r>
            <a:r>
              <a:rPr lang="en-US" b="0" i="0" dirty="0" err="1">
                <a:solidFill>
                  <a:srgbClr val="222222"/>
                </a:solidFill>
                <a:effectLst/>
                <a:latin typeface="Arial" panose="020B0604020202020204" pitchFamily="34" charset="0"/>
              </a:rPr>
              <a:t>veniam</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quis</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nostrud</a:t>
            </a:r>
            <a:r>
              <a:rPr lang="en-US" b="0" i="0" dirty="0">
                <a:solidFill>
                  <a:srgbClr val="222222"/>
                </a:solidFill>
                <a:effectLst/>
                <a:latin typeface="Arial" panose="020B0604020202020204" pitchFamily="34" charset="0"/>
              </a:rPr>
              <a:t> exercitation </a:t>
            </a:r>
            <a:r>
              <a:rPr lang="en-US" b="0" i="0" dirty="0" err="1">
                <a:solidFill>
                  <a:srgbClr val="222222"/>
                </a:solidFill>
                <a:effectLst/>
                <a:latin typeface="Arial" panose="020B0604020202020204" pitchFamily="34" charset="0"/>
              </a:rPr>
              <a:t>ullamco</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laboris</a:t>
            </a:r>
            <a:r>
              <a:rPr lang="en-US" b="0" i="0" dirty="0">
                <a:solidFill>
                  <a:srgbClr val="222222"/>
                </a:solidFill>
                <a:effectLst/>
                <a:latin typeface="Arial" panose="020B0604020202020204" pitchFamily="34" charset="0"/>
              </a:rPr>
              <a:t> nisi </a:t>
            </a:r>
            <a:r>
              <a:rPr lang="en-US" b="0" i="0" dirty="0" err="1">
                <a:solidFill>
                  <a:srgbClr val="222222"/>
                </a:solidFill>
                <a:effectLst/>
                <a:latin typeface="Arial" panose="020B0604020202020204" pitchFamily="34" charset="0"/>
              </a:rPr>
              <a:t>ut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aliquip</a:t>
            </a:r>
            <a:r>
              <a:rPr lang="en-US" b="0" i="0" dirty="0">
                <a:solidFill>
                  <a:srgbClr val="222222"/>
                </a:solidFill>
                <a:effectLst/>
                <a:latin typeface="Arial" panose="020B0604020202020204" pitchFamily="34" charset="0"/>
              </a:rPr>
              <a:t> ex </a:t>
            </a:r>
            <a:r>
              <a:rPr lang="en-US" b="0" i="0" dirty="0" err="1">
                <a:solidFill>
                  <a:srgbClr val="222222"/>
                </a:solidFill>
                <a:effectLst/>
                <a:latin typeface="Arial" panose="020B0604020202020204" pitchFamily="34" charset="0"/>
              </a:rPr>
              <a:t>ea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commodo</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consequat</a:t>
            </a:r>
            <a:r>
              <a:rPr lang="en-US" b="0" i="0" dirty="0">
                <a:solidFill>
                  <a:srgbClr val="222222"/>
                </a:solidFill>
                <a:effectLst/>
                <a:latin typeface="Arial" panose="020B0604020202020204" pitchFamily="34" charset="0"/>
              </a:rPr>
              <a:t>. Duis </a:t>
            </a:r>
            <a:r>
              <a:rPr lang="en-US" b="0" i="0" dirty="0" err="1">
                <a:solidFill>
                  <a:srgbClr val="222222"/>
                </a:solidFill>
                <a:effectLst/>
                <a:latin typeface="Arial" panose="020B0604020202020204" pitchFamily="34" charset="0"/>
              </a:rPr>
              <a:t>aute</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irure</a:t>
            </a:r>
            <a:r>
              <a:rPr lang="en-US" b="0" i="0" dirty="0">
                <a:solidFill>
                  <a:srgbClr val="222222"/>
                </a:solidFill>
                <a:effectLst/>
                <a:latin typeface="Arial" panose="020B0604020202020204" pitchFamily="34" charset="0"/>
              </a:rPr>
              <a:t> dolor in </a:t>
            </a:r>
            <a:r>
              <a:rPr lang="en-US" b="0" i="0" dirty="0" err="1">
                <a:solidFill>
                  <a:srgbClr val="222222"/>
                </a:solidFill>
                <a:effectLst/>
                <a:latin typeface="Arial" panose="020B0604020202020204" pitchFamily="34" charset="0"/>
              </a:rPr>
              <a:t>reprehenderit</a:t>
            </a:r>
            <a:r>
              <a:rPr lang="en-US" b="0" i="0" dirty="0">
                <a:solidFill>
                  <a:srgbClr val="222222"/>
                </a:solidFill>
                <a:effectLst/>
                <a:latin typeface="Arial" panose="020B0604020202020204" pitchFamily="34" charset="0"/>
              </a:rPr>
              <a:t> in </a:t>
            </a:r>
            <a:r>
              <a:rPr lang="en-US" b="0" i="0" dirty="0" err="1">
                <a:solidFill>
                  <a:srgbClr val="222222"/>
                </a:solidFill>
                <a:effectLst/>
                <a:latin typeface="Arial" panose="020B0604020202020204" pitchFamily="34" charset="0"/>
              </a:rPr>
              <a:t>voluptate</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velit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esse</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cillum</a:t>
            </a:r>
            <a:r>
              <a:rPr lang="en-US" b="0" i="0" dirty="0">
                <a:solidFill>
                  <a:srgbClr val="222222"/>
                </a:solidFill>
                <a:effectLst/>
                <a:latin typeface="Arial" panose="020B0604020202020204" pitchFamily="34" charset="0"/>
              </a:rPr>
              <a:t> dolore </a:t>
            </a:r>
            <a:r>
              <a:rPr lang="en-US" b="0" i="0" dirty="0" err="1">
                <a:solidFill>
                  <a:srgbClr val="222222"/>
                </a:solidFill>
                <a:effectLst/>
                <a:latin typeface="Arial" panose="020B0604020202020204" pitchFamily="34" charset="0"/>
              </a:rPr>
              <a:t>eu</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fugiat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nulla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pariatur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Excepteur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sint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occaecat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cupidatat</a:t>
            </a:r>
            <a:r>
              <a:rPr lang="en-US" b="0" i="0" dirty="0">
                <a:solidFill>
                  <a:srgbClr val="222222"/>
                </a:solidFill>
                <a:effectLst/>
                <a:latin typeface="Arial" panose="020B0604020202020204" pitchFamily="34" charset="0"/>
              </a:rPr>
              <a:t> non </a:t>
            </a:r>
            <a:r>
              <a:rPr lang="en-US" b="0" i="0" dirty="0" err="1">
                <a:solidFill>
                  <a:srgbClr val="222222"/>
                </a:solidFill>
                <a:effectLst/>
                <a:latin typeface="Arial" panose="020B0604020202020204" pitchFamily="34" charset="0"/>
              </a:rPr>
              <a:t>proident</a:t>
            </a:r>
            <a:r>
              <a:rPr lang="en-US" b="0" i="0" dirty="0">
                <a:solidFill>
                  <a:srgbClr val="222222"/>
                </a:solidFill>
                <a:effectLst/>
                <a:latin typeface="Arial" panose="020B0604020202020204" pitchFamily="34" charset="0"/>
              </a:rPr>
              <a:t>, sunt in culpa qui </a:t>
            </a:r>
            <a:r>
              <a:rPr lang="en-US" b="0" i="0" dirty="0" err="1">
                <a:solidFill>
                  <a:srgbClr val="222222"/>
                </a:solidFill>
                <a:effectLst/>
                <a:latin typeface="Arial" panose="020B0604020202020204" pitchFamily="34" charset="0"/>
              </a:rPr>
              <a:t>officia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deserunt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mollit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anim</a:t>
            </a:r>
            <a:r>
              <a:rPr lang="en-US" b="0" i="0" dirty="0">
                <a:solidFill>
                  <a:srgbClr val="222222"/>
                </a:solidFill>
                <a:effectLst/>
                <a:latin typeface="Arial" panose="020B0604020202020204" pitchFamily="34" charset="0"/>
              </a:rPr>
              <a:t> id </a:t>
            </a:r>
            <a:r>
              <a:rPr lang="en-US" b="0" i="0" dirty="0" err="1">
                <a:solidFill>
                  <a:srgbClr val="222222"/>
                </a:solidFill>
                <a:effectLst/>
                <a:latin typeface="Arial" panose="020B0604020202020204" pitchFamily="34" charset="0"/>
              </a:rPr>
              <a:t>est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laborum</a:t>
            </a:r>
            <a:r>
              <a:rPr lang="en-US" b="0" i="0" dirty="0">
                <a:solidFill>
                  <a:srgbClr val="222222"/>
                </a:solidFill>
                <a:effectLst/>
                <a:latin typeface="Arial" panose="020B0604020202020204" pitchFamily="34" charset="0"/>
              </a:rPr>
              <a:t>.</a:t>
            </a:r>
          </a:p>
          <a:p>
            <a:pPr lvl="0"/>
            <a:endParaRPr lang="en-US" b="0" i="0" dirty="0">
              <a:solidFill>
                <a:srgbClr val="222222"/>
              </a:solidFill>
              <a:effectLst/>
              <a:latin typeface="Arial" panose="020B0604020202020204" pitchFamily="34" charset="0"/>
            </a:endParaRPr>
          </a:p>
          <a:p>
            <a:pPr marL="0" marR="0" lvl="0" indent="0" algn="l" defTabSz="457200" rtl="0" eaLnBrk="1" fontAlgn="auto" latinLnBrk="0" hangingPunct="1">
              <a:lnSpc>
                <a:spcPts val="1400"/>
              </a:lnSpc>
              <a:spcBef>
                <a:spcPts val="800"/>
              </a:spcBef>
              <a:spcAft>
                <a:spcPts val="0"/>
              </a:spcAft>
              <a:buClr>
                <a:srgbClr val="EE3524"/>
              </a:buClr>
              <a:buSzPct val="90000"/>
              <a:buFont typeface="Wingdings" pitchFamily="2" charset="2"/>
              <a:buNone/>
              <a:tabLst/>
              <a:defRPr/>
            </a:pPr>
            <a:r>
              <a:rPr lang="en-US" b="0" i="0" dirty="0">
                <a:solidFill>
                  <a:srgbClr val="222222"/>
                </a:solidFill>
                <a:effectLst/>
                <a:latin typeface="Arial" panose="020B0604020202020204" pitchFamily="34" charset="0"/>
              </a:rPr>
              <a:t>Lorem ipsum dolor sit </a:t>
            </a:r>
            <a:r>
              <a:rPr lang="en-US" b="0" i="0" dirty="0" err="1">
                <a:solidFill>
                  <a:srgbClr val="222222"/>
                </a:solidFill>
                <a:effectLst/>
                <a:latin typeface="Arial" panose="020B0604020202020204" pitchFamily="34" charset="0"/>
              </a:rPr>
              <a:t>amet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consectetur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adipiscing</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elit</a:t>
            </a:r>
            <a:r>
              <a:rPr lang="en-US" b="0" i="0" dirty="0">
                <a:solidFill>
                  <a:srgbClr val="222222"/>
                </a:solidFill>
                <a:effectLst/>
                <a:latin typeface="Arial" panose="020B0604020202020204" pitchFamily="34" charset="0"/>
              </a:rPr>
              <a:t>, sed do </a:t>
            </a:r>
            <a:r>
              <a:rPr lang="en-US" b="0" i="0" dirty="0" err="1">
                <a:solidFill>
                  <a:srgbClr val="222222"/>
                </a:solidFill>
                <a:effectLst/>
                <a:latin typeface="Arial" panose="020B0604020202020204" pitchFamily="34" charset="0"/>
              </a:rPr>
              <a:t>eiusmod</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tempor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incididunt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ut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labore</a:t>
            </a:r>
            <a:r>
              <a:rPr lang="en-US" b="0" i="0" dirty="0">
                <a:solidFill>
                  <a:srgbClr val="222222"/>
                </a:solidFill>
                <a:effectLst/>
                <a:latin typeface="Arial" panose="020B0604020202020204" pitchFamily="34" charset="0"/>
              </a:rPr>
              <a:t> et dolore magna </a:t>
            </a:r>
            <a:r>
              <a:rPr lang="en-US" b="0" i="0" dirty="0" err="1">
                <a:solidFill>
                  <a:srgbClr val="222222"/>
                </a:solidFill>
                <a:effectLst/>
                <a:latin typeface="Arial" panose="020B0604020202020204" pitchFamily="34" charset="0"/>
              </a:rPr>
              <a:t>aliqua</a:t>
            </a:r>
            <a:r>
              <a:rPr lang="en-US" b="0" i="0" dirty="0">
                <a:solidFill>
                  <a:srgbClr val="222222"/>
                </a:solidFill>
                <a:effectLst/>
                <a:latin typeface="Arial" panose="020B0604020202020204" pitchFamily="34" charset="0"/>
              </a:rPr>
              <a:t>. Ut </a:t>
            </a:r>
            <a:r>
              <a:rPr lang="en-US" b="0" i="0" dirty="0" err="1">
                <a:solidFill>
                  <a:srgbClr val="222222"/>
                </a:solidFill>
                <a:effectLst/>
                <a:latin typeface="Arial" panose="020B0604020202020204" pitchFamily="34" charset="0"/>
              </a:rPr>
              <a:t>enim</a:t>
            </a:r>
            <a:r>
              <a:rPr lang="en-US" b="0" i="0" dirty="0">
                <a:solidFill>
                  <a:srgbClr val="222222"/>
                </a:solidFill>
                <a:effectLst/>
                <a:latin typeface="Arial" panose="020B0604020202020204" pitchFamily="34" charset="0"/>
              </a:rPr>
              <a:t> ad minim </a:t>
            </a:r>
            <a:r>
              <a:rPr lang="en-US" b="0" i="0" dirty="0" err="1">
                <a:solidFill>
                  <a:srgbClr val="222222"/>
                </a:solidFill>
                <a:effectLst/>
                <a:latin typeface="Arial" panose="020B0604020202020204" pitchFamily="34" charset="0"/>
              </a:rPr>
              <a:t>veniam</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quis</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nostrud</a:t>
            </a:r>
            <a:r>
              <a:rPr lang="en-US" b="0" i="0" dirty="0">
                <a:solidFill>
                  <a:srgbClr val="222222"/>
                </a:solidFill>
                <a:effectLst/>
                <a:latin typeface="Arial" panose="020B0604020202020204" pitchFamily="34" charset="0"/>
              </a:rPr>
              <a:t> exercitation </a:t>
            </a:r>
            <a:r>
              <a:rPr lang="en-US" b="0" i="0" dirty="0" err="1">
                <a:solidFill>
                  <a:srgbClr val="222222"/>
                </a:solidFill>
                <a:effectLst/>
                <a:latin typeface="Arial" panose="020B0604020202020204" pitchFamily="34" charset="0"/>
              </a:rPr>
              <a:t>ullamco</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laboris</a:t>
            </a:r>
            <a:r>
              <a:rPr lang="en-US" b="0" i="0" dirty="0">
                <a:solidFill>
                  <a:srgbClr val="222222"/>
                </a:solidFill>
                <a:effectLst/>
                <a:latin typeface="Arial" panose="020B0604020202020204" pitchFamily="34" charset="0"/>
              </a:rPr>
              <a:t> nisi </a:t>
            </a:r>
            <a:r>
              <a:rPr lang="en-US" b="0" i="0" dirty="0" err="1">
                <a:solidFill>
                  <a:srgbClr val="222222"/>
                </a:solidFill>
                <a:effectLst/>
                <a:latin typeface="Arial" panose="020B0604020202020204" pitchFamily="34" charset="0"/>
              </a:rPr>
              <a:t>ut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aliquip</a:t>
            </a:r>
            <a:r>
              <a:rPr lang="en-US" b="0" i="0" dirty="0">
                <a:solidFill>
                  <a:srgbClr val="222222"/>
                </a:solidFill>
                <a:effectLst/>
                <a:latin typeface="Arial" panose="020B0604020202020204" pitchFamily="34" charset="0"/>
              </a:rPr>
              <a:t> ex </a:t>
            </a:r>
            <a:r>
              <a:rPr lang="en-US" b="0" i="0" dirty="0" err="1">
                <a:solidFill>
                  <a:srgbClr val="222222"/>
                </a:solidFill>
                <a:effectLst/>
                <a:latin typeface="Arial" panose="020B0604020202020204" pitchFamily="34" charset="0"/>
              </a:rPr>
              <a:t>ea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commodo</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consequat</a:t>
            </a:r>
            <a:r>
              <a:rPr lang="en-US" b="0" i="0" dirty="0">
                <a:solidFill>
                  <a:srgbClr val="222222"/>
                </a:solidFill>
                <a:effectLst/>
                <a:latin typeface="Arial" panose="020B0604020202020204" pitchFamily="34" charset="0"/>
              </a:rPr>
              <a:t>. Duis </a:t>
            </a:r>
            <a:r>
              <a:rPr lang="en-US" b="0" i="0" dirty="0" err="1">
                <a:solidFill>
                  <a:srgbClr val="222222"/>
                </a:solidFill>
                <a:effectLst/>
                <a:latin typeface="Arial" panose="020B0604020202020204" pitchFamily="34" charset="0"/>
              </a:rPr>
              <a:t>aute</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irure</a:t>
            </a:r>
            <a:r>
              <a:rPr lang="en-US" b="0" i="0" dirty="0">
                <a:solidFill>
                  <a:srgbClr val="222222"/>
                </a:solidFill>
                <a:effectLst/>
                <a:latin typeface="Arial" panose="020B0604020202020204" pitchFamily="34" charset="0"/>
              </a:rPr>
              <a:t> dolor in </a:t>
            </a:r>
            <a:r>
              <a:rPr lang="en-US" b="0" i="0" dirty="0" err="1">
                <a:solidFill>
                  <a:srgbClr val="222222"/>
                </a:solidFill>
                <a:effectLst/>
                <a:latin typeface="Arial" panose="020B0604020202020204" pitchFamily="34" charset="0"/>
              </a:rPr>
              <a:t>reprehenderit</a:t>
            </a:r>
            <a:r>
              <a:rPr lang="en-US" b="0" i="0" dirty="0">
                <a:solidFill>
                  <a:srgbClr val="222222"/>
                </a:solidFill>
                <a:effectLst/>
                <a:latin typeface="Arial" panose="020B0604020202020204" pitchFamily="34" charset="0"/>
              </a:rPr>
              <a:t> in </a:t>
            </a:r>
            <a:r>
              <a:rPr lang="en-US" b="0" i="0" dirty="0" err="1">
                <a:solidFill>
                  <a:srgbClr val="222222"/>
                </a:solidFill>
                <a:effectLst/>
                <a:latin typeface="Arial" panose="020B0604020202020204" pitchFamily="34" charset="0"/>
              </a:rPr>
              <a:t>voluptate</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velit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esse</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cillum</a:t>
            </a:r>
            <a:r>
              <a:rPr lang="en-US" b="0" i="0" dirty="0">
                <a:solidFill>
                  <a:srgbClr val="222222"/>
                </a:solidFill>
                <a:effectLst/>
                <a:latin typeface="Arial" panose="020B0604020202020204" pitchFamily="34" charset="0"/>
              </a:rPr>
              <a:t> dolore </a:t>
            </a:r>
            <a:r>
              <a:rPr lang="en-US" b="0" i="0" dirty="0" err="1">
                <a:solidFill>
                  <a:srgbClr val="222222"/>
                </a:solidFill>
                <a:effectLst/>
                <a:latin typeface="Arial" panose="020B0604020202020204" pitchFamily="34" charset="0"/>
              </a:rPr>
              <a:t>eu</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fugiat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nulla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pariatur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Excepteur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sint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occaecat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cupidatat</a:t>
            </a:r>
            <a:r>
              <a:rPr lang="en-US" b="0" i="0" dirty="0">
                <a:solidFill>
                  <a:srgbClr val="222222"/>
                </a:solidFill>
                <a:effectLst/>
                <a:latin typeface="Arial" panose="020B0604020202020204" pitchFamily="34" charset="0"/>
              </a:rPr>
              <a:t> non </a:t>
            </a:r>
            <a:r>
              <a:rPr lang="en-US" b="0" i="0" dirty="0" err="1">
                <a:solidFill>
                  <a:srgbClr val="222222"/>
                </a:solidFill>
                <a:effectLst/>
                <a:latin typeface="Arial" panose="020B0604020202020204" pitchFamily="34" charset="0"/>
              </a:rPr>
              <a:t>proident</a:t>
            </a:r>
            <a:r>
              <a:rPr lang="en-US" b="0" i="0" dirty="0">
                <a:solidFill>
                  <a:srgbClr val="222222"/>
                </a:solidFill>
                <a:effectLst/>
                <a:latin typeface="Arial" panose="020B0604020202020204" pitchFamily="34" charset="0"/>
              </a:rPr>
              <a:t>, sunt in culpa qui </a:t>
            </a:r>
            <a:r>
              <a:rPr lang="en-US" b="0" i="0" dirty="0" err="1">
                <a:solidFill>
                  <a:srgbClr val="222222"/>
                </a:solidFill>
                <a:effectLst/>
                <a:latin typeface="Arial" panose="020B0604020202020204" pitchFamily="34" charset="0"/>
              </a:rPr>
              <a:t>officia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deserunt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mollit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anim</a:t>
            </a:r>
            <a:r>
              <a:rPr lang="en-US" b="0" i="0" dirty="0">
                <a:solidFill>
                  <a:srgbClr val="222222"/>
                </a:solidFill>
                <a:effectLst/>
                <a:latin typeface="Arial" panose="020B0604020202020204" pitchFamily="34" charset="0"/>
              </a:rPr>
              <a:t> id </a:t>
            </a:r>
            <a:r>
              <a:rPr lang="en-US" b="0" i="0" dirty="0" err="1">
                <a:solidFill>
                  <a:srgbClr val="222222"/>
                </a:solidFill>
                <a:effectLst/>
                <a:latin typeface="Arial" panose="020B0604020202020204" pitchFamily="34" charset="0"/>
              </a:rPr>
              <a:t>est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laborum</a:t>
            </a:r>
            <a:r>
              <a:rPr lang="en-US" b="0" i="0" dirty="0">
                <a:solidFill>
                  <a:srgbClr val="222222"/>
                </a:solidFill>
                <a:effectLst/>
                <a:latin typeface="Arial" panose="020B0604020202020204" pitchFamily="34" charset="0"/>
              </a:rPr>
              <a:t>.</a:t>
            </a:r>
            <a:endParaRPr lang="en-US" dirty="0"/>
          </a:p>
          <a:p>
            <a:pPr lvl="0"/>
            <a:endParaRPr lang="en-US" dirty="0"/>
          </a:p>
        </p:txBody>
      </p:sp>
      <p:sp>
        <p:nvSpPr>
          <p:cNvPr id="13" name="Text Placeholder 11">
            <a:extLst>
              <a:ext uri="{FF2B5EF4-FFF2-40B4-BE49-F238E27FC236}">
                <a16:creationId xmlns:a16="http://schemas.microsoft.com/office/drawing/2014/main" id="{07F54C84-3EEA-4872-975E-BD0997A4EC30}"/>
              </a:ext>
            </a:extLst>
          </p:cNvPr>
          <p:cNvSpPr>
            <a:spLocks noGrp="1"/>
          </p:cNvSpPr>
          <p:nvPr>
            <p:ph type="body" sz="quarter" idx="16" hasCustomPrompt="1"/>
          </p:nvPr>
        </p:nvSpPr>
        <p:spPr>
          <a:xfrm>
            <a:off x="6060799" y="1050202"/>
            <a:ext cx="2847975" cy="3657599"/>
          </a:xfrm>
        </p:spPr>
        <p:txBody>
          <a:bodyPr/>
          <a:lstStyle>
            <a:lvl1pPr marL="0" marR="0" indent="0" algn="l" defTabSz="457200" rtl="0" eaLnBrk="1" fontAlgn="auto" latinLnBrk="0" hangingPunct="1">
              <a:lnSpc>
                <a:spcPts val="1400"/>
              </a:lnSpc>
              <a:spcBef>
                <a:spcPts val="800"/>
              </a:spcBef>
              <a:spcAft>
                <a:spcPts val="0"/>
              </a:spcAft>
              <a:buClr>
                <a:srgbClr val="EE3524"/>
              </a:buClr>
              <a:buSzPct val="90000"/>
              <a:buFont typeface="Wingdings" pitchFamily="2" charset="2"/>
              <a:buNone/>
              <a:tabLst/>
              <a:defRPr lang="en-US" b="0" i="0" smtClean="0">
                <a:effectLst/>
                <a:latin typeface="+mn-lt"/>
              </a:defRPr>
            </a:lvl1pPr>
          </a:lstStyle>
          <a:p>
            <a:pPr lvl="0"/>
            <a:r>
              <a:rPr lang="en-US" b="0" i="0" dirty="0">
                <a:solidFill>
                  <a:srgbClr val="222222"/>
                </a:solidFill>
                <a:effectLst/>
                <a:latin typeface="Arial" panose="020B0604020202020204" pitchFamily="34" charset="0"/>
              </a:rPr>
              <a:t>Lorem ipsum dolor sit </a:t>
            </a:r>
            <a:r>
              <a:rPr lang="en-US" b="0" i="0" dirty="0" err="1">
                <a:solidFill>
                  <a:srgbClr val="222222"/>
                </a:solidFill>
                <a:effectLst/>
                <a:latin typeface="Arial" panose="020B0604020202020204" pitchFamily="34" charset="0"/>
              </a:rPr>
              <a:t>amet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consectetur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adipiscing</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elit</a:t>
            </a:r>
            <a:r>
              <a:rPr lang="en-US" b="0" i="0" dirty="0">
                <a:solidFill>
                  <a:srgbClr val="222222"/>
                </a:solidFill>
                <a:effectLst/>
                <a:latin typeface="Arial" panose="020B0604020202020204" pitchFamily="34" charset="0"/>
              </a:rPr>
              <a:t>, sed do </a:t>
            </a:r>
            <a:r>
              <a:rPr lang="en-US" b="0" i="0" dirty="0" err="1">
                <a:solidFill>
                  <a:srgbClr val="222222"/>
                </a:solidFill>
                <a:effectLst/>
                <a:latin typeface="Arial" panose="020B0604020202020204" pitchFamily="34" charset="0"/>
              </a:rPr>
              <a:t>eiusmod</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tempor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incididunt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ut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labore</a:t>
            </a:r>
            <a:r>
              <a:rPr lang="en-US" b="0" i="0" dirty="0">
                <a:solidFill>
                  <a:srgbClr val="222222"/>
                </a:solidFill>
                <a:effectLst/>
                <a:latin typeface="Arial" panose="020B0604020202020204" pitchFamily="34" charset="0"/>
              </a:rPr>
              <a:t> et dolore magna </a:t>
            </a:r>
            <a:r>
              <a:rPr lang="en-US" b="0" i="0" dirty="0" err="1">
                <a:solidFill>
                  <a:srgbClr val="222222"/>
                </a:solidFill>
                <a:effectLst/>
                <a:latin typeface="Arial" panose="020B0604020202020204" pitchFamily="34" charset="0"/>
              </a:rPr>
              <a:t>aliqua</a:t>
            </a:r>
            <a:r>
              <a:rPr lang="en-US" b="0" i="0" dirty="0">
                <a:solidFill>
                  <a:srgbClr val="222222"/>
                </a:solidFill>
                <a:effectLst/>
                <a:latin typeface="Arial" panose="020B0604020202020204" pitchFamily="34" charset="0"/>
              </a:rPr>
              <a:t>. Ut </a:t>
            </a:r>
            <a:r>
              <a:rPr lang="en-US" b="0" i="0" dirty="0" err="1">
                <a:solidFill>
                  <a:srgbClr val="222222"/>
                </a:solidFill>
                <a:effectLst/>
                <a:latin typeface="Arial" panose="020B0604020202020204" pitchFamily="34" charset="0"/>
              </a:rPr>
              <a:t>enim</a:t>
            </a:r>
            <a:r>
              <a:rPr lang="en-US" b="0" i="0" dirty="0">
                <a:solidFill>
                  <a:srgbClr val="222222"/>
                </a:solidFill>
                <a:effectLst/>
                <a:latin typeface="Arial" panose="020B0604020202020204" pitchFamily="34" charset="0"/>
              </a:rPr>
              <a:t> ad minim </a:t>
            </a:r>
            <a:r>
              <a:rPr lang="en-US" b="0" i="0" dirty="0" err="1">
                <a:solidFill>
                  <a:srgbClr val="222222"/>
                </a:solidFill>
                <a:effectLst/>
                <a:latin typeface="Arial" panose="020B0604020202020204" pitchFamily="34" charset="0"/>
              </a:rPr>
              <a:t>veniam</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quis</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nostrud</a:t>
            </a:r>
            <a:r>
              <a:rPr lang="en-US" b="0" i="0" dirty="0">
                <a:solidFill>
                  <a:srgbClr val="222222"/>
                </a:solidFill>
                <a:effectLst/>
                <a:latin typeface="Arial" panose="020B0604020202020204" pitchFamily="34" charset="0"/>
              </a:rPr>
              <a:t> exercitation </a:t>
            </a:r>
            <a:r>
              <a:rPr lang="en-US" b="0" i="0" dirty="0" err="1">
                <a:solidFill>
                  <a:srgbClr val="222222"/>
                </a:solidFill>
                <a:effectLst/>
                <a:latin typeface="Arial" panose="020B0604020202020204" pitchFamily="34" charset="0"/>
              </a:rPr>
              <a:t>ullamco</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laboris</a:t>
            </a:r>
            <a:r>
              <a:rPr lang="en-US" b="0" i="0" dirty="0">
                <a:solidFill>
                  <a:srgbClr val="222222"/>
                </a:solidFill>
                <a:effectLst/>
                <a:latin typeface="Arial" panose="020B0604020202020204" pitchFamily="34" charset="0"/>
              </a:rPr>
              <a:t> nisi </a:t>
            </a:r>
            <a:r>
              <a:rPr lang="en-US" b="0" i="0" dirty="0" err="1">
                <a:solidFill>
                  <a:srgbClr val="222222"/>
                </a:solidFill>
                <a:effectLst/>
                <a:latin typeface="Arial" panose="020B0604020202020204" pitchFamily="34" charset="0"/>
              </a:rPr>
              <a:t>ut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aliquip</a:t>
            </a:r>
            <a:r>
              <a:rPr lang="en-US" b="0" i="0" dirty="0">
                <a:solidFill>
                  <a:srgbClr val="222222"/>
                </a:solidFill>
                <a:effectLst/>
                <a:latin typeface="Arial" panose="020B0604020202020204" pitchFamily="34" charset="0"/>
              </a:rPr>
              <a:t> ex </a:t>
            </a:r>
            <a:r>
              <a:rPr lang="en-US" b="0" i="0" dirty="0" err="1">
                <a:solidFill>
                  <a:srgbClr val="222222"/>
                </a:solidFill>
                <a:effectLst/>
                <a:latin typeface="Arial" panose="020B0604020202020204" pitchFamily="34" charset="0"/>
              </a:rPr>
              <a:t>ea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commodo</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consequat</a:t>
            </a:r>
            <a:r>
              <a:rPr lang="en-US" b="0" i="0" dirty="0">
                <a:solidFill>
                  <a:srgbClr val="222222"/>
                </a:solidFill>
                <a:effectLst/>
                <a:latin typeface="Arial" panose="020B0604020202020204" pitchFamily="34" charset="0"/>
              </a:rPr>
              <a:t>. Duis </a:t>
            </a:r>
            <a:r>
              <a:rPr lang="en-US" b="0" i="0" dirty="0" err="1">
                <a:solidFill>
                  <a:srgbClr val="222222"/>
                </a:solidFill>
                <a:effectLst/>
                <a:latin typeface="Arial" panose="020B0604020202020204" pitchFamily="34" charset="0"/>
              </a:rPr>
              <a:t>aute</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irure</a:t>
            </a:r>
            <a:r>
              <a:rPr lang="en-US" b="0" i="0" dirty="0">
                <a:solidFill>
                  <a:srgbClr val="222222"/>
                </a:solidFill>
                <a:effectLst/>
                <a:latin typeface="Arial" panose="020B0604020202020204" pitchFamily="34" charset="0"/>
              </a:rPr>
              <a:t> dolor in </a:t>
            </a:r>
            <a:r>
              <a:rPr lang="en-US" b="0" i="0" dirty="0" err="1">
                <a:solidFill>
                  <a:srgbClr val="222222"/>
                </a:solidFill>
                <a:effectLst/>
                <a:latin typeface="Arial" panose="020B0604020202020204" pitchFamily="34" charset="0"/>
              </a:rPr>
              <a:t>reprehenderit</a:t>
            </a:r>
            <a:r>
              <a:rPr lang="en-US" b="0" i="0" dirty="0">
                <a:solidFill>
                  <a:srgbClr val="222222"/>
                </a:solidFill>
                <a:effectLst/>
                <a:latin typeface="Arial" panose="020B0604020202020204" pitchFamily="34" charset="0"/>
              </a:rPr>
              <a:t> in </a:t>
            </a:r>
            <a:r>
              <a:rPr lang="en-US" b="0" i="0" dirty="0" err="1">
                <a:solidFill>
                  <a:srgbClr val="222222"/>
                </a:solidFill>
                <a:effectLst/>
                <a:latin typeface="Arial" panose="020B0604020202020204" pitchFamily="34" charset="0"/>
              </a:rPr>
              <a:t>voluptate</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velit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esse</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cillum</a:t>
            </a:r>
            <a:r>
              <a:rPr lang="en-US" b="0" i="0" dirty="0">
                <a:solidFill>
                  <a:srgbClr val="222222"/>
                </a:solidFill>
                <a:effectLst/>
                <a:latin typeface="Arial" panose="020B0604020202020204" pitchFamily="34" charset="0"/>
              </a:rPr>
              <a:t> dolore </a:t>
            </a:r>
            <a:r>
              <a:rPr lang="en-US" b="0" i="0" dirty="0" err="1">
                <a:solidFill>
                  <a:srgbClr val="222222"/>
                </a:solidFill>
                <a:effectLst/>
                <a:latin typeface="Arial" panose="020B0604020202020204" pitchFamily="34" charset="0"/>
              </a:rPr>
              <a:t>eu</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fugiat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nulla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pariatur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Excepteur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sint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occaecat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cupidatat</a:t>
            </a:r>
            <a:r>
              <a:rPr lang="en-US" b="0" i="0" dirty="0">
                <a:solidFill>
                  <a:srgbClr val="222222"/>
                </a:solidFill>
                <a:effectLst/>
                <a:latin typeface="Arial" panose="020B0604020202020204" pitchFamily="34" charset="0"/>
              </a:rPr>
              <a:t> non </a:t>
            </a:r>
            <a:r>
              <a:rPr lang="en-US" b="0" i="0" dirty="0" err="1">
                <a:solidFill>
                  <a:srgbClr val="222222"/>
                </a:solidFill>
                <a:effectLst/>
                <a:latin typeface="Arial" panose="020B0604020202020204" pitchFamily="34" charset="0"/>
              </a:rPr>
              <a:t>proident</a:t>
            </a:r>
            <a:r>
              <a:rPr lang="en-US" b="0" i="0" dirty="0">
                <a:solidFill>
                  <a:srgbClr val="222222"/>
                </a:solidFill>
                <a:effectLst/>
                <a:latin typeface="Arial" panose="020B0604020202020204" pitchFamily="34" charset="0"/>
              </a:rPr>
              <a:t>, sunt in culpa qui </a:t>
            </a:r>
            <a:r>
              <a:rPr lang="en-US" b="0" i="0" dirty="0" err="1">
                <a:solidFill>
                  <a:srgbClr val="222222"/>
                </a:solidFill>
                <a:effectLst/>
                <a:latin typeface="Arial" panose="020B0604020202020204" pitchFamily="34" charset="0"/>
              </a:rPr>
              <a:t>officia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deserunt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mollit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anim</a:t>
            </a:r>
            <a:r>
              <a:rPr lang="en-US" b="0" i="0" dirty="0">
                <a:solidFill>
                  <a:srgbClr val="222222"/>
                </a:solidFill>
                <a:effectLst/>
                <a:latin typeface="Arial" panose="020B0604020202020204" pitchFamily="34" charset="0"/>
              </a:rPr>
              <a:t> id </a:t>
            </a:r>
            <a:r>
              <a:rPr lang="en-US" b="0" i="0" dirty="0" err="1">
                <a:solidFill>
                  <a:srgbClr val="222222"/>
                </a:solidFill>
                <a:effectLst/>
                <a:latin typeface="Arial" panose="020B0604020202020204" pitchFamily="34" charset="0"/>
              </a:rPr>
              <a:t>est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laborum</a:t>
            </a:r>
            <a:r>
              <a:rPr lang="en-US" b="0" i="0" dirty="0">
                <a:solidFill>
                  <a:srgbClr val="222222"/>
                </a:solidFill>
                <a:effectLst/>
                <a:latin typeface="Arial" panose="020B0604020202020204" pitchFamily="34" charset="0"/>
              </a:rPr>
              <a:t>.</a:t>
            </a:r>
          </a:p>
          <a:p>
            <a:pPr lvl="0"/>
            <a:endParaRPr lang="en-US" b="0" i="0" dirty="0">
              <a:solidFill>
                <a:srgbClr val="222222"/>
              </a:solidFill>
              <a:effectLst/>
              <a:latin typeface="Arial" panose="020B0604020202020204" pitchFamily="34" charset="0"/>
            </a:endParaRPr>
          </a:p>
          <a:p>
            <a:pPr marL="0" marR="0" lvl="0" indent="0" algn="l" defTabSz="457200" rtl="0" eaLnBrk="1" fontAlgn="auto" latinLnBrk="0" hangingPunct="1">
              <a:lnSpc>
                <a:spcPts val="1400"/>
              </a:lnSpc>
              <a:spcBef>
                <a:spcPts val="800"/>
              </a:spcBef>
              <a:spcAft>
                <a:spcPts val="0"/>
              </a:spcAft>
              <a:buClr>
                <a:srgbClr val="EE3524"/>
              </a:buClr>
              <a:buSzPct val="90000"/>
              <a:buFont typeface="Wingdings" pitchFamily="2" charset="2"/>
              <a:buNone/>
              <a:tabLst/>
              <a:defRPr/>
            </a:pPr>
            <a:r>
              <a:rPr lang="en-US" b="0" i="0" dirty="0">
                <a:solidFill>
                  <a:srgbClr val="222222"/>
                </a:solidFill>
                <a:effectLst/>
                <a:latin typeface="Arial" panose="020B0604020202020204" pitchFamily="34" charset="0"/>
              </a:rPr>
              <a:t>Lorem ipsum dolor sit </a:t>
            </a:r>
            <a:r>
              <a:rPr lang="en-US" b="0" i="0" dirty="0" err="1">
                <a:solidFill>
                  <a:srgbClr val="222222"/>
                </a:solidFill>
                <a:effectLst/>
                <a:latin typeface="Arial" panose="020B0604020202020204" pitchFamily="34" charset="0"/>
              </a:rPr>
              <a:t>amet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consectetur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adipiscing</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elit</a:t>
            </a:r>
            <a:r>
              <a:rPr lang="en-US" b="0" i="0" dirty="0">
                <a:solidFill>
                  <a:srgbClr val="222222"/>
                </a:solidFill>
                <a:effectLst/>
                <a:latin typeface="Arial" panose="020B0604020202020204" pitchFamily="34" charset="0"/>
              </a:rPr>
              <a:t>, sed do </a:t>
            </a:r>
            <a:r>
              <a:rPr lang="en-US" b="0" i="0" dirty="0" err="1">
                <a:solidFill>
                  <a:srgbClr val="222222"/>
                </a:solidFill>
                <a:effectLst/>
                <a:latin typeface="Arial" panose="020B0604020202020204" pitchFamily="34" charset="0"/>
              </a:rPr>
              <a:t>eiusmod</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tempor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incididunt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ut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labore</a:t>
            </a:r>
            <a:r>
              <a:rPr lang="en-US" b="0" i="0" dirty="0">
                <a:solidFill>
                  <a:srgbClr val="222222"/>
                </a:solidFill>
                <a:effectLst/>
                <a:latin typeface="Arial" panose="020B0604020202020204" pitchFamily="34" charset="0"/>
              </a:rPr>
              <a:t> et dolore magna </a:t>
            </a:r>
            <a:r>
              <a:rPr lang="en-US" b="0" i="0" dirty="0" err="1">
                <a:solidFill>
                  <a:srgbClr val="222222"/>
                </a:solidFill>
                <a:effectLst/>
                <a:latin typeface="Arial" panose="020B0604020202020204" pitchFamily="34" charset="0"/>
              </a:rPr>
              <a:t>aliqua</a:t>
            </a:r>
            <a:r>
              <a:rPr lang="en-US" b="0" i="0" dirty="0">
                <a:solidFill>
                  <a:srgbClr val="222222"/>
                </a:solidFill>
                <a:effectLst/>
                <a:latin typeface="Arial" panose="020B0604020202020204" pitchFamily="34" charset="0"/>
              </a:rPr>
              <a:t>. Ut </a:t>
            </a:r>
            <a:r>
              <a:rPr lang="en-US" b="0" i="0" dirty="0" err="1">
                <a:solidFill>
                  <a:srgbClr val="222222"/>
                </a:solidFill>
                <a:effectLst/>
                <a:latin typeface="Arial" panose="020B0604020202020204" pitchFamily="34" charset="0"/>
              </a:rPr>
              <a:t>enim</a:t>
            </a:r>
            <a:r>
              <a:rPr lang="en-US" b="0" i="0" dirty="0">
                <a:solidFill>
                  <a:srgbClr val="222222"/>
                </a:solidFill>
                <a:effectLst/>
                <a:latin typeface="Arial" panose="020B0604020202020204" pitchFamily="34" charset="0"/>
              </a:rPr>
              <a:t> ad minim </a:t>
            </a:r>
            <a:r>
              <a:rPr lang="en-US" b="0" i="0" dirty="0" err="1">
                <a:solidFill>
                  <a:srgbClr val="222222"/>
                </a:solidFill>
                <a:effectLst/>
                <a:latin typeface="Arial" panose="020B0604020202020204" pitchFamily="34" charset="0"/>
              </a:rPr>
              <a:t>veniam</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quis</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nostrud</a:t>
            </a:r>
            <a:r>
              <a:rPr lang="en-US" b="0" i="0" dirty="0">
                <a:solidFill>
                  <a:srgbClr val="222222"/>
                </a:solidFill>
                <a:effectLst/>
                <a:latin typeface="Arial" panose="020B0604020202020204" pitchFamily="34" charset="0"/>
              </a:rPr>
              <a:t> exercitation </a:t>
            </a:r>
            <a:r>
              <a:rPr lang="en-US" b="0" i="0" dirty="0" err="1">
                <a:solidFill>
                  <a:srgbClr val="222222"/>
                </a:solidFill>
                <a:effectLst/>
                <a:latin typeface="Arial" panose="020B0604020202020204" pitchFamily="34" charset="0"/>
              </a:rPr>
              <a:t>ullamco</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laboris</a:t>
            </a:r>
            <a:r>
              <a:rPr lang="en-US" b="0" i="0" dirty="0">
                <a:solidFill>
                  <a:srgbClr val="222222"/>
                </a:solidFill>
                <a:effectLst/>
                <a:latin typeface="Arial" panose="020B0604020202020204" pitchFamily="34" charset="0"/>
              </a:rPr>
              <a:t> nisi </a:t>
            </a:r>
            <a:r>
              <a:rPr lang="en-US" b="0" i="0" dirty="0" err="1">
                <a:solidFill>
                  <a:srgbClr val="222222"/>
                </a:solidFill>
                <a:effectLst/>
                <a:latin typeface="Arial" panose="020B0604020202020204" pitchFamily="34" charset="0"/>
              </a:rPr>
              <a:t>ut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aliquip</a:t>
            </a:r>
            <a:r>
              <a:rPr lang="en-US" b="0" i="0" dirty="0">
                <a:solidFill>
                  <a:srgbClr val="222222"/>
                </a:solidFill>
                <a:effectLst/>
                <a:latin typeface="Arial" panose="020B0604020202020204" pitchFamily="34" charset="0"/>
              </a:rPr>
              <a:t> ex </a:t>
            </a:r>
            <a:r>
              <a:rPr lang="en-US" b="0" i="0" dirty="0" err="1">
                <a:solidFill>
                  <a:srgbClr val="222222"/>
                </a:solidFill>
                <a:effectLst/>
                <a:latin typeface="Arial" panose="020B0604020202020204" pitchFamily="34" charset="0"/>
              </a:rPr>
              <a:t>ea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commodo</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consequat</a:t>
            </a:r>
            <a:r>
              <a:rPr lang="en-US" b="0" i="0" dirty="0">
                <a:solidFill>
                  <a:srgbClr val="222222"/>
                </a:solidFill>
                <a:effectLst/>
                <a:latin typeface="Arial" panose="020B0604020202020204" pitchFamily="34" charset="0"/>
              </a:rPr>
              <a:t>. Duis </a:t>
            </a:r>
            <a:r>
              <a:rPr lang="en-US" b="0" i="0" dirty="0" err="1">
                <a:solidFill>
                  <a:srgbClr val="222222"/>
                </a:solidFill>
                <a:effectLst/>
                <a:latin typeface="Arial" panose="020B0604020202020204" pitchFamily="34" charset="0"/>
              </a:rPr>
              <a:t>aute</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irure</a:t>
            </a:r>
            <a:r>
              <a:rPr lang="en-US" b="0" i="0" dirty="0">
                <a:solidFill>
                  <a:srgbClr val="222222"/>
                </a:solidFill>
                <a:effectLst/>
                <a:latin typeface="Arial" panose="020B0604020202020204" pitchFamily="34" charset="0"/>
              </a:rPr>
              <a:t> dolor in </a:t>
            </a:r>
            <a:r>
              <a:rPr lang="en-US" b="0" i="0" dirty="0" err="1">
                <a:solidFill>
                  <a:srgbClr val="222222"/>
                </a:solidFill>
                <a:effectLst/>
                <a:latin typeface="Arial" panose="020B0604020202020204" pitchFamily="34" charset="0"/>
              </a:rPr>
              <a:t>reprehenderit</a:t>
            </a:r>
            <a:r>
              <a:rPr lang="en-US" b="0" i="0" dirty="0">
                <a:solidFill>
                  <a:srgbClr val="222222"/>
                </a:solidFill>
                <a:effectLst/>
                <a:latin typeface="Arial" panose="020B0604020202020204" pitchFamily="34" charset="0"/>
              </a:rPr>
              <a:t> in </a:t>
            </a:r>
            <a:r>
              <a:rPr lang="en-US" b="0" i="0" dirty="0" err="1">
                <a:solidFill>
                  <a:srgbClr val="222222"/>
                </a:solidFill>
                <a:effectLst/>
                <a:latin typeface="Arial" panose="020B0604020202020204" pitchFamily="34" charset="0"/>
              </a:rPr>
              <a:t>voluptate</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velit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esse</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cillum</a:t>
            </a:r>
            <a:r>
              <a:rPr lang="en-US" b="0" i="0" dirty="0">
                <a:solidFill>
                  <a:srgbClr val="222222"/>
                </a:solidFill>
                <a:effectLst/>
                <a:latin typeface="Arial" panose="020B0604020202020204" pitchFamily="34" charset="0"/>
              </a:rPr>
              <a:t> dolore </a:t>
            </a:r>
            <a:r>
              <a:rPr lang="en-US" b="0" i="0" dirty="0" err="1">
                <a:solidFill>
                  <a:srgbClr val="222222"/>
                </a:solidFill>
                <a:effectLst/>
                <a:latin typeface="Arial" panose="020B0604020202020204" pitchFamily="34" charset="0"/>
              </a:rPr>
              <a:t>eu</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fugiat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nulla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pariatur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Excepteur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sint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occaecat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cupidatat</a:t>
            </a:r>
            <a:r>
              <a:rPr lang="en-US" b="0" i="0" dirty="0">
                <a:solidFill>
                  <a:srgbClr val="222222"/>
                </a:solidFill>
                <a:effectLst/>
                <a:latin typeface="Arial" panose="020B0604020202020204" pitchFamily="34" charset="0"/>
              </a:rPr>
              <a:t> non </a:t>
            </a:r>
            <a:r>
              <a:rPr lang="en-US" b="0" i="0" dirty="0" err="1">
                <a:solidFill>
                  <a:srgbClr val="222222"/>
                </a:solidFill>
                <a:effectLst/>
                <a:latin typeface="Arial" panose="020B0604020202020204" pitchFamily="34" charset="0"/>
              </a:rPr>
              <a:t>proident</a:t>
            </a:r>
            <a:r>
              <a:rPr lang="en-US" b="0" i="0" dirty="0">
                <a:solidFill>
                  <a:srgbClr val="222222"/>
                </a:solidFill>
                <a:effectLst/>
                <a:latin typeface="Arial" panose="020B0604020202020204" pitchFamily="34" charset="0"/>
              </a:rPr>
              <a:t>, sunt in culpa qui </a:t>
            </a:r>
            <a:r>
              <a:rPr lang="en-US" b="0" i="0" dirty="0" err="1">
                <a:solidFill>
                  <a:srgbClr val="222222"/>
                </a:solidFill>
                <a:effectLst/>
                <a:latin typeface="Arial" panose="020B0604020202020204" pitchFamily="34" charset="0"/>
              </a:rPr>
              <a:t>officia</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deserunt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mollit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anim</a:t>
            </a:r>
            <a:r>
              <a:rPr lang="en-US" b="0" i="0" dirty="0">
                <a:solidFill>
                  <a:srgbClr val="222222"/>
                </a:solidFill>
                <a:effectLst/>
                <a:latin typeface="Arial" panose="020B0604020202020204" pitchFamily="34" charset="0"/>
              </a:rPr>
              <a:t> id </a:t>
            </a:r>
            <a:r>
              <a:rPr lang="en-US" b="0" i="0" dirty="0" err="1">
                <a:solidFill>
                  <a:srgbClr val="222222"/>
                </a:solidFill>
                <a:effectLst/>
                <a:latin typeface="Arial" panose="020B0604020202020204" pitchFamily="34" charset="0"/>
              </a:rPr>
              <a:t>est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laborum</a:t>
            </a:r>
            <a:r>
              <a:rPr lang="en-US" b="0" i="0" dirty="0">
                <a:solidFill>
                  <a:srgbClr val="222222"/>
                </a:solidFill>
                <a:effectLst/>
                <a:latin typeface="Arial" panose="020B0604020202020204" pitchFamily="34" charset="0"/>
              </a:rPr>
              <a:t>.</a:t>
            </a:r>
            <a:endParaRPr lang="en-US" dirty="0"/>
          </a:p>
          <a:p>
            <a:pPr lvl="0"/>
            <a:endParaRPr lang="en-US" dirty="0"/>
          </a:p>
        </p:txBody>
      </p:sp>
    </p:spTree>
    <p:extLst>
      <p:ext uri="{BB962C8B-B14F-4D97-AF65-F5344CB8AC3E}">
        <p14:creationId xmlns:p14="http://schemas.microsoft.com/office/powerpoint/2010/main" val="206432568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ide Image 4 Checker">
    <p:spTree>
      <p:nvGrpSpPr>
        <p:cNvPr id="1" name=""/>
        <p:cNvGrpSpPr/>
        <p:nvPr/>
      </p:nvGrpSpPr>
      <p:grpSpPr>
        <a:xfrm>
          <a:off x="0" y="0"/>
          <a:ext cx="0" cy="0"/>
          <a:chOff x="0" y="0"/>
          <a:chExt cx="0" cy="0"/>
        </a:xfrm>
      </p:grpSpPr>
      <p:sp>
        <p:nvSpPr>
          <p:cNvPr id="8" name="Text Placeholder 17">
            <a:extLst>
              <a:ext uri="{FF2B5EF4-FFF2-40B4-BE49-F238E27FC236}">
                <a16:creationId xmlns:a16="http://schemas.microsoft.com/office/drawing/2014/main" id="{AA4164ED-22EC-C14A-8ED0-C29C71DDF36B}"/>
              </a:ext>
            </a:extLst>
          </p:cNvPr>
          <p:cNvSpPr>
            <a:spLocks noGrp="1"/>
          </p:cNvSpPr>
          <p:nvPr>
            <p:ph type="body" sz="quarter" idx="11" hasCustomPrompt="1"/>
          </p:nvPr>
        </p:nvSpPr>
        <p:spPr>
          <a:xfrm>
            <a:off x="755650" y="2366565"/>
            <a:ext cx="6624638" cy="410369"/>
          </a:xfrm>
        </p:spPr>
        <p:txBody>
          <a:bodyPr wrap="square" lIns="0" tIns="0" rIns="0" bIns="0" anchor="t" anchorCtr="0">
            <a:spAutoFit/>
          </a:bodyPr>
          <a:lstStyle>
            <a:lvl1pPr marL="0" indent="0">
              <a:lnSpc>
                <a:spcPts val="324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1" name="Slide Number Placeholder 1">
            <a:extLst>
              <a:ext uri="{FF2B5EF4-FFF2-40B4-BE49-F238E27FC236}">
                <a16:creationId xmlns:a16="http://schemas.microsoft.com/office/drawing/2014/main" id="{4EC3C7A1-9B3C-E247-B2C1-FD7384E5C018}"/>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13" name="Rectangle 12">
            <a:extLst>
              <a:ext uri="{FF2B5EF4-FFF2-40B4-BE49-F238E27FC236}">
                <a16:creationId xmlns:a16="http://schemas.microsoft.com/office/drawing/2014/main" id="{5998F7A0-6EF7-4333-901F-0E3C3ED84625}"/>
              </a:ext>
            </a:extLst>
          </p:cNvPr>
          <p:cNvSpPr/>
          <p:nvPr userDrawn="1"/>
        </p:nvSpPr>
        <p:spPr>
          <a:xfrm>
            <a:off x="755650" y="3086100"/>
            <a:ext cx="1998000" cy="176620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18" name="Rectangle 17">
            <a:extLst>
              <a:ext uri="{FF2B5EF4-FFF2-40B4-BE49-F238E27FC236}">
                <a16:creationId xmlns:a16="http://schemas.microsoft.com/office/drawing/2014/main" id="{1984E63A-234A-478D-A458-D2DD8407004B}"/>
              </a:ext>
            </a:extLst>
          </p:cNvPr>
          <p:cNvSpPr/>
          <p:nvPr userDrawn="1"/>
        </p:nvSpPr>
        <p:spPr>
          <a:xfrm>
            <a:off x="4698075" y="3098335"/>
            <a:ext cx="1998000" cy="176620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9" name="Picture Placeholder 11" descr="A picture containing table, indoor, person, man&#10;&#10;Description automatically generated">
            <a:extLst>
              <a:ext uri="{FF2B5EF4-FFF2-40B4-BE49-F238E27FC236}">
                <a16:creationId xmlns:a16="http://schemas.microsoft.com/office/drawing/2014/main" id="{25DCFFF1-70B0-483D-A9FA-71EB6CEB3DB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55650" y="521116"/>
            <a:ext cx="7993916" cy="1655348"/>
          </a:xfrm>
          <a:prstGeom prst="rect">
            <a:avLst/>
          </a:prstGeom>
        </p:spPr>
      </p:pic>
      <p:sp>
        <p:nvSpPr>
          <p:cNvPr id="2" name="Rectangle 1">
            <a:extLst>
              <a:ext uri="{FF2B5EF4-FFF2-40B4-BE49-F238E27FC236}">
                <a16:creationId xmlns:a16="http://schemas.microsoft.com/office/drawing/2014/main" id="{E410325B-5FDA-496C-953E-719F95133B4F}"/>
              </a:ext>
            </a:extLst>
          </p:cNvPr>
          <p:cNvSpPr/>
          <p:nvPr userDrawn="1"/>
        </p:nvSpPr>
        <p:spPr>
          <a:xfrm>
            <a:off x="755650" y="2042809"/>
            <a:ext cx="4205456" cy="13365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09885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ide Image 5 Checker">
    <p:spTree>
      <p:nvGrpSpPr>
        <p:cNvPr id="1" name=""/>
        <p:cNvGrpSpPr/>
        <p:nvPr/>
      </p:nvGrpSpPr>
      <p:grpSpPr>
        <a:xfrm>
          <a:off x="0" y="0"/>
          <a:ext cx="0" cy="0"/>
          <a:chOff x="0" y="0"/>
          <a:chExt cx="0" cy="0"/>
        </a:xfrm>
      </p:grpSpPr>
      <p:sp>
        <p:nvSpPr>
          <p:cNvPr id="8" name="Text Placeholder 17">
            <a:extLst>
              <a:ext uri="{FF2B5EF4-FFF2-40B4-BE49-F238E27FC236}">
                <a16:creationId xmlns:a16="http://schemas.microsoft.com/office/drawing/2014/main" id="{AA4164ED-22EC-C14A-8ED0-C29C71DDF36B}"/>
              </a:ext>
            </a:extLst>
          </p:cNvPr>
          <p:cNvSpPr>
            <a:spLocks noGrp="1"/>
          </p:cNvSpPr>
          <p:nvPr>
            <p:ph type="body" sz="quarter" idx="11" hasCustomPrompt="1"/>
          </p:nvPr>
        </p:nvSpPr>
        <p:spPr>
          <a:xfrm>
            <a:off x="755650" y="2366565"/>
            <a:ext cx="6624638" cy="410369"/>
          </a:xfrm>
        </p:spPr>
        <p:txBody>
          <a:bodyPr wrap="square" lIns="0" tIns="0" rIns="0" bIns="0" anchor="t" anchorCtr="0">
            <a:spAutoFit/>
          </a:bodyPr>
          <a:lstStyle>
            <a:lvl1pPr marL="0" indent="0">
              <a:lnSpc>
                <a:spcPts val="324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1" name="Slide Number Placeholder 1">
            <a:extLst>
              <a:ext uri="{FF2B5EF4-FFF2-40B4-BE49-F238E27FC236}">
                <a16:creationId xmlns:a16="http://schemas.microsoft.com/office/drawing/2014/main" id="{4EC3C7A1-9B3C-E247-B2C1-FD7384E5C018}"/>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16" name="Rectangle 15">
            <a:extLst>
              <a:ext uri="{FF2B5EF4-FFF2-40B4-BE49-F238E27FC236}">
                <a16:creationId xmlns:a16="http://schemas.microsoft.com/office/drawing/2014/main" id="{A1FC5D21-FAA7-47F5-9074-EE2C18B05387}"/>
              </a:ext>
            </a:extLst>
          </p:cNvPr>
          <p:cNvSpPr/>
          <p:nvPr userDrawn="1"/>
        </p:nvSpPr>
        <p:spPr>
          <a:xfrm>
            <a:off x="755650" y="3086100"/>
            <a:ext cx="1598400" cy="176620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17" name="Rectangle 16">
            <a:extLst>
              <a:ext uri="{FF2B5EF4-FFF2-40B4-BE49-F238E27FC236}">
                <a16:creationId xmlns:a16="http://schemas.microsoft.com/office/drawing/2014/main" id="{F1C2BD00-9413-4843-99EB-96B94473B6B7}"/>
              </a:ext>
            </a:extLst>
          </p:cNvPr>
          <p:cNvSpPr/>
          <p:nvPr userDrawn="1"/>
        </p:nvSpPr>
        <p:spPr>
          <a:xfrm>
            <a:off x="4018829" y="3098335"/>
            <a:ext cx="1598400" cy="176620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19" name="Rectangle 18">
            <a:extLst>
              <a:ext uri="{FF2B5EF4-FFF2-40B4-BE49-F238E27FC236}">
                <a16:creationId xmlns:a16="http://schemas.microsoft.com/office/drawing/2014/main" id="{7848B315-A9B8-46CF-93E5-1E18DC9B49C9}"/>
              </a:ext>
            </a:extLst>
          </p:cNvPr>
          <p:cNvSpPr/>
          <p:nvPr userDrawn="1"/>
        </p:nvSpPr>
        <p:spPr>
          <a:xfrm>
            <a:off x="7282007" y="3086100"/>
            <a:ext cx="1598400" cy="176620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pic>
        <p:nvPicPr>
          <p:cNvPr id="9" name="Picture Placeholder 13" descr="A picture containing person, indoor, table, looking&#10;&#10;Description automatically generated">
            <a:extLst>
              <a:ext uri="{FF2B5EF4-FFF2-40B4-BE49-F238E27FC236}">
                <a16:creationId xmlns:a16="http://schemas.microsoft.com/office/drawing/2014/main" id="{72B3A695-D8CC-458C-8ED5-EDBA5B2B0AB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755650" y="521116"/>
            <a:ext cx="7993916" cy="1655348"/>
          </a:xfrm>
          <a:prstGeom prst="rect">
            <a:avLst/>
          </a:prstGeom>
        </p:spPr>
      </p:pic>
      <p:sp>
        <p:nvSpPr>
          <p:cNvPr id="10" name="Rectangle 9">
            <a:extLst>
              <a:ext uri="{FF2B5EF4-FFF2-40B4-BE49-F238E27FC236}">
                <a16:creationId xmlns:a16="http://schemas.microsoft.com/office/drawing/2014/main" id="{FF402E18-B819-4492-AA4C-F59C4105DD4E}"/>
              </a:ext>
            </a:extLst>
          </p:cNvPr>
          <p:cNvSpPr/>
          <p:nvPr userDrawn="1"/>
        </p:nvSpPr>
        <p:spPr>
          <a:xfrm>
            <a:off x="755650" y="2042809"/>
            <a:ext cx="4205456" cy="13365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95101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op Image 8 Checker">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26EA2D29-3480-564D-B136-A68302CC3269}"/>
              </a:ext>
            </a:extLst>
          </p:cNvPr>
          <p:cNvSpPr>
            <a:spLocks noGrp="1"/>
          </p:cNvSpPr>
          <p:nvPr>
            <p:ph type="sldNum" sz="quarter" idx="14"/>
          </p:nvPr>
        </p:nvSpPr>
        <p:spPr>
          <a:xfrm>
            <a:off x="7276335" y="69056"/>
            <a:ext cx="1700331" cy="274637"/>
          </a:xfrm>
        </p:spPr>
        <p:txBody>
          <a:bodyPr anchor="b" anchorCtr="0"/>
          <a:lstStyle/>
          <a:p>
            <a:fld id="{E6FF899E-83AB-4D90-84C5-239EB47A68A5}" type="slidenum">
              <a:rPr lang="en-US" smtClean="0"/>
              <a:pPr/>
              <a:t>‹#›</a:t>
            </a:fld>
            <a:endParaRPr lang="en-US" dirty="0"/>
          </a:p>
        </p:txBody>
      </p:sp>
      <p:sp>
        <p:nvSpPr>
          <p:cNvPr id="12" name="Rectangle 11">
            <a:extLst>
              <a:ext uri="{FF2B5EF4-FFF2-40B4-BE49-F238E27FC236}">
                <a16:creationId xmlns:a16="http://schemas.microsoft.com/office/drawing/2014/main" id="{5AC63B20-BA6D-4FC3-AD43-AED2BD26EC72}"/>
              </a:ext>
            </a:extLst>
          </p:cNvPr>
          <p:cNvSpPr/>
          <p:nvPr userDrawn="1"/>
        </p:nvSpPr>
        <p:spPr>
          <a:xfrm>
            <a:off x="363419" y="2032425"/>
            <a:ext cx="2113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13" name="Rectangle 12">
            <a:extLst>
              <a:ext uri="{FF2B5EF4-FFF2-40B4-BE49-F238E27FC236}">
                <a16:creationId xmlns:a16="http://schemas.microsoft.com/office/drawing/2014/main" id="{E358DC74-D6BE-45D4-8DF0-867E1665F1BA}"/>
              </a:ext>
            </a:extLst>
          </p:cNvPr>
          <p:cNvSpPr/>
          <p:nvPr userDrawn="1"/>
        </p:nvSpPr>
        <p:spPr>
          <a:xfrm>
            <a:off x="4577441" y="2032425"/>
            <a:ext cx="2113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14" name="Rectangle 13">
            <a:extLst>
              <a:ext uri="{FF2B5EF4-FFF2-40B4-BE49-F238E27FC236}">
                <a16:creationId xmlns:a16="http://schemas.microsoft.com/office/drawing/2014/main" id="{0C8F6763-E835-4B9D-B3B5-CAF509286485}"/>
              </a:ext>
            </a:extLst>
          </p:cNvPr>
          <p:cNvSpPr/>
          <p:nvPr userDrawn="1"/>
        </p:nvSpPr>
        <p:spPr>
          <a:xfrm>
            <a:off x="2454558" y="3400425"/>
            <a:ext cx="2113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15" name="Rectangle 14">
            <a:extLst>
              <a:ext uri="{FF2B5EF4-FFF2-40B4-BE49-F238E27FC236}">
                <a16:creationId xmlns:a16="http://schemas.microsoft.com/office/drawing/2014/main" id="{3AE8B60E-5EEA-4BAB-A8B3-07D852929D01}"/>
              </a:ext>
            </a:extLst>
          </p:cNvPr>
          <p:cNvSpPr/>
          <p:nvPr userDrawn="1"/>
        </p:nvSpPr>
        <p:spPr>
          <a:xfrm>
            <a:off x="6678263" y="3400425"/>
            <a:ext cx="2113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16" name="Text Placeholder 17">
            <a:extLst>
              <a:ext uri="{FF2B5EF4-FFF2-40B4-BE49-F238E27FC236}">
                <a16:creationId xmlns:a16="http://schemas.microsoft.com/office/drawing/2014/main" id="{9D6333C7-91A3-4C17-931D-0ADCEFBAE77D}"/>
              </a:ext>
            </a:extLst>
          </p:cNvPr>
          <p:cNvSpPr>
            <a:spLocks noGrp="1"/>
          </p:cNvSpPr>
          <p:nvPr>
            <p:ph type="body" sz="quarter" idx="15" hasCustomPrompt="1"/>
          </p:nvPr>
        </p:nvSpPr>
        <p:spPr>
          <a:xfrm>
            <a:off x="363419" y="530076"/>
            <a:ext cx="1871663" cy="1231106"/>
          </a:xfrm>
        </p:spPr>
        <p:txBody>
          <a:bodyPr wrap="square" lIns="0" tIns="0" rIns="0" bIns="0" anchor="t" anchorCtr="0">
            <a:spAutoFit/>
          </a:bodyPr>
          <a:lstStyle>
            <a:lvl1pPr marL="0" indent="0">
              <a:lnSpc>
                <a:spcPts val="324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pic>
        <p:nvPicPr>
          <p:cNvPr id="17" name="Picture Placeholder 9" descr="A group of people posing for the camera&#10;&#10;Description automatically generated">
            <a:extLst>
              <a:ext uri="{FF2B5EF4-FFF2-40B4-BE49-F238E27FC236}">
                <a16:creationId xmlns:a16="http://schemas.microsoft.com/office/drawing/2014/main" id="{C639476F-D70A-4C14-A684-5457F5F054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2628706" y="206375"/>
            <a:ext cx="6173788" cy="1374775"/>
          </a:xfrm>
          <a:prstGeom prst="rect">
            <a:avLst/>
          </a:prstGeom>
        </p:spPr>
      </p:pic>
      <p:sp>
        <p:nvSpPr>
          <p:cNvPr id="2" name="Rectangle 1">
            <a:extLst>
              <a:ext uri="{FF2B5EF4-FFF2-40B4-BE49-F238E27FC236}">
                <a16:creationId xmlns:a16="http://schemas.microsoft.com/office/drawing/2014/main" id="{9CB490D8-CBA8-48DB-AD54-A556DA70FBA6}"/>
              </a:ext>
            </a:extLst>
          </p:cNvPr>
          <p:cNvSpPr/>
          <p:nvPr userDrawn="1"/>
        </p:nvSpPr>
        <p:spPr>
          <a:xfrm>
            <a:off x="2628706" y="1387813"/>
            <a:ext cx="1547703" cy="19333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32B10E4-E51B-4F10-9714-95255A3C17D9}"/>
              </a:ext>
            </a:extLst>
          </p:cNvPr>
          <p:cNvSpPr/>
          <p:nvPr userDrawn="1"/>
        </p:nvSpPr>
        <p:spPr>
          <a:xfrm>
            <a:off x="4176409" y="125075"/>
            <a:ext cx="1547703" cy="27463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48881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2 Checker">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26EA2D29-3480-564D-B136-A68302CC3269}"/>
              </a:ext>
            </a:extLst>
          </p:cNvPr>
          <p:cNvSpPr>
            <a:spLocks noGrp="1"/>
          </p:cNvSpPr>
          <p:nvPr>
            <p:ph type="sldNum" sz="quarter" idx="14"/>
          </p:nvPr>
        </p:nvSpPr>
        <p:spPr>
          <a:xfrm>
            <a:off x="7276335" y="69056"/>
            <a:ext cx="1700331" cy="274637"/>
          </a:xfrm>
        </p:spPr>
        <p:txBody>
          <a:bodyPr anchor="b" anchorCtr="0"/>
          <a:lstStyle/>
          <a:p>
            <a:fld id="{E6FF899E-83AB-4D90-84C5-239EB47A68A5}" type="slidenum">
              <a:rPr lang="en-US" smtClean="0"/>
              <a:pPr/>
              <a:t>‹#›</a:t>
            </a:fld>
            <a:endParaRPr lang="en-US" dirty="0"/>
          </a:p>
        </p:txBody>
      </p:sp>
      <p:sp>
        <p:nvSpPr>
          <p:cNvPr id="12" name="Rectangle 11">
            <a:extLst>
              <a:ext uri="{FF2B5EF4-FFF2-40B4-BE49-F238E27FC236}">
                <a16:creationId xmlns:a16="http://schemas.microsoft.com/office/drawing/2014/main" id="{5AC63B20-BA6D-4FC3-AD43-AED2BD26EC72}"/>
              </a:ext>
            </a:extLst>
          </p:cNvPr>
          <p:cNvSpPr/>
          <p:nvPr userDrawn="1"/>
        </p:nvSpPr>
        <p:spPr>
          <a:xfrm>
            <a:off x="363419" y="2032425"/>
            <a:ext cx="2113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13" name="Rectangle 12">
            <a:extLst>
              <a:ext uri="{FF2B5EF4-FFF2-40B4-BE49-F238E27FC236}">
                <a16:creationId xmlns:a16="http://schemas.microsoft.com/office/drawing/2014/main" id="{E358DC74-D6BE-45D4-8DF0-867E1665F1BA}"/>
              </a:ext>
            </a:extLst>
          </p:cNvPr>
          <p:cNvSpPr/>
          <p:nvPr userDrawn="1"/>
        </p:nvSpPr>
        <p:spPr>
          <a:xfrm>
            <a:off x="4577441" y="2032425"/>
            <a:ext cx="2113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14" name="Rectangle 13">
            <a:extLst>
              <a:ext uri="{FF2B5EF4-FFF2-40B4-BE49-F238E27FC236}">
                <a16:creationId xmlns:a16="http://schemas.microsoft.com/office/drawing/2014/main" id="{0C8F6763-E835-4B9D-B3B5-CAF509286485}"/>
              </a:ext>
            </a:extLst>
          </p:cNvPr>
          <p:cNvSpPr/>
          <p:nvPr userDrawn="1"/>
        </p:nvSpPr>
        <p:spPr>
          <a:xfrm>
            <a:off x="2454558" y="3400425"/>
            <a:ext cx="2113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15" name="Rectangle 14">
            <a:extLst>
              <a:ext uri="{FF2B5EF4-FFF2-40B4-BE49-F238E27FC236}">
                <a16:creationId xmlns:a16="http://schemas.microsoft.com/office/drawing/2014/main" id="{3AE8B60E-5EEA-4BAB-A8B3-07D852929D01}"/>
              </a:ext>
            </a:extLst>
          </p:cNvPr>
          <p:cNvSpPr/>
          <p:nvPr userDrawn="1"/>
        </p:nvSpPr>
        <p:spPr>
          <a:xfrm>
            <a:off x="6678263" y="3400425"/>
            <a:ext cx="2113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1" name="Rectangle 20">
            <a:extLst>
              <a:ext uri="{FF2B5EF4-FFF2-40B4-BE49-F238E27FC236}">
                <a16:creationId xmlns:a16="http://schemas.microsoft.com/office/drawing/2014/main" id="{0C598D59-91B1-42F5-9DC3-0FAB2539723B}"/>
              </a:ext>
            </a:extLst>
          </p:cNvPr>
          <p:cNvSpPr/>
          <p:nvPr userDrawn="1"/>
        </p:nvSpPr>
        <p:spPr>
          <a:xfrm>
            <a:off x="2454380" y="664425"/>
            <a:ext cx="2113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3" name="Rectangle 22">
            <a:extLst>
              <a:ext uri="{FF2B5EF4-FFF2-40B4-BE49-F238E27FC236}">
                <a16:creationId xmlns:a16="http://schemas.microsoft.com/office/drawing/2014/main" id="{49671CAA-BC40-4366-976A-93ECECF072CE}"/>
              </a:ext>
            </a:extLst>
          </p:cNvPr>
          <p:cNvSpPr/>
          <p:nvPr userDrawn="1"/>
        </p:nvSpPr>
        <p:spPr>
          <a:xfrm>
            <a:off x="6700324" y="664425"/>
            <a:ext cx="2113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10" name="Text Placeholder 17">
            <a:extLst>
              <a:ext uri="{FF2B5EF4-FFF2-40B4-BE49-F238E27FC236}">
                <a16:creationId xmlns:a16="http://schemas.microsoft.com/office/drawing/2014/main" id="{F6A01E6B-426A-4D14-B121-4BC43E5D9218}"/>
              </a:ext>
            </a:extLst>
          </p:cNvPr>
          <p:cNvSpPr>
            <a:spLocks noGrp="1"/>
          </p:cNvSpPr>
          <p:nvPr>
            <p:ph type="body" sz="quarter" idx="15"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Tree>
    <p:extLst>
      <p:ext uri="{BB962C8B-B14F-4D97-AF65-F5344CB8AC3E}">
        <p14:creationId xmlns:p14="http://schemas.microsoft.com/office/powerpoint/2010/main" val="3498509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photo_ImgA">
    <p:spTree>
      <p:nvGrpSpPr>
        <p:cNvPr id="1" name=""/>
        <p:cNvGrpSpPr/>
        <p:nvPr/>
      </p:nvGrpSpPr>
      <p:grpSpPr>
        <a:xfrm>
          <a:off x="0" y="0"/>
          <a:ext cx="0" cy="0"/>
          <a:chOff x="0" y="0"/>
          <a:chExt cx="0" cy="0"/>
        </a:xfrm>
      </p:grpSpPr>
      <p:pic>
        <p:nvPicPr>
          <p:cNvPr id="5" name="Picture Placeholder 21"/>
          <p:cNvPicPr>
            <a:picLocks noChangeAspect="1"/>
          </p:cNvPicPr>
          <p:nvPr userDrawn="1"/>
        </p:nvPicPr>
        <p:blipFill>
          <a:blip r:embed="rId2">
            <a:extLst>
              <a:ext uri="{28A0092B-C50C-407E-A947-70E740481C1C}">
                <a14:useLocalDpi xmlns:a14="http://schemas.microsoft.com/office/drawing/2010/main" val="0"/>
              </a:ext>
            </a:extLst>
          </a:blip>
          <a:srcRect l="451" r="451"/>
          <a:stretch>
            <a:fillRect/>
          </a:stretch>
        </p:blipFill>
        <p:spPr>
          <a:xfrm>
            <a:off x="0" y="0"/>
            <a:ext cx="9144000" cy="5143500"/>
          </a:xfrm>
          <a:prstGeom prst="rect">
            <a:avLst/>
          </a:prstGeom>
        </p:spPr>
      </p:pic>
      <p:sp>
        <p:nvSpPr>
          <p:cNvPr id="9" name="Text Placeholder 17"/>
          <p:cNvSpPr>
            <a:spLocks noGrp="1"/>
          </p:cNvSpPr>
          <p:nvPr>
            <p:ph type="body" sz="quarter" idx="11" hasCustomPrompt="1"/>
          </p:nvPr>
        </p:nvSpPr>
        <p:spPr>
          <a:xfrm>
            <a:off x="512064" y="536331"/>
            <a:ext cx="8117586" cy="4123591"/>
          </a:xfrm>
          <a:solidFill>
            <a:schemeClr val="tx1">
              <a:alpha val="59000"/>
            </a:schemeClr>
          </a:solidFill>
        </p:spPr>
        <p:txBody>
          <a:bodyPr wrap="square" bIns="182880" anchor="ctr">
            <a:noAutofit/>
          </a:bodyPr>
          <a:lstStyle>
            <a:lvl1pPr marL="0" indent="0" algn="ctr">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Picture Divider slide</a:t>
            </a:r>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
        <p:nvSpPr>
          <p:cNvPr id="2" name="Slide Number Placeholder 1"/>
          <p:cNvSpPr>
            <a:spLocks noGrp="1"/>
          </p:cNvSpPr>
          <p:nvPr>
            <p:ph type="sldNum" sz="quarter" idx="12"/>
          </p:nvPr>
        </p:nvSpPr>
        <p:spPr/>
        <p:txBody>
          <a:bodyPr/>
          <a:lstStyle>
            <a:lvl1pPr>
              <a:defRPr>
                <a:solidFill>
                  <a:schemeClr val="bg2"/>
                </a:solidFill>
              </a:defRPr>
            </a:lvl1pPr>
          </a:lstStyle>
          <a:p>
            <a:fld id="{60CA11CF-C1A4-467A-AE79-393D23FD4920}" type="slidenum">
              <a:rPr lang="en-US" smtClean="0"/>
              <a:pPr/>
              <a:t>‹#›</a:t>
            </a:fld>
            <a:endParaRPr 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op Image 12 Checker">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26EA2D29-3480-564D-B136-A68302CC3269}"/>
              </a:ext>
            </a:extLst>
          </p:cNvPr>
          <p:cNvSpPr>
            <a:spLocks noGrp="1"/>
          </p:cNvSpPr>
          <p:nvPr>
            <p:ph type="sldNum" sz="quarter" idx="14"/>
          </p:nvPr>
        </p:nvSpPr>
        <p:spPr>
          <a:xfrm>
            <a:off x="7276335" y="69056"/>
            <a:ext cx="1700331" cy="274637"/>
          </a:xfrm>
        </p:spPr>
        <p:txBody>
          <a:bodyPr anchor="b" anchorCtr="0"/>
          <a:lstStyle/>
          <a:p>
            <a:fld id="{E6FF899E-83AB-4D90-84C5-239EB47A68A5}" type="slidenum">
              <a:rPr lang="en-US" smtClean="0"/>
              <a:pPr/>
              <a:t>‹#›</a:t>
            </a:fld>
            <a:endParaRPr lang="en-US" dirty="0"/>
          </a:p>
        </p:txBody>
      </p:sp>
      <p:sp>
        <p:nvSpPr>
          <p:cNvPr id="21" name="Rectangle 20">
            <a:extLst>
              <a:ext uri="{FF2B5EF4-FFF2-40B4-BE49-F238E27FC236}">
                <a16:creationId xmlns:a16="http://schemas.microsoft.com/office/drawing/2014/main" id="{5730AAA3-5866-47AA-9DB3-2E42611B876B}"/>
              </a:ext>
            </a:extLst>
          </p:cNvPr>
          <p:cNvSpPr/>
          <p:nvPr userDrawn="1"/>
        </p:nvSpPr>
        <p:spPr>
          <a:xfrm>
            <a:off x="340389" y="2032425"/>
            <a:ext cx="1411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2" name="Rectangle 21">
            <a:extLst>
              <a:ext uri="{FF2B5EF4-FFF2-40B4-BE49-F238E27FC236}">
                <a16:creationId xmlns:a16="http://schemas.microsoft.com/office/drawing/2014/main" id="{56E1E734-15CD-45F2-B2FD-02A892F64CE0}"/>
              </a:ext>
            </a:extLst>
          </p:cNvPr>
          <p:cNvSpPr/>
          <p:nvPr userDrawn="1"/>
        </p:nvSpPr>
        <p:spPr>
          <a:xfrm>
            <a:off x="3162576" y="2032425"/>
            <a:ext cx="1411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3" name="Rectangle 22">
            <a:extLst>
              <a:ext uri="{FF2B5EF4-FFF2-40B4-BE49-F238E27FC236}">
                <a16:creationId xmlns:a16="http://schemas.microsoft.com/office/drawing/2014/main" id="{5C4D8688-9156-4F3A-A804-D16A4D4B0604}"/>
              </a:ext>
            </a:extLst>
          </p:cNvPr>
          <p:cNvSpPr/>
          <p:nvPr userDrawn="1"/>
        </p:nvSpPr>
        <p:spPr>
          <a:xfrm>
            <a:off x="1751589" y="3400425"/>
            <a:ext cx="1411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4" name="Rectangle 23">
            <a:extLst>
              <a:ext uri="{FF2B5EF4-FFF2-40B4-BE49-F238E27FC236}">
                <a16:creationId xmlns:a16="http://schemas.microsoft.com/office/drawing/2014/main" id="{4CF4964A-5113-4C82-B5B7-8EE90CDC9AEB}"/>
              </a:ext>
            </a:extLst>
          </p:cNvPr>
          <p:cNvSpPr/>
          <p:nvPr userDrawn="1"/>
        </p:nvSpPr>
        <p:spPr>
          <a:xfrm>
            <a:off x="4552849" y="3400425"/>
            <a:ext cx="1411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5" name="Rectangle 24">
            <a:extLst>
              <a:ext uri="{FF2B5EF4-FFF2-40B4-BE49-F238E27FC236}">
                <a16:creationId xmlns:a16="http://schemas.microsoft.com/office/drawing/2014/main" id="{AFEE9698-35BB-4EC2-A7C6-85DCD7CF045D}"/>
              </a:ext>
            </a:extLst>
          </p:cNvPr>
          <p:cNvSpPr/>
          <p:nvPr userDrawn="1"/>
        </p:nvSpPr>
        <p:spPr>
          <a:xfrm>
            <a:off x="5964049" y="2032425"/>
            <a:ext cx="1411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6" name="Rectangle 25">
            <a:extLst>
              <a:ext uri="{FF2B5EF4-FFF2-40B4-BE49-F238E27FC236}">
                <a16:creationId xmlns:a16="http://schemas.microsoft.com/office/drawing/2014/main" id="{AD6E8FD3-DE71-4AB7-9B03-C572B19064D7}"/>
              </a:ext>
            </a:extLst>
          </p:cNvPr>
          <p:cNvSpPr/>
          <p:nvPr userDrawn="1"/>
        </p:nvSpPr>
        <p:spPr>
          <a:xfrm>
            <a:off x="7354322" y="3400425"/>
            <a:ext cx="1411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16" name="Text Placeholder 17">
            <a:extLst>
              <a:ext uri="{FF2B5EF4-FFF2-40B4-BE49-F238E27FC236}">
                <a16:creationId xmlns:a16="http://schemas.microsoft.com/office/drawing/2014/main" id="{CEC916C2-457E-478B-A95F-18542568AF7A}"/>
              </a:ext>
            </a:extLst>
          </p:cNvPr>
          <p:cNvSpPr>
            <a:spLocks noGrp="1"/>
          </p:cNvSpPr>
          <p:nvPr>
            <p:ph type="body" sz="quarter" idx="15" hasCustomPrompt="1"/>
          </p:nvPr>
        </p:nvSpPr>
        <p:spPr>
          <a:xfrm>
            <a:off x="340389" y="511969"/>
            <a:ext cx="1871663" cy="1231106"/>
          </a:xfrm>
        </p:spPr>
        <p:txBody>
          <a:bodyPr wrap="square" lIns="0" tIns="0" rIns="0" bIns="0" anchor="t" anchorCtr="0">
            <a:spAutoFit/>
          </a:bodyPr>
          <a:lstStyle>
            <a:lvl1pPr marL="0" indent="0">
              <a:lnSpc>
                <a:spcPts val="324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pic>
        <p:nvPicPr>
          <p:cNvPr id="12" name="Picture Placeholder 9" descr="A group of people jumping in the air&#10;&#10;Description automatically generated">
            <a:extLst>
              <a:ext uri="{FF2B5EF4-FFF2-40B4-BE49-F238E27FC236}">
                <a16:creationId xmlns:a16="http://schemas.microsoft.com/office/drawing/2014/main" id="{AD7A2B16-EB70-46A2-9139-509CA8C342A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2628706" y="206375"/>
            <a:ext cx="6173788" cy="1374775"/>
          </a:xfrm>
          <a:prstGeom prst="rect">
            <a:avLst/>
          </a:prstGeom>
        </p:spPr>
      </p:pic>
      <p:sp>
        <p:nvSpPr>
          <p:cNvPr id="13" name="Rectangle 12">
            <a:extLst>
              <a:ext uri="{FF2B5EF4-FFF2-40B4-BE49-F238E27FC236}">
                <a16:creationId xmlns:a16="http://schemas.microsoft.com/office/drawing/2014/main" id="{54E559AF-062B-44C7-A462-E1D19830F68D}"/>
              </a:ext>
            </a:extLst>
          </p:cNvPr>
          <p:cNvSpPr/>
          <p:nvPr userDrawn="1"/>
        </p:nvSpPr>
        <p:spPr>
          <a:xfrm>
            <a:off x="2628706" y="1387813"/>
            <a:ext cx="1547703" cy="19333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8531D2-3C6D-4AB0-ABD3-82812CEAFF5A}"/>
              </a:ext>
            </a:extLst>
          </p:cNvPr>
          <p:cNvSpPr/>
          <p:nvPr userDrawn="1"/>
        </p:nvSpPr>
        <p:spPr>
          <a:xfrm>
            <a:off x="4176409" y="125075"/>
            <a:ext cx="1547703" cy="27463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93779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8 Checker">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26EA2D29-3480-564D-B136-A68302CC3269}"/>
              </a:ext>
            </a:extLst>
          </p:cNvPr>
          <p:cNvSpPr>
            <a:spLocks noGrp="1"/>
          </p:cNvSpPr>
          <p:nvPr>
            <p:ph type="sldNum" sz="quarter" idx="14"/>
          </p:nvPr>
        </p:nvSpPr>
        <p:spPr>
          <a:xfrm>
            <a:off x="7276335" y="69056"/>
            <a:ext cx="1700331" cy="274637"/>
          </a:xfrm>
        </p:spPr>
        <p:txBody>
          <a:bodyPr anchor="b" anchorCtr="0"/>
          <a:lstStyle/>
          <a:p>
            <a:fld id="{E6FF899E-83AB-4D90-84C5-239EB47A68A5}" type="slidenum">
              <a:rPr lang="en-US" smtClean="0"/>
              <a:pPr/>
              <a:t>‹#›</a:t>
            </a:fld>
            <a:endParaRPr lang="en-US" dirty="0"/>
          </a:p>
        </p:txBody>
      </p:sp>
      <p:sp>
        <p:nvSpPr>
          <p:cNvPr id="16" name="Rectangle 15">
            <a:extLst>
              <a:ext uri="{FF2B5EF4-FFF2-40B4-BE49-F238E27FC236}">
                <a16:creationId xmlns:a16="http://schemas.microsoft.com/office/drawing/2014/main" id="{446F31B0-4F1E-41BE-9EBD-0C0FB7C20008}"/>
              </a:ext>
            </a:extLst>
          </p:cNvPr>
          <p:cNvSpPr/>
          <p:nvPr userDrawn="1"/>
        </p:nvSpPr>
        <p:spPr>
          <a:xfrm>
            <a:off x="340389" y="2032425"/>
            <a:ext cx="1411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17" name="Rectangle 16">
            <a:extLst>
              <a:ext uri="{FF2B5EF4-FFF2-40B4-BE49-F238E27FC236}">
                <a16:creationId xmlns:a16="http://schemas.microsoft.com/office/drawing/2014/main" id="{6A56A5E9-4D53-4280-9D99-68B3A84D7D84}"/>
              </a:ext>
            </a:extLst>
          </p:cNvPr>
          <p:cNvSpPr/>
          <p:nvPr userDrawn="1"/>
        </p:nvSpPr>
        <p:spPr>
          <a:xfrm>
            <a:off x="3162576" y="2032425"/>
            <a:ext cx="1411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18" name="Rectangle 17">
            <a:extLst>
              <a:ext uri="{FF2B5EF4-FFF2-40B4-BE49-F238E27FC236}">
                <a16:creationId xmlns:a16="http://schemas.microsoft.com/office/drawing/2014/main" id="{9CACED8E-63FF-4051-A626-B18F8611B640}"/>
              </a:ext>
            </a:extLst>
          </p:cNvPr>
          <p:cNvSpPr/>
          <p:nvPr userDrawn="1"/>
        </p:nvSpPr>
        <p:spPr>
          <a:xfrm>
            <a:off x="1772516" y="3400425"/>
            <a:ext cx="1411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19" name="Rectangle 18">
            <a:extLst>
              <a:ext uri="{FF2B5EF4-FFF2-40B4-BE49-F238E27FC236}">
                <a16:creationId xmlns:a16="http://schemas.microsoft.com/office/drawing/2014/main" id="{A4849128-FC71-4C6B-A553-CC6295694B09}"/>
              </a:ext>
            </a:extLst>
          </p:cNvPr>
          <p:cNvSpPr/>
          <p:nvPr userDrawn="1"/>
        </p:nvSpPr>
        <p:spPr>
          <a:xfrm>
            <a:off x="4573776" y="3400425"/>
            <a:ext cx="1411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0" name="Rectangle 19">
            <a:extLst>
              <a:ext uri="{FF2B5EF4-FFF2-40B4-BE49-F238E27FC236}">
                <a16:creationId xmlns:a16="http://schemas.microsoft.com/office/drawing/2014/main" id="{2E49193D-4742-4976-98F9-30026E075B61}"/>
              </a:ext>
            </a:extLst>
          </p:cNvPr>
          <p:cNvSpPr/>
          <p:nvPr userDrawn="1"/>
        </p:nvSpPr>
        <p:spPr>
          <a:xfrm>
            <a:off x="5964049" y="2032425"/>
            <a:ext cx="1411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7" name="Rectangle 26">
            <a:extLst>
              <a:ext uri="{FF2B5EF4-FFF2-40B4-BE49-F238E27FC236}">
                <a16:creationId xmlns:a16="http://schemas.microsoft.com/office/drawing/2014/main" id="{DA77EC67-D529-4223-89BC-87931324638F}"/>
              </a:ext>
            </a:extLst>
          </p:cNvPr>
          <p:cNvSpPr/>
          <p:nvPr userDrawn="1"/>
        </p:nvSpPr>
        <p:spPr>
          <a:xfrm>
            <a:off x="7375249" y="3400425"/>
            <a:ext cx="1411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8" name="Rectangle 27">
            <a:extLst>
              <a:ext uri="{FF2B5EF4-FFF2-40B4-BE49-F238E27FC236}">
                <a16:creationId xmlns:a16="http://schemas.microsoft.com/office/drawing/2014/main" id="{8BE7EF51-07F0-41DD-BDC8-21AA5C237293}"/>
              </a:ext>
            </a:extLst>
          </p:cNvPr>
          <p:cNvSpPr/>
          <p:nvPr userDrawn="1"/>
        </p:nvSpPr>
        <p:spPr>
          <a:xfrm>
            <a:off x="1751589" y="664425"/>
            <a:ext cx="1411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29" name="Rectangle 28">
            <a:extLst>
              <a:ext uri="{FF2B5EF4-FFF2-40B4-BE49-F238E27FC236}">
                <a16:creationId xmlns:a16="http://schemas.microsoft.com/office/drawing/2014/main" id="{E06C455E-024D-4C57-9AD6-D637F4A9D10E}"/>
              </a:ext>
            </a:extLst>
          </p:cNvPr>
          <p:cNvSpPr/>
          <p:nvPr userDrawn="1"/>
        </p:nvSpPr>
        <p:spPr>
          <a:xfrm>
            <a:off x="4552849" y="638966"/>
            <a:ext cx="1411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30" name="Rectangle 29">
            <a:extLst>
              <a:ext uri="{FF2B5EF4-FFF2-40B4-BE49-F238E27FC236}">
                <a16:creationId xmlns:a16="http://schemas.microsoft.com/office/drawing/2014/main" id="{C0452ED6-E062-47FF-AF03-48E2788254D2}"/>
              </a:ext>
            </a:extLst>
          </p:cNvPr>
          <p:cNvSpPr/>
          <p:nvPr userDrawn="1"/>
        </p:nvSpPr>
        <p:spPr>
          <a:xfrm>
            <a:off x="7354322" y="664425"/>
            <a:ext cx="1411200" cy="136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13" name="Text Placeholder 17">
            <a:extLst>
              <a:ext uri="{FF2B5EF4-FFF2-40B4-BE49-F238E27FC236}">
                <a16:creationId xmlns:a16="http://schemas.microsoft.com/office/drawing/2014/main" id="{1A5A140F-B77D-4F0F-B587-51616FFDBB31}"/>
              </a:ext>
            </a:extLst>
          </p:cNvPr>
          <p:cNvSpPr>
            <a:spLocks noGrp="1"/>
          </p:cNvSpPr>
          <p:nvPr>
            <p:ph type="body" sz="quarter" idx="15"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Tree>
    <p:extLst>
      <p:ext uri="{BB962C8B-B14F-4D97-AF65-F5344CB8AC3E}">
        <p14:creationId xmlns:p14="http://schemas.microsoft.com/office/powerpoint/2010/main" val="132299138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Sub Multimedi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8EE2699-2E15-2746-8FD2-1964FDF68C0D}"/>
              </a:ext>
            </a:extLst>
          </p:cNvPr>
          <p:cNvSpPr/>
          <p:nvPr userDrawn="1"/>
        </p:nvSpPr>
        <p:spPr>
          <a:xfrm>
            <a:off x="3492500" y="0"/>
            <a:ext cx="5651500" cy="5143500"/>
          </a:xfrm>
          <a:prstGeom prst="rect">
            <a:avLst/>
          </a:pr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T"/>
          </a:p>
        </p:txBody>
      </p:sp>
      <p:sp>
        <p:nvSpPr>
          <p:cNvPr id="11" name="Content Placeholder 10"/>
          <p:cNvSpPr>
            <a:spLocks noGrp="1"/>
          </p:cNvSpPr>
          <p:nvPr>
            <p:ph sz="quarter" idx="15" hasCustomPrompt="1"/>
          </p:nvPr>
        </p:nvSpPr>
        <p:spPr>
          <a:xfrm>
            <a:off x="4176713" y="522365"/>
            <a:ext cx="4572000" cy="4102023"/>
          </a:xfrm>
        </p:spPr>
        <p:txBody>
          <a:bodyPr anchor="ctr">
            <a:normAutofit/>
          </a:bodyPr>
          <a:lstStyle>
            <a:lvl1pPr marL="0" indent="0" algn="ctr">
              <a:buNone/>
              <a:defRPr sz="1600" baseline="0">
                <a:solidFill>
                  <a:srgbClr val="414042"/>
                </a:solidFill>
              </a:defRPr>
            </a:lvl1pPr>
          </a:lstStyle>
          <a:p>
            <a:pPr lvl="0"/>
            <a:r>
              <a:rPr lang="en-US"/>
              <a:t>Click to add chart, graphic, video, etc.</a:t>
            </a:r>
          </a:p>
        </p:txBody>
      </p:sp>
      <p:sp>
        <p:nvSpPr>
          <p:cNvPr id="9" name="Text Placeholder 17">
            <a:extLst>
              <a:ext uri="{FF2B5EF4-FFF2-40B4-BE49-F238E27FC236}">
                <a16:creationId xmlns:a16="http://schemas.microsoft.com/office/drawing/2014/main" id="{5477052F-BFF3-7C40-A978-F75D94385464}"/>
              </a:ext>
            </a:extLst>
          </p:cNvPr>
          <p:cNvSpPr>
            <a:spLocks noGrp="1"/>
          </p:cNvSpPr>
          <p:nvPr>
            <p:ph type="body" sz="quarter" idx="11" hasCustomPrompt="1"/>
          </p:nvPr>
        </p:nvSpPr>
        <p:spPr>
          <a:xfrm>
            <a:off x="755650" y="536575"/>
            <a:ext cx="1871663" cy="1231106"/>
          </a:xfrm>
        </p:spPr>
        <p:txBody>
          <a:bodyPr wrap="square" lIns="0" tIns="0" rIns="0" bIns="0" anchor="t" anchorCtr="0">
            <a:spAutoFit/>
          </a:bodyPr>
          <a:lstStyle>
            <a:lvl1pPr marL="0" indent="0">
              <a:lnSpc>
                <a:spcPts val="324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0" name="Text Placeholder 8">
            <a:extLst>
              <a:ext uri="{FF2B5EF4-FFF2-40B4-BE49-F238E27FC236}">
                <a16:creationId xmlns:a16="http://schemas.microsoft.com/office/drawing/2014/main" id="{64B0FE9F-AAAD-8A40-8272-199156775E95}"/>
              </a:ext>
            </a:extLst>
          </p:cNvPr>
          <p:cNvSpPr>
            <a:spLocks noGrp="1"/>
          </p:cNvSpPr>
          <p:nvPr>
            <p:ph type="body" sz="quarter" idx="13" hasCustomPrompt="1"/>
          </p:nvPr>
        </p:nvSpPr>
        <p:spPr>
          <a:xfrm>
            <a:off x="755649" y="2031180"/>
            <a:ext cx="1871663" cy="697179"/>
          </a:xfrm>
        </p:spPr>
        <p:txBody>
          <a:bodyPr wrap="square" lIns="0" tIns="0" rIns="0" bIns="0">
            <a:spAutoFit/>
          </a:bodyPr>
          <a:lstStyle>
            <a:lvl1pPr marL="0" indent="0">
              <a:lnSpc>
                <a:spcPts val="1400"/>
              </a:lnSpc>
              <a:buFont typeface="+mj-lt"/>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12" name="Slide Number Placeholder 1">
            <a:extLst>
              <a:ext uri="{FF2B5EF4-FFF2-40B4-BE49-F238E27FC236}">
                <a16:creationId xmlns:a16="http://schemas.microsoft.com/office/drawing/2014/main" id="{A5967888-5767-2246-86A4-F5EE7055FE27}"/>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Tree>
    <p:extLst>
      <p:ext uri="{BB962C8B-B14F-4D97-AF65-F5344CB8AC3E}">
        <p14:creationId xmlns:p14="http://schemas.microsoft.com/office/powerpoint/2010/main" val="138117680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3 Bullet List">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432AB813-E3B4-A140-B253-423621C2F6BC}"/>
              </a:ext>
            </a:extLst>
          </p:cNvPr>
          <p:cNvSpPr/>
          <p:nvPr userDrawn="1"/>
        </p:nvSpPr>
        <p:spPr>
          <a:xfrm>
            <a:off x="1" y="-8092"/>
            <a:ext cx="2808288" cy="5170811"/>
          </a:xfrm>
          <a:custGeom>
            <a:avLst/>
            <a:gdLst>
              <a:gd name="connsiteX0" fmla="*/ 3503851 w 3503851"/>
              <a:gd name="connsiteY0" fmla="*/ 0 h 5170811"/>
              <a:gd name="connsiteX1" fmla="*/ 3503851 w 3503851"/>
              <a:gd name="connsiteY1" fmla="*/ 4652920 h 5170811"/>
              <a:gd name="connsiteX2" fmla="*/ 3406747 w 3503851"/>
              <a:gd name="connsiteY2" fmla="*/ 4652920 h 5170811"/>
              <a:gd name="connsiteX3" fmla="*/ 3406747 w 3503851"/>
              <a:gd name="connsiteY3" fmla="*/ 5170811 h 5170811"/>
              <a:gd name="connsiteX4" fmla="*/ 0 w 3503851"/>
              <a:gd name="connsiteY4" fmla="*/ 5170811 h 5170811"/>
              <a:gd name="connsiteX5" fmla="*/ 0 w 3503851"/>
              <a:gd name="connsiteY5" fmla="*/ 0 h 5170811"/>
              <a:gd name="connsiteX6" fmla="*/ 3503851 w 3503851"/>
              <a:gd name="connsiteY6" fmla="*/ 0 h 517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3851" h="5170811">
                <a:moveTo>
                  <a:pt x="3503851" y="0"/>
                </a:moveTo>
                <a:lnTo>
                  <a:pt x="3503851" y="4652920"/>
                </a:lnTo>
                <a:lnTo>
                  <a:pt x="3406747" y="4652920"/>
                </a:lnTo>
                <a:lnTo>
                  <a:pt x="3406747" y="5170811"/>
                </a:lnTo>
                <a:lnTo>
                  <a:pt x="0" y="5170811"/>
                </a:lnTo>
                <a:lnTo>
                  <a:pt x="0" y="0"/>
                </a:lnTo>
                <a:lnTo>
                  <a:pt x="3503851" y="0"/>
                </a:lnTo>
                <a:close/>
              </a:path>
            </a:pathLst>
          </a:cu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T" dirty="0"/>
          </a:p>
        </p:txBody>
      </p:sp>
      <p:sp>
        <p:nvSpPr>
          <p:cNvPr id="11" name="Slide Number Placeholder 1">
            <a:extLst>
              <a:ext uri="{FF2B5EF4-FFF2-40B4-BE49-F238E27FC236}">
                <a16:creationId xmlns:a16="http://schemas.microsoft.com/office/drawing/2014/main" id="{F0FA51F4-937E-C846-9BC6-5A0CBA7A6005}"/>
              </a:ext>
            </a:extLst>
          </p:cNvPr>
          <p:cNvSpPr>
            <a:spLocks noGrp="1"/>
          </p:cNvSpPr>
          <p:nvPr>
            <p:ph type="sldNum" sz="quarter" idx="15"/>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14" name="Text Placeholder 8">
            <a:extLst>
              <a:ext uri="{FF2B5EF4-FFF2-40B4-BE49-F238E27FC236}">
                <a16:creationId xmlns:a16="http://schemas.microsoft.com/office/drawing/2014/main" id="{68CCB321-00E5-0F4F-B929-AF31DB900241}"/>
              </a:ext>
            </a:extLst>
          </p:cNvPr>
          <p:cNvSpPr>
            <a:spLocks noGrp="1"/>
          </p:cNvSpPr>
          <p:nvPr>
            <p:ph type="body" sz="quarter" idx="13" hasCustomPrompt="1"/>
          </p:nvPr>
        </p:nvSpPr>
        <p:spPr>
          <a:xfrm>
            <a:off x="235393" y="2009094"/>
            <a:ext cx="2182532" cy="520335"/>
          </a:xfrm>
        </p:spPr>
        <p:txBody>
          <a:bodyPr wrap="square" lIns="0" tIns="0" rIns="0" bIns="0">
            <a:spAutoFit/>
          </a:bodyPr>
          <a:lstStyle>
            <a:lvl1pPr marL="0" indent="0">
              <a:lnSpc>
                <a:spcPts val="1400"/>
              </a:lnSpc>
              <a:buFont typeface="+mj-lt"/>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8" name="Content Placeholder 2">
            <a:extLst>
              <a:ext uri="{FF2B5EF4-FFF2-40B4-BE49-F238E27FC236}">
                <a16:creationId xmlns:a16="http://schemas.microsoft.com/office/drawing/2014/main" id="{9F565BF8-50C3-0543-8F99-C395ADD0F059}"/>
              </a:ext>
            </a:extLst>
          </p:cNvPr>
          <p:cNvSpPr>
            <a:spLocks noGrp="1"/>
          </p:cNvSpPr>
          <p:nvPr>
            <p:ph sz="quarter" idx="12"/>
          </p:nvPr>
        </p:nvSpPr>
        <p:spPr>
          <a:xfrm>
            <a:off x="3492500" y="1324952"/>
            <a:ext cx="5254469" cy="3084300"/>
          </a:xfrm>
        </p:spPr>
        <p:txBody>
          <a:bodyPr>
            <a:normAutofit/>
          </a:bodyPr>
          <a:lstStyle>
            <a:lvl1pPr marL="117475" indent="-117475">
              <a:buFont typeface="Wingdings" pitchFamily="2" charset="2"/>
              <a:buChar char="§"/>
              <a:defRPr sz="1000">
                <a:solidFill>
                  <a:srgbClr val="000000"/>
                </a:solidFill>
              </a:defRPr>
            </a:lvl1pPr>
            <a:lvl2pPr marL="569913" indent="-112713">
              <a:buFont typeface="Arial" panose="020B0604020202020204" pitchFamily="34" charset="0"/>
              <a:buChar char="•"/>
              <a:defRPr sz="1000">
                <a:solidFill>
                  <a:srgbClr val="000000"/>
                </a:solidFill>
              </a:defRPr>
            </a:lvl2pPr>
            <a:lvl3pPr>
              <a:defRPr sz="1000">
                <a:solidFill>
                  <a:srgbClr val="000000"/>
                </a:solidFill>
              </a:defRPr>
            </a:lvl3pPr>
            <a:lvl4pPr>
              <a:defRPr sz="10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17">
            <a:extLst>
              <a:ext uri="{FF2B5EF4-FFF2-40B4-BE49-F238E27FC236}">
                <a16:creationId xmlns:a16="http://schemas.microsoft.com/office/drawing/2014/main" id="{4BF379E2-B09E-424C-BE91-93356A07810B}"/>
              </a:ext>
            </a:extLst>
          </p:cNvPr>
          <p:cNvSpPr>
            <a:spLocks noGrp="1"/>
          </p:cNvSpPr>
          <p:nvPr>
            <p:ph type="body" sz="quarter" idx="16"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2" name="Text Placeholder 17">
            <a:extLst>
              <a:ext uri="{FF2B5EF4-FFF2-40B4-BE49-F238E27FC236}">
                <a16:creationId xmlns:a16="http://schemas.microsoft.com/office/drawing/2014/main" id="{29AAC20E-CF2D-D943-ACEF-281B2F417C7C}"/>
              </a:ext>
            </a:extLst>
          </p:cNvPr>
          <p:cNvSpPr>
            <a:spLocks noGrp="1"/>
          </p:cNvSpPr>
          <p:nvPr>
            <p:ph type="body" sz="quarter" idx="20" hasCustomPrompt="1"/>
          </p:nvPr>
        </p:nvSpPr>
        <p:spPr>
          <a:xfrm>
            <a:off x="977797" y="645115"/>
            <a:ext cx="7520160" cy="179536"/>
          </a:xfrm>
        </p:spPr>
        <p:txBody>
          <a:bodyPr wrap="square" tIns="0" bIns="0">
            <a:spAutoFit/>
          </a:bodyPr>
          <a:lstStyle>
            <a:lvl1pPr marL="0" indent="0">
              <a:spcBef>
                <a:spcPts val="0"/>
              </a:spcBef>
              <a:buNone/>
              <a:defRPr sz="1350" b="0" cap="none" baseline="0">
                <a:solidFill>
                  <a:schemeClr val="tx1">
                    <a:lumMod val="50000"/>
                  </a:scheme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of page goes right here</a:t>
            </a:r>
          </a:p>
        </p:txBody>
      </p:sp>
    </p:spTree>
    <p:extLst>
      <p:ext uri="{BB962C8B-B14F-4D97-AF65-F5344CB8AC3E}">
        <p14:creationId xmlns:p14="http://schemas.microsoft.com/office/powerpoint/2010/main" val="141466089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Sub Tabl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4211479-E0AF-5844-9B07-DD929CF4C275}"/>
              </a:ext>
            </a:extLst>
          </p:cNvPr>
          <p:cNvSpPr/>
          <p:nvPr userDrawn="1"/>
        </p:nvSpPr>
        <p:spPr>
          <a:xfrm>
            <a:off x="3492500" y="0"/>
            <a:ext cx="5651500" cy="5143500"/>
          </a:xfrm>
          <a:prstGeom prst="rect">
            <a:avLst/>
          </a:pr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T"/>
          </a:p>
        </p:txBody>
      </p:sp>
      <p:sp>
        <p:nvSpPr>
          <p:cNvPr id="105" name="Table Placeholder 5"/>
          <p:cNvSpPr>
            <a:spLocks noGrp="1"/>
          </p:cNvSpPr>
          <p:nvPr>
            <p:ph type="tbl" sz="quarter" idx="14" hasCustomPrompt="1"/>
          </p:nvPr>
        </p:nvSpPr>
        <p:spPr>
          <a:xfrm>
            <a:off x="4176713" y="522168"/>
            <a:ext cx="4572000" cy="4102220"/>
          </a:xfrm>
        </p:spPr>
        <p:txBody>
          <a:bodyPr anchor="ctr">
            <a:normAutofit/>
          </a:bodyPr>
          <a:lstStyle>
            <a:lvl1pPr marL="0" indent="0" algn="ctr">
              <a:buNone/>
              <a:defRPr sz="1600">
                <a:solidFill>
                  <a:srgbClr val="414042"/>
                </a:solidFill>
              </a:defRPr>
            </a:lvl1pPr>
          </a:lstStyle>
          <a:p>
            <a:pPr lvl="0"/>
            <a:r>
              <a:rPr lang="en-US"/>
              <a:t>Click to add table</a:t>
            </a:r>
          </a:p>
        </p:txBody>
      </p:sp>
      <p:sp>
        <p:nvSpPr>
          <p:cNvPr id="11" name="Slide Number Placeholder 1">
            <a:extLst>
              <a:ext uri="{FF2B5EF4-FFF2-40B4-BE49-F238E27FC236}">
                <a16:creationId xmlns:a16="http://schemas.microsoft.com/office/drawing/2014/main" id="{F0FA51F4-937E-C846-9BC6-5A0CBA7A6005}"/>
              </a:ext>
            </a:extLst>
          </p:cNvPr>
          <p:cNvSpPr>
            <a:spLocks noGrp="1"/>
          </p:cNvSpPr>
          <p:nvPr>
            <p:ph type="sldNum" sz="quarter" idx="15"/>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8" name="Text Placeholder 17">
            <a:extLst>
              <a:ext uri="{FF2B5EF4-FFF2-40B4-BE49-F238E27FC236}">
                <a16:creationId xmlns:a16="http://schemas.microsoft.com/office/drawing/2014/main" id="{5454CCC9-8CE2-F447-BC7C-78F9F39830BA}"/>
              </a:ext>
            </a:extLst>
          </p:cNvPr>
          <p:cNvSpPr>
            <a:spLocks noGrp="1"/>
          </p:cNvSpPr>
          <p:nvPr>
            <p:ph type="body" sz="quarter" idx="11" hasCustomPrompt="1"/>
          </p:nvPr>
        </p:nvSpPr>
        <p:spPr>
          <a:xfrm>
            <a:off x="755650" y="536575"/>
            <a:ext cx="1871663" cy="1231106"/>
          </a:xfrm>
        </p:spPr>
        <p:txBody>
          <a:bodyPr wrap="square" lIns="0" tIns="0" rIns="0" bIns="0" anchor="t" anchorCtr="0">
            <a:spAutoFit/>
          </a:bodyPr>
          <a:lstStyle>
            <a:lvl1pPr marL="0" indent="0">
              <a:lnSpc>
                <a:spcPts val="324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0" name="Text Placeholder 8">
            <a:extLst>
              <a:ext uri="{FF2B5EF4-FFF2-40B4-BE49-F238E27FC236}">
                <a16:creationId xmlns:a16="http://schemas.microsoft.com/office/drawing/2014/main" id="{89510495-C028-7A48-AA0D-57A2A13B160E}"/>
              </a:ext>
            </a:extLst>
          </p:cNvPr>
          <p:cNvSpPr>
            <a:spLocks noGrp="1"/>
          </p:cNvSpPr>
          <p:nvPr>
            <p:ph type="body" sz="quarter" idx="13" hasCustomPrompt="1"/>
          </p:nvPr>
        </p:nvSpPr>
        <p:spPr>
          <a:xfrm>
            <a:off x="755649" y="2031180"/>
            <a:ext cx="1871663" cy="697179"/>
          </a:xfrm>
        </p:spPr>
        <p:txBody>
          <a:bodyPr wrap="square" lIns="0" tIns="0" rIns="0" bIns="0">
            <a:spAutoFit/>
          </a:bodyPr>
          <a:lstStyle>
            <a:lvl1pPr marL="0" indent="0">
              <a:lnSpc>
                <a:spcPts val="1400"/>
              </a:lnSpc>
              <a:buFont typeface="+mj-lt"/>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Tree>
    <p:extLst>
      <p:ext uri="{BB962C8B-B14F-4D97-AF65-F5344CB8AC3E}">
        <p14:creationId xmlns:p14="http://schemas.microsoft.com/office/powerpoint/2010/main" val="99513928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Sub Tabl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4211479-E0AF-5844-9B07-DD929CF4C275}"/>
              </a:ext>
            </a:extLst>
          </p:cNvPr>
          <p:cNvSpPr/>
          <p:nvPr userDrawn="1"/>
        </p:nvSpPr>
        <p:spPr>
          <a:xfrm>
            <a:off x="0" y="0"/>
            <a:ext cx="3492500" cy="5143500"/>
          </a:xfrm>
          <a:prstGeom prst="rect">
            <a:avLst/>
          </a:pr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T"/>
          </a:p>
        </p:txBody>
      </p:sp>
      <p:sp>
        <p:nvSpPr>
          <p:cNvPr id="105" name="Table Placeholder 5"/>
          <p:cNvSpPr>
            <a:spLocks noGrp="1"/>
          </p:cNvSpPr>
          <p:nvPr>
            <p:ph type="tbl" sz="quarter" idx="14" hasCustomPrompt="1"/>
          </p:nvPr>
        </p:nvSpPr>
        <p:spPr>
          <a:xfrm>
            <a:off x="4176712" y="522171"/>
            <a:ext cx="4572853" cy="4102217"/>
          </a:xfrm>
        </p:spPr>
        <p:txBody>
          <a:bodyPr anchor="ctr">
            <a:normAutofit/>
          </a:bodyPr>
          <a:lstStyle>
            <a:lvl1pPr marL="0" indent="0" algn="ctr">
              <a:buNone/>
              <a:defRPr sz="1600">
                <a:solidFill>
                  <a:srgbClr val="414042"/>
                </a:solidFill>
              </a:defRPr>
            </a:lvl1pPr>
          </a:lstStyle>
          <a:p>
            <a:pPr lvl="0"/>
            <a:r>
              <a:rPr lang="en-US"/>
              <a:t>Click to add table</a:t>
            </a:r>
          </a:p>
        </p:txBody>
      </p:sp>
      <p:sp>
        <p:nvSpPr>
          <p:cNvPr id="11" name="Slide Number Placeholder 1">
            <a:extLst>
              <a:ext uri="{FF2B5EF4-FFF2-40B4-BE49-F238E27FC236}">
                <a16:creationId xmlns:a16="http://schemas.microsoft.com/office/drawing/2014/main" id="{F0FA51F4-937E-C846-9BC6-5A0CBA7A6005}"/>
              </a:ext>
            </a:extLst>
          </p:cNvPr>
          <p:cNvSpPr>
            <a:spLocks noGrp="1"/>
          </p:cNvSpPr>
          <p:nvPr>
            <p:ph type="sldNum" sz="quarter" idx="15"/>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16" name="Text Placeholder 8">
            <a:extLst>
              <a:ext uri="{FF2B5EF4-FFF2-40B4-BE49-F238E27FC236}">
                <a16:creationId xmlns:a16="http://schemas.microsoft.com/office/drawing/2014/main" id="{22F6F9BB-0802-DD42-A342-4660ACD5F56B}"/>
              </a:ext>
            </a:extLst>
          </p:cNvPr>
          <p:cNvSpPr>
            <a:spLocks noGrp="1"/>
          </p:cNvSpPr>
          <p:nvPr>
            <p:ph type="body" sz="quarter" idx="17" hasCustomPrompt="1"/>
          </p:nvPr>
        </p:nvSpPr>
        <p:spPr>
          <a:xfrm>
            <a:off x="755657" y="2025600"/>
            <a:ext cx="2555867" cy="179536"/>
          </a:xfrm>
        </p:spPr>
        <p:txBody>
          <a:bodyPr wrap="square" lIns="0" tIns="0" rIns="0" bIns="0">
            <a:spAutoFit/>
          </a:bodyPr>
          <a:lstStyle>
            <a:lvl1pPr marL="0" indent="0">
              <a:lnSpc>
                <a:spcPts val="1400"/>
              </a:lnSpc>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1</a:t>
            </a:r>
          </a:p>
        </p:txBody>
      </p:sp>
      <p:sp>
        <p:nvSpPr>
          <p:cNvPr id="10" name="Text Placeholder 17">
            <a:extLst>
              <a:ext uri="{FF2B5EF4-FFF2-40B4-BE49-F238E27FC236}">
                <a16:creationId xmlns:a16="http://schemas.microsoft.com/office/drawing/2014/main" id="{A3224DE7-08E9-0844-8A8B-2B51592B18BF}"/>
              </a:ext>
            </a:extLst>
          </p:cNvPr>
          <p:cNvSpPr>
            <a:spLocks noGrp="1"/>
          </p:cNvSpPr>
          <p:nvPr>
            <p:ph type="body" sz="quarter" idx="11" hasCustomPrompt="1"/>
          </p:nvPr>
        </p:nvSpPr>
        <p:spPr>
          <a:xfrm>
            <a:off x="755650" y="536575"/>
            <a:ext cx="2555877" cy="820738"/>
          </a:xfrm>
        </p:spPr>
        <p:txBody>
          <a:bodyPr wrap="square" lIns="0" tIns="0" rIns="0" bIns="0" anchor="t" anchorCtr="0">
            <a:spAutoFit/>
          </a:bodyPr>
          <a:lstStyle>
            <a:lvl1pPr marL="0" indent="0">
              <a:lnSpc>
                <a:spcPts val="324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4" name="Text Placeholder 8">
            <a:extLst>
              <a:ext uri="{FF2B5EF4-FFF2-40B4-BE49-F238E27FC236}">
                <a16:creationId xmlns:a16="http://schemas.microsoft.com/office/drawing/2014/main" id="{4176B0AD-C6F5-C24A-A9E4-60923FA62E78}"/>
              </a:ext>
            </a:extLst>
          </p:cNvPr>
          <p:cNvSpPr>
            <a:spLocks noGrp="1"/>
          </p:cNvSpPr>
          <p:nvPr>
            <p:ph type="body" sz="quarter" idx="13" hasCustomPrompt="1"/>
          </p:nvPr>
        </p:nvSpPr>
        <p:spPr>
          <a:xfrm>
            <a:off x="755649" y="2331645"/>
            <a:ext cx="2555877" cy="517642"/>
          </a:xfrm>
        </p:spPr>
        <p:txBody>
          <a:bodyPr wrap="square" lIns="0" tIns="0" rIns="0" bIns="0">
            <a:spAutoFit/>
          </a:bodyPr>
          <a:lstStyle>
            <a:lvl1pPr marL="0" indent="0">
              <a:lnSpc>
                <a:spcPts val="1400"/>
              </a:lnSpc>
              <a:buFont typeface="+mj-lt"/>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Tree>
    <p:extLst>
      <p:ext uri="{BB962C8B-B14F-4D97-AF65-F5344CB8AC3E}">
        <p14:creationId xmlns:p14="http://schemas.microsoft.com/office/powerpoint/2010/main" val="113908667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ub Large Image">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4BEF014F-B58C-B74B-AB94-B5D3D4A2E88A}"/>
              </a:ext>
            </a:extLst>
          </p:cNvPr>
          <p:cNvSpPr/>
          <p:nvPr userDrawn="1"/>
        </p:nvSpPr>
        <p:spPr>
          <a:xfrm>
            <a:off x="0" y="-8092"/>
            <a:ext cx="3503851" cy="5170811"/>
          </a:xfrm>
          <a:custGeom>
            <a:avLst/>
            <a:gdLst>
              <a:gd name="connsiteX0" fmla="*/ 3503851 w 3503851"/>
              <a:gd name="connsiteY0" fmla="*/ 0 h 5170811"/>
              <a:gd name="connsiteX1" fmla="*/ 3503851 w 3503851"/>
              <a:gd name="connsiteY1" fmla="*/ 4652920 h 5170811"/>
              <a:gd name="connsiteX2" fmla="*/ 3406747 w 3503851"/>
              <a:gd name="connsiteY2" fmla="*/ 4652920 h 5170811"/>
              <a:gd name="connsiteX3" fmla="*/ 3406747 w 3503851"/>
              <a:gd name="connsiteY3" fmla="*/ 5170811 h 5170811"/>
              <a:gd name="connsiteX4" fmla="*/ 0 w 3503851"/>
              <a:gd name="connsiteY4" fmla="*/ 5170811 h 5170811"/>
              <a:gd name="connsiteX5" fmla="*/ 0 w 3503851"/>
              <a:gd name="connsiteY5" fmla="*/ 0 h 5170811"/>
              <a:gd name="connsiteX6" fmla="*/ 3503851 w 3503851"/>
              <a:gd name="connsiteY6" fmla="*/ 0 h 517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3851" h="5170811">
                <a:moveTo>
                  <a:pt x="3503851" y="0"/>
                </a:moveTo>
                <a:lnTo>
                  <a:pt x="3503851" y="4652920"/>
                </a:lnTo>
                <a:lnTo>
                  <a:pt x="3406747" y="4652920"/>
                </a:lnTo>
                <a:lnTo>
                  <a:pt x="3406747" y="5170811"/>
                </a:lnTo>
                <a:lnTo>
                  <a:pt x="0" y="5170811"/>
                </a:lnTo>
                <a:lnTo>
                  <a:pt x="0" y="0"/>
                </a:lnTo>
                <a:lnTo>
                  <a:pt x="3503851" y="0"/>
                </a:lnTo>
                <a:close/>
              </a:path>
            </a:pathLst>
          </a:cu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T" dirty="0"/>
          </a:p>
        </p:txBody>
      </p:sp>
      <p:sp>
        <p:nvSpPr>
          <p:cNvPr id="11" name="Slide Number Placeholder 1">
            <a:extLst>
              <a:ext uri="{FF2B5EF4-FFF2-40B4-BE49-F238E27FC236}">
                <a16:creationId xmlns:a16="http://schemas.microsoft.com/office/drawing/2014/main" id="{F0FA51F4-937E-C846-9BC6-5A0CBA7A6005}"/>
              </a:ext>
            </a:extLst>
          </p:cNvPr>
          <p:cNvSpPr>
            <a:spLocks noGrp="1"/>
          </p:cNvSpPr>
          <p:nvPr>
            <p:ph type="sldNum" sz="quarter" idx="15"/>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10" name="Text Placeholder 8">
            <a:extLst>
              <a:ext uri="{FF2B5EF4-FFF2-40B4-BE49-F238E27FC236}">
                <a16:creationId xmlns:a16="http://schemas.microsoft.com/office/drawing/2014/main" id="{189614C8-4ED2-904E-83B5-0890DA3E5AF3}"/>
              </a:ext>
            </a:extLst>
          </p:cNvPr>
          <p:cNvSpPr>
            <a:spLocks noGrp="1"/>
          </p:cNvSpPr>
          <p:nvPr>
            <p:ph type="body" sz="quarter" idx="17" hasCustomPrompt="1"/>
          </p:nvPr>
        </p:nvSpPr>
        <p:spPr>
          <a:xfrm>
            <a:off x="755657" y="2025600"/>
            <a:ext cx="2555867" cy="179536"/>
          </a:xfrm>
        </p:spPr>
        <p:txBody>
          <a:bodyPr wrap="square" lIns="0" tIns="0" rIns="0" bIns="0">
            <a:spAutoFit/>
          </a:bodyPr>
          <a:lstStyle>
            <a:lvl1pPr marL="0" indent="0">
              <a:lnSpc>
                <a:spcPts val="1400"/>
              </a:lnSpc>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1</a:t>
            </a:r>
          </a:p>
        </p:txBody>
      </p:sp>
      <p:sp>
        <p:nvSpPr>
          <p:cNvPr id="13" name="Text Placeholder 17">
            <a:extLst>
              <a:ext uri="{FF2B5EF4-FFF2-40B4-BE49-F238E27FC236}">
                <a16:creationId xmlns:a16="http://schemas.microsoft.com/office/drawing/2014/main" id="{4C01B5A5-9103-1340-9898-41A7EE2FDD85}"/>
              </a:ext>
            </a:extLst>
          </p:cNvPr>
          <p:cNvSpPr>
            <a:spLocks noGrp="1"/>
          </p:cNvSpPr>
          <p:nvPr>
            <p:ph type="body" sz="quarter" idx="11" hasCustomPrompt="1"/>
          </p:nvPr>
        </p:nvSpPr>
        <p:spPr>
          <a:xfrm>
            <a:off x="755650" y="536575"/>
            <a:ext cx="2555877" cy="820738"/>
          </a:xfrm>
        </p:spPr>
        <p:txBody>
          <a:bodyPr wrap="square" lIns="0" tIns="0" rIns="0" bIns="0" anchor="t" anchorCtr="0">
            <a:spAutoFit/>
          </a:bodyPr>
          <a:lstStyle>
            <a:lvl1pPr marL="0" indent="0">
              <a:lnSpc>
                <a:spcPts val="324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7" name="Text Placeholder 8">
            <a:extLst>
              <a:ext uri="{FF2B5EF4-FFF2-40B4-BE49-F238E27FC236}">
                <a16:creationId xmlns:a16="http://schemas.microsoft.com/office/drawing/2014/main" id="{4CEC3D79-3D94-FF4C-8D15-AA12198BA1A2}"/>
              </a:ext>
            </a:extLst>
          </p:cNvPr>
          <p:cNvSpPr>
            <a:spLocks noGrp="1"/>
          </p:cNvSpPr>
          <p:nvPr>
            <p:ph type="body" sz="quarter" idx="13" hasCustomPrompt="1"/>
          </p:nvPr>
        </p:nvSpPr>
        <p:spPr>
          <a:xfrm>
            <a:off x="755649" y="2331645"/>
            <a:ext cx="2555877" cy="517642"/>
          </a:xfrm>
        </p:spPr>
        <p:txBody>
          <a:bodyPr wrap="square" lIns="0" tIns="0" rIns="0" bIns="0">
            <a:spAutoFit/>
          </a:bodyPr>
          <a:lstStyle>
            <a:lvl1pPr marL="0" indent="0">
              <a:lnSpc>
                <a:spcPts val="1400"/>
              </a:lnSpc>
              <a:buFont typeface="+mj-lt"/>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pic>
        <p:nvPicPr>
          <p:cNvPr id="9" name="Picture Placeholder 11" descr="A person standing in front of a building&#10;&#10;Description automatically generated">
            <a:extLst>
              <a:ext uri="{FF2B5EF4-FFF2-40B4-BE49-F238E27FC236}">
                <a16:creationId xmlns:a16="http://schemas.microsoft.com/office/drawing/2014/main" id="{CF140891-A0C5-43E8-A571-6FEB41750FA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4176713" y="519113"/>
            <a:ext cx="4568947" cy="4105275"/>
          </a:xfrm>
          <a:prstGeom prst="rect">
            <a:avLst/>
          </a:prstGeom>
        </p:spPr>
      </p:pic>
      <p:sp>
        <p:nvSpPr>
          <p:cNvPr id="3" name="Rectangle 2">
            <a:extLst>
              <a:ext uri="{FF2B5EF4-FFF2-40B4-BE49-F238E27FC236}">
                <a16:creationId xmlns:a16="http://schemas.microsoft.com/office/drawing/2014/main" id="{EB229D1E-092B-41C5-BD83-11BB28CF6B64}"/>
              </a:ext>
            </a:extLst>
          </p:cNvPr>
          <p:cNvSpPr/>
          <p:nvPr userDrawn="1"/>
        </p:nvSpPr>
        <p:spPr>
          <a:xfrm>
            <a:off x="4131013" y="3981855"/>
            <a:ext cx="207523" cy="64253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509045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arge Image Title Sub">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7" name="Text Placeholder 17">
            <a:extLst>
              <a:ext uri="{FF2B5EF4-FFF2-40B4-BE49-F238E27FC236}">
                <a16:creationId xmlns:a16="http://schemas.microsoft.com/office/drawing/2014/main" id="{877CD9C9-E4FB-9B4F-9227-A90B7120B61E}"/>
              </a:ext>
            </a:extLst>
          </p:cNvPr>
          <p:cNvSpPr>
            <a:spLocks noGrp="1"/>
          </p:cNvSpPr>
          <p:nvPr>
            <p:ph type="body" sz="quarter" idx="11" hasCustomPrompt="1"/>
          </p:nvPr>
        </p:nvSpPr>
        <p:spPr>
          <a:xfrm>
            <a:off x="6882543" y="536575"/>
            <a:ext cx="1871663" cy="1231106"/>
          </a:xfrm>
        </p:spPr>
        <p:txBody>
          <a:bodyPr wrap="square" lIns="0" tIns="0" rIns="0" bIns="0" anchor="t" anchorCtr="0">
            <a:spAutoFit/>
          </a:bodyPr>
          <a:lstStyle>
            <a:lvl1pPr marL="0" indent="0">
              <a:lnSpc>
                <a:spcPts val="324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8" name="Text Placeholder 8">
            <a:extLst>
              <a:ext uri="{FF2B5EF4-FFF2-40B4-BE49-F238E27FC236}">
                <a16:creationId xmlns:a16="http://schemas.microsoft.com/office/drawing/2014/main" id="{D556988E-C98A-2546-B36E-74EF7AF63DB3}"/>
              </a:ext>
            </a:extLst>
          </p:cNvPr>
          <p:cNvSpPr>
            <a:spLocks noGrp="1"/>
          </p:cNvSpPr>
          <p:nvPr>
            <p:ph type="body" sz="quarter" idx="13" hasCustomPrompt="1"/>
          </p:nvPr>
        </p:nvSpPr>
        <p:spPr>
          <a:xfrm>
            <a:off x="6882542" y="2031180"/>
            <a:ext cx="1871663" cy="697179"/>
          </a:xfrm>
        </p:spPr>
        <p:txBody>
          <a:bodyPr wrap="square" lIns="0" tIns="0" rIns="0" bIns="0">
            <a:spAutoFit/>
          </a:bodyPr>
          <a:lstStyle>
            <a:lvl1pPr marL="0" indent="0">
              <a:lnSpc>
                <a:spcPts val="1400"/>
              </a:lnSpc>
              <a:buFont typeface="+mj-lt"/>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pic>
        <p:nvPicPr>
          <p:cNvPr id="10" name="Picture 9" descr="A picture containing person, woman, holding, looking&#10;&#10;Description automatically generated">
            <a:extLst>
              <a:ext uri="{FF2B5EF4-FFF2-40B4-BE49-F238E27FC236}">
                <a16:creationId xmlns:a16="http://schemas.microsoft.com/office/drawing/2014/main" id="{30A67751-C53A-41CD-91C0-2F5864306746}"/>
              </a:ext>
            </a:extLst>
          </p:cNvPr>
          <p:cNvPicPr>
            <a:picLocks noChangeAspect="1"/>
          </p:cNvPicPr>
          <p:nvPr userDrawn="1"/>
        </p:nvPicPr>
        <p:blipFill rotWithShape="1">
          <a:blip r:embed="rId2"/>
          <a:srcRect r="14706"/>
          <a:stretch/>
        </p:blipFill>
        <p:spPr>
          <a:xfrm>
            <a:off x="757768" y="529430"/>
            <a:ext cx="5300132" cy="4142663"/>
          </a:xfrm>
          <a:prstGeom prst="rect">
            <a:avLst/>
          </a:prstGeom>
        </p:spPr>
      </p:pic>
    </p:spTree>
    <p:extLst>
      <p:ext uri="{BB962C8B-B14F-4D97-AF65-F5344CB8AC3E}">
        <p14:creationId xmlns:p14="http://schemas.microsoft.com/office/powerpoint/2010/main" val="158584116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tandard Bullets">
    <p:spTree>
      <p:nvGrpSpPr>
        <p:cNvPr id="1" name=""/>
        <p:cNvGrpSpPr/>
        <p:nvPr/>
      </p:nvGrpSpPr>
      <p:grpSpPr>
        <a:xfrm>
          <a:off x="0" y="0"/>
          <a:ext cx="0" cy="0"/>
          <a:chOff x="0" y="0"/>
          <a:chExt cx="0" cy="0"/>
        </a:xfrm>
      </p:grpSpPr>
      <p:sp>
        <p:nvSpPr>
          <p:cNvPr id="10" name="Slide Number Placeholder 1">
            <a:extLst>
              <a:ext uri="{FF2B5EF4-FFF2-40B4-BE49-F238E27FC236}">
                <a16:creationId xmlns:a16="http://schemas.microsoft.com/office/drawing/2014/main" id="{4C54865C-FCA7-D74B-B594-2A87D3FA3620}"/>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6" name="Text Placeholder 17">
            <a:extLst>
              <a:ext uri="{FF2B5EF4-FFF2-40B4-BE49-F238E27FC236}">
                <a16:creationId xmlns:a16="http://schemas.microsoft.com/office/drawing/2014/main" id="{87D80A1E-A484-D14F-B0C1-55F922BF3276}"/>
              </a:ext>
            </a:extLst>
          </p:cNvPr>
          <p:cNvSpPr>
            <a:spLocks noGrp="1"/>
          </p:cNvSpPr>
          <p:nvPr>
            <p:ph type="body" sz="quarter" idx="15"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7" name="Content Placeholder 2">
            <a:extLst>
              <a:ext uri="{FF2B5EF4-FFF2-40B4-BE49-F238E27FC236}">
                <a16:creationId xmlns:a16="http://schemas.microsoft.com/office/drawing/2014/main" id="{2692E8F9-2195-5845-85BA-08D77303DB0D}"/>
              </a:ext>
            </a:extLst>
          </p:cNvPr>
          <p:cNvSpPr>
            <a:spLocks noGrp="1"/>
          </p:cNvSpPr>
          <p:nvPr>
            <p:ph sz="quarter" idx="12"/>
          </p:nvPr>
        </p:nvSpPr>
        <p:spPr>
          <a:xfrm>
            <a:off x="976875" y="1029600"/>
            <a:ext cx="7190250" cy="3379114"/>
          </a:xfrm>
        </p:spPr>
        <p:txBody>
          <a:bodyPr>
            <a:normAutofit/>
          </a:bodyPr>
          <a:lstStyle>
            <a:lvl1pPr marL="117475" indent="-117475">
              <a:buFont typeface="Wingdings" pitchFamily="2" charset="2"/>
              <a:buChar char="§"/>
              <a:defRPr sz="1000">
                <a:solidFill>
                  <a:srgbClr val="000000"/>
                </a:solidFill>
              </a:defRPr>
            </a:lvl1pPr>
            <a:lvl2pPr marL="628650" indent="-171450">
              <a:buFont typeface="Arial" panose="020B0604020202020204" pitchFamily="34" charset="0"/>
              <a:buChar char="•"/>
              <a:defRPr sz="1000">
                <a:solidFill>
                  <a:srgbClr val="000000"/>
                </a:solidFill>
              </a:defRPr>
            </a:lvl2pPr>
            <a:lvl3pPr>
              <a:defRPr sz="1000">
                <a:solidFill>
                  <a:srgbClr val="000000"/>
                </a:solidFill>
              </a:defRPr>
            </a:lvl3pPr>
            <a:lvl4pPr>
              <a:defRPr sz="10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7">
            <a:extLst>
              <a:ext uri="{FF2B5EF4-FFF2-40B4-BE49-F238E27FC236}">
                <a16:creationId xmlns:a16="http://schemas.microsoft.com/office/drawing/2014/main" id="{06CC1C1E-BF96-9A43-8C1B-B5F29AEBF060}"/>
              </a:ext>
            </a:extLst>
          </p:cNvPr>
          <p:cNvSpPr>
            <a:spLocks noGrp="1"/>
          </p:cNvSpPr>
          <p:nvPr>
            <p:ph type="body" sz="quarter" idx="20" hasCustomPrompt="1"/>
          </p:nvPr>
        </p:nvSpPr>
        <p:spPr>
          <a:xfrm>
            <a:off x="977797" y="645115"/>
            <a:ext cx="7520160" cy="179536"/>
          </a:xfrm>
        </p:spPr>
        <p:txBody>
          <a:bodyPr wrap="square" tIns="0" bIns="0">
            <a:spAutoFit/>
          </a:bodyPr>
          <a:lstStyle>
            <a:lvl1pPr marL="0" indent="0">
              <a:spcBef>
                <a:spcPts val="0"/>
              </a:spcBef>
              <a:buNone/>
              <a:defRPr sz="1350" b="0" cap="none" baseline="0">
                <a:solidFill>
                  <a:schemeClr val="tx1">
                    <a:lumMod val="50000"/>
                  </a:scheme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of page goes right here</a:t>
            </a:r>
          </a:p>
        </p:txBody>
      </p:sp>
    </p:spTree>
    <p:extLst>
      <p:ext uri="{BB962C8B-B14F-4D97-AF65-F5344CB8AC3E}">
        <p14:creationId xmlns:p14="http://schemas.microsoft.com/office/powerpoint/2010/main" val="194127073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tandard Bullets Grey-1">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0F79831D-C95B-2D42-B39B-E23D460CE1F8}"/>
              </a:ext>
            </a:extLst>
          </p:cNvPr>
          <p:cNvSpPr/>
          <p:nvPr userDrawn="1"/>
        </p:nvSpPr>
        <p:spPr>
          <a:xfrm>
            <a:off x="-24276" y="625073"/>
            <a:ext cx="9168276" cy="4518427"/>
          </a:xfrm>
          <a:custGeom>
            <a:avLst/>
            <a:gdLst>
              <a:gd name="connsiteX0" fmla="*/ 16184 w 9168276"/>
              <a:gd name="connsiteY0" fmla="*/ 0 h 4005558"/>
              <a:gd name="connsiteX1" fmla="*/ 6918690 w 9168276"/>
              <a:gd name="connsiteY1" fmla="*/ 0 h 4005558"/>
              <a:gd name="connsiteX2" fmla="*/ 6918690 w 9168276"/>
              <a:gd name="connsiteY2" fmla="*/ 121381 h 4005558"/>
              <a:gd name="connsiteX3" fmla="*/ 9168276 w 9168276"/>
              <a:gd name="connsiteY3" fmla="*/ 121381 h 4005558"/>
              <a:gd name="connsiteX4" fmla="*/ 9168276 w 9168276"/>
              <a:gd name="connsiteY4" fmla="*/ 4005558 h 4005558"/>
              <a:gd name="connsiteX5" fmla="*/ 0 w 9168276"/>
              <a:gd name="connsiteY5" fmla="*/ 4005558 h 4005558"/>
              <a:gd name="connsiteX6" fmla="*/ 16184 w 9168276"/>
              <a:gd name="connsiteY6" fmla="*/ 0 h 400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8276" h="4005558">
                <a:moveTo>
                  <a:pt x="16184" y="0"/>
                </a:moveTo>
                <a:lnTo>
                  <a:pt x="6918690" y="0"/>
                </a:lnTo>
                <a:lnTo>
                  <a:pt x="6918690" y="121381"/>
                </a:lnTo>
                <a:lnTo>
                  <a:pt x="9168276" y="121381"/>
                </a:lnTo>
                <a:lnTo>
                  <a:pt x="9168276" y="4005558"/>
                </a:lnTo>
                <a:lnTo>
                  <a:pt x="0" y="4005558"/>
                </a:lnTo>
                <a:cubicBezTo>
                  <a:pt x="5395" y="2670372"/>
                  <a:pt x="10789" y="1335186"/>
                  <a:pt x="16184" y="0"/>
                </a:cubicBezTo>
                <a:close/>
              </a:path>
            </a:pathLst>
          </a:cu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T" dirty="0"/>
          </a:p>
        </p:txBody>
      </p:sp>
      <p:sp>
        <p:nvSpPr>
          <p:cNvPr id="16" name="Slide Number Placeholder 1">
            <a:extLst>
              <a:ext uri="{FF2B5EF4-FFF2-40B4-BE49-F238E27FC236}">
                <a16:creationId xmlns:a16="http://schemas.microsoft.com/office/drawing/2014/main" id="{C5BF0A0D-9F5F-554C-B628-382CD7CC2A1B}"/>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6" name="Text Placeholder 17">
            <a:extLst>
              <a:ext uri="{FF2B5EF4-FFF2-40B4-BE49-F238E27FC236}">
                <a16:creationId xmlns:a16="http://schemas.microsoft.com/office/drawing/2014/main" id="{EC827BDE-0683-CB4C-8E59-85D9BAFF33F4}"/>
              </a:ext>
            </a:extLst>
          </p:cNvPr>
          <p:cNvSpPr>
            <a:spLocks noGrp="1"/>
          </p:cNvSpPr>
          <p:nvPr>
            <p:ph type="body" sz="quarter" idx="15"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9" name="Content Placeholder 2">
            <a:extLst>
              <a:ext uri="{FF2B5EF4-FFF2-40B4-BE49-F238E27FC236}">
                <a16:creationId xmlns:a16="http://schemas.microsoft.com/office/drawing/2014/main" id="{B380A7FB-6617-6A4F-B76A-30CFAA3069AA}"/>
              </a:ext>
            </a:extLst>
          </p:cNvPr>
          <p:cNvSpPr>
            <a:spLocks noGrp="1"/>
          </p:cNvSpPr>
          <p:nvPr>
            <p:ph sz="quarter" idx="12"/>
          </p:nvPr>
        </p:nvSpPr>
        <p:spPr>
          <a:xfrm>
            <a:off x="976875" y="1029599"/>
            <a:ext cx="7190250" cy="3395443"/>
          </a:xfrm>
        </p:spPr>
        <p:txBody>
          <a:bodyPr>
            <a:normAutofit/>
          </a:bodyPr>
          <a:lstStyle>
            <a:lvl1pPr marL="117475" indent="-117475">
              <a:buFont typeface="Wingdings" pitchFamily="2" charset="2"/>
              <a:buChar char="§"/>
              <a:defRPr sz="1000">
                <a:solidFill>
                  <a:srgbClr val="000000"/>
                </a:solidFill>
              </a:defRPr>
            </a:lvl1pPr>
            <a:lvl2pPr marL="628650" indent="-171450">
              <a:buFont typeface="Arial" panose="020B0604020202020204" pitchFamily="34" charset="0"/>
              <a:buChar char="•"/>
              <a:defRPr sz="1000">
                <a:solidFill>
                  <a:srgbClr val="000000"/>
                </a:solidFill>
              </a:defRPr>
            </a:lvl2pPr>
            <a:lvl3pPr>
              <a:defRPr sz="1000">
                <a:solidFill>
                  <a:srgbClr val="000000"/>
                </a:solidFill>
              </a:defRPr>
            </a:lvl3pPr>
            <a:lvl4pPr>
              <a:defRPr sz="10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17">
            <a:extLst>
              <a:ext uri="{FF2B5EF4-FFF2-40B4-BE49-F238E27FC236}">
                <a16:creationId xmlns:a16="http://schemas.microsoft.com/office/drawing/2014/main" id="{6792FB6B-A9FB-4C71-BBE0-F7393A28807B}"/>
              </a:ext>
            </a:extLst>
          </p:cNvPr>
          <p:cNvSpPr>
            <a:spLocks noGrp="1"/>
          </p:cNvSpPr>
          <p:nvPr>
            <p:ph type="body" sz="quarter" idx="20" hasCustomPrompt="1"/>
          </p:nvPr>
        </p:nvSpPr>
        <p:spPr>
          <a:xfrm>
            <a:off x="977797" y="645116"/>
            <a:ext cx="5887952" cy="179536"/>
          </a:xfrm>
        </p:spPr>
        <p:txBody>
          <a:bodyPr wrap="square" tIns="0" bIns="0">
            <a:spAutoFit/>
          </a:bodyPr>
          <a:lstStyle>
            <a:lvl1pPr marL="0" indent="0">
              <a:spcBef>
                <a:spcPts val="0"/>
              </a:spcBef>
              <a:buNone/>
              <a:defRPr sz="1350" b="0" cap="none" baseline="0">
                <a:solidFill>
                  <a:schemeClr val="tx1">
                    <a:lumMod val="50000"/>
                  </a:scheme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of page goes right here</a:t>
            </a:r>
          </a:p>
        </p:txBody>
      </p:sp>
    </p:spTree>
    <p:extLst>
      <p:ext uri="{BB962C8B-B14F-4D97-AF65-F5344CB8AC3E}">
        <p14:creationId xmlns:p14="http://schemas.microsoft.com/office/powerpoint/2010/main" val="4250157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photo_ImgB">
    <p:spTree>
      <p:nvGrpSpPr>
        <p:cNvPr id="1" name=""/>
        <p:cNvGrpSpPr/>
        <p:nvPr/>
      </p:nvGrpSpPr>
      <p:grpSpPr>
        <a:xfrm>
          <a:off x="0" y="0"/>
          <a:ext cx="0" cy="0"/>
          <a:chOff x="0" y="0"/>
          <a:chExt cx="0" cy="0"/>
        </a:xfrm>
      </p:grpSpPr>
      <p:pic>
        <p:nvPicPr>
          <p:cNvPr id="7" name="Picture Placeholder 4"/>
          <p:cNvPicPr>
            <a:picLocks noChangeAspect="1"/>
          </p:cNvPicPr>
          <p:nvPr userDrawn="1"/>
        </p:nvPicPr>
        <p:blipFill>
          <a:blip r:embed="rId2">
            <a:extLst>
              <a:ext uri="{28A0092B-C50C-407E-A947-70E740481C1C}">
                <a14:useLocalDpi xmlns:a14="http://schemas.microsoft.com/office/drawing/2010/main" val="0"/>
              </a:ext>
            </a:extLst>
          </a:blip>
          <a:srcRect l="451" r="451"/>
          <a:stretch>
            <a:fillRect/>
          </a:stretch>
        </p:blipFill>
        <p:spPr>
          <a:xfrm>
            <a:off x="0" y="0"/>
            <a:ext cx="9144000" cy="5143500"/>
          </a:xfrm>
          <a:prstGeom prst="rect">
            <a:avLst/>
          </a:prstGeom>
        </p:spPr>
      </p:pic>
      <p:sp>
        <p:nvSpPr>
          <p:cNvPr id="9" name="Text Placeholder 17"/>
          <p:cNvSpPr>
            <a:spLocks noGrp="1"/>
          </p:cNvSpPr>
          <p:nvPr>
            <p:ph type="body" sz="quarter" idx="11" hasCustomPrompt="1"/>
          </p:nvPr>
        </p:nvSpPr>
        <p:spPr>
          <a:xfrm>
            <a:off x="512064" y="536331"/>
            <a:ext cx="8117586" cy="4123591"/>
          </a:xfrm>
          <a:solidFill>
            <a:schemeClr val="tx1">
              <a:alpha val="59000"/>
            </a:schemeClr>
          </a:solidFill>
        </p:spPr>
        <p:txBody>
          <a:bodyPr wrap="square" bIns="182880" anchor="ctr">
            <a:noAutofit/>
          </a:bodyPr>
          <a:lstStyle>
            <a:lvl1pPr marL="0" indent="0" algn="ctr">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Picture Divider slide</a:t>
            </a:r>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
        <p:nvSpPr>
          <p:cNvPr id="2" name="Slide Number Placeholder 1"/>
          <p:cNvSpPr>
            <a:spLocks noGrp="1"/>
          </p:cNvSpPr>
          <p:nvPr>
            <p:ph type="sldNum" sz="quarter" idx="12"/>
          </p:nvPr>
        </p:nvSpPr>
        <p:spPr/>
        <p:txBody>
          <a:bodyPr/>
          <a:lstStyle>
            <a:lvl1pPr>
              <a:defRPr>
                <a:solidFill>
                  <a:schemeClr val="bg2"/>
                </a:solidFill>
              </a:defRPr>
            </a:lvl1pPr>
          </a:lstStyle>
          <a:p>
            <a:fld id="{60CA11CF-C1A4-467A-AE79-393D23FD4920}" type="slidenum">
              <a:rPr lang="en-US" smtClean="0"/>
              <a:pPr/>
              <a:t>‹#›</a:t>
            </a:fld>
            <a:endParaRPr 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tandard Bullets Grey-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650E13-98A1-4350-8A89-50012FCE0591}"/>
              </a:ext>
            </a:extLst>
          </p:cNvPr>
          <p:cNvSpPr/>
          <p:nvPr userDrawn="1"/>
        </p:nvSpPr>
        <p:spPr>
          <a:xfrm>
            <a:off x="0" y="625073"/>
            <a:ext cx="9144001" cy="4007782"/>
          </a:xfrm>
          <a:prstGeom prst="rect">
            <a:avLst/>
          </a:pr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C3144684-ABB0-FF47-8215-BCFBC52B503E}"/>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8" name="Text Placeholder 17">
            <a:extLst>
              <a:ext uri="{FF2B5EF4-FFF2-40B4-BE49-F238E27FC236}">
                <a16:creationId xmlns:a16="http://schemas.microsoft.com/office/drawing/2014/main" id="{8E2C7426-5FEC-1649-B552-24EB84C5198C}"/>
              </a:ext>
            </a:extLst>
          </p:cNvPr>
          <p:cNvSpPr>
            <a:spLocks noGrp="1"/>
          </p:cNvSpPr>
          <p:nvPr>
            <p:ph type="body" sz="quarter" idx="15"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7" name="Content Placeholder 2">
            <a:extLst>
              <a:ext uri="{FF2B5EF4-FFF2-40B4-BE49-F238E27FC236}">
                <a16:creationId xmlns:a16="http://schemas.microsoft.com/office/drawing/2014/main" id="{ABC1B1FE-CACB-1849-BB74-8F2D43E9D19C}"/>
              </a:ext>
            </a:extLst>
          </p:cNvPr>
          <p:cNvSpPr>
            <a:spLocks noGrp="1"/>
          </p:cNvSpPr>
          <p:nvPr>
            <p:ph sz="quarter" idx="12"/>
          </p:nvPr>
        </p:nvSpPr>
        <p:spPr>
          <a:xfrm>
            <a:off x="976875" y="1029600"/>
            <a:ext cx="7190250" cy="3084300"/>
          </a:xfrm>
        </p:spPr>
        <p:txBody>
          <a:bodyPr>
            <a:normAutofit/>
          </a:bodyPr>
          <a:lstStyle>
            <a:lvl1pPr marL="117475" indent="-117475">
              <a:buFont typeface="Wingdings" pitchFamily="2" charset="2"/>
              <a:buChar char="§"/>
              <a:defRPr sz="1000">
                <a:solidFill>
                  <a:srgbClr val="000000"/>
                </a:solidFill>
              </a:defRPr>
            </a:lvl1pPr>
            <a:lvl2pPr marL="628650" indent="-171450">
              <a:buFont typeface="Arial" panose="020B0604020202020204" pitchFamily="34" charset="0"/>
              <a:buChar char="•"/>
              <a:defRPr sz="1000">
                <a:solidFill>
                  <a:srgbClr val="000000"/>
                </a:solidFill>
              </a:defRPr>
            </a:lvl2pPr>
            <a:lvl3pPr>
              <a:defRPr sz="1000">
                <a:solidFill>
                  <a:srgbClr val="000000"/>
                </a:solidFill>
              </a:defRPr>
            </a:lvl3pPr>
            <a:lvl4pPr>
              <a:defRPr sz="10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7">
            <a:extLst>
              <a:ext uri="{FF2B5EF4-FFF2-40B4-BE49-F238E27FC236}">
                <a16:creationId xmlns:a16="http://schemas.microsoft.com/office/drawing/2014/main" id="{186B30C7-D8D5-4C40-B46D-9BD7561A5289}"/>
              </a:ext>
            </a:extLst>
          </p:cNvPr>
          <p:cNvSpPr>
            <a:spLocks noGrp="1"/>
          </p:cNvSpPr>
          <p:nvPr>
            <p:ph type="body" sz="quarter" idx="20" hasCustomPrompt="1"/>
          </p:nvPr>
        </p:nvSpPr>
        <p:spPr>
          <a:xfrm>
            <a:off x="977797" y="645115"/>
            <a:ext cx="7520160" cy="179536"/>
          </a:xfrm>
        </p:spPr>
        <p:txBody>
          <a:bodyPr wrap="square" tIns="0" bIns="0">
            <a:spAutoFit/>
          </a:bodyPr>
          <a:lstStyle>
            <a:lvl1pPr marL="0" indent="0">
              <a:spcBef>
                <a:spcPts val="0"/>
              </a:spcBef>
              <a:buNone/>
              <a:defRPr sz="1350" b="0" cap="none" baseline="0">
                <a:solidFill>
                  <a:schemeClr val="tx1">
                    <a:lumMod val="50000"/>
                  </a:scheme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of page goes right here</a:t>
            </a:r>
          </a:p>
        </p:txBody>
      </p:sp>
    </p:spTree>
    <p:extLst>
      <p:ext uri="{BB962C8B-B14F-4D97-AF65-F5344CB8AC3E}">
        <p14:creationId xmlns:p14="http://schemas.microsoft.com/office/powerpoint/2010/main" val="32342293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ower 2/3 One Column">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520E0A53-3832-E245-8A24-E877349D10F3}"/>
              </a:ext>
            </a:extLst>
          </p:cNvPr>
          <p:cNvSpPr/>
          <p:nvPr userDrawn="1"/>
        </p:nvSpPr>
        <p:spPr>
          <a:xfrm>
            <a:off x="0" y="-69760"/>
            <a:ext cx="9216828" cy="1837000"/>
          </a:xfrm>
          <a:custGeom>
            <a:avLst/>
            <a:gdLst>
              <a:gd name="connsiteX0" fmla="*/ 0 w 9119724"/>
              <a:gd name="connsiteY0" fmla="*/ 0 h 1812616"/>
              <a:gd name="connsiteX1" fmla="*/ 0 w 9119724"/>
              <a:gd name="connsiteY1" fmla="*/ 1691235 h 1812616"/>
              <a:gd name="connsiteX2" fmla="*/ 3309643 w 9119724"/>
              <a:gd name="connsiteY2" fmla="*/ 1691235 h 1812616"/>
              <a:gd name="connsiteX3" fmla="*/ 3309643 w 9119724"/>
              <a:gd name="connsiteY3" fmla="*/ 1812616 h 1812616"/>
              <a:gd name="connsiteX4" fmla="*/ 9119724 w 9119724"/>
              <a:gd name="connsiteY4" fmla="*/ 1812616 h 1812616"/>
              <a:gd name="connsiteX5" fmla="*/ 9119724 w 9119724"/>
              <a:gd name="connsiteY5" fmla="*/ 24276 h 1812616"/>
              <a:gd name="connsiteX6" fmla="*/ 0 w 9119724"/>
              <a:gd name="connsiteY6" fmla="*/ 0 h 1812616"/>
              <a:gd name="connsiteX0" fmla="*/ 0 w 9135766"/>
              <a:gd name="connsiteY0" fmla="*/ 0 h 1812616"/>
              <a:gd name="connsiteX1" fmla="*/ 0 w 9135766"/>
              <a:gd name="connsiteY1" fmla="*/ 1691235 h 1812616"/>
              <a:gd name="connsiteX2" fmla="*/ 3309643 w 9135766"/>
              <a:gd name="connsiteY2" fmla="*/ 1691235 h 1812616"/>
              <a:gd name="connsiteX3" fmla="*/ 3309643 w 9135766"/>
              <a:gd name="connsiteY3" fmla="*/ 1812616 h 1812616"/>
              <a:gd name="connsiteX4" fmla="*/ 9119724 w 9135766"/>
              <a:gd name="connsiteY4" fmla="*/ 1812616 h 1812616"/>
              <a:gd name="connsiteX5" fmla="*/ 9135766 w 9135766"/>
              <a:gd name="connsiteY5" fmla="*/ 8020 h 1812616"/>
              <a:gd name="connsiteX6" fmla="*/ 0 w 9135766"/>
              <a:gd name="connsiteY6" fmla="*/ 0 h 1812616"/>
              <a:gd name="connsiteX0" fmla="*/ 0 w 9135766"/>
              <a:gd name="connsiteY0" fmla="*/ 32622 h 1845238"/>
              <a:gd name="connsiteX1" fmla="*/ 0 w 9135766"/>
              <a:gd name="connsiteY1" fmla="*/ 1723857 h 1845238"/>
              <a:gd name="connsiteX2" fmla="*/ 3309643 w 9135766"/>
              <a:gd name="connsiteY2" fmla="*/ 1723857 h 1845238"/>
              <a:gd name="connsiteX3" fmla="*/ 3309643 w 9135766"/>
              <a:gd name="connsiteY3" fmla="*/ 1845238 h 1845238"/>
              <a:gd name="connsiteX4" fmla="*/ 9119724 w 9135766"/>
              <a:gd name="connsiteY4" fmla="*/ 1845238 h 1845238"/>
              <a:gd name="connsiteX5" fmla="*/ 9135766 w 9135766"/>
              <a:gd name="connsiteY5" fmla="*/ 0 h 1845238"/>
              <a:gd name="connsiteX6" fmla="*/ 0 w 9135766"/>
              <a:gd name="connsiteY6" fmla="*/ 32622 h 184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35766" h="1845238">
                <a:moveTo>
                  <a:pt x="0" y="32622"/>
                </a:moveTo>
                <a:lnTo>
                  <a:pt x="0" y="1723857"/>
                </a:lnTo>
                <a:lnTo>
                  <a:pt x="3309643" y="1723857"/>
                </a:lnTo>
                <a:lnTo>
                  <a:pt x="3309643" y="1845238"/>
                </a:lnTo>
                <a:lnTo>
                  <a:pt x="9119724" y="1845238"/>
                </a:lnTo>
                <a:lnTo>
                  <a:pt x="9135766" y="0"/>
                </a:lnTo>
                <a:lnTo>
                  <a:pt x="0" y="32622"/>
                </a:lnTo>
                <a:close/>
              </a:path>
            </a:pathLst>
          </a:custGeom>
          <a:solidFill>
            <a:srgbClr val="454E5C">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T"/>
          </a:p>
        </p:txBody>
      </p:sp>
      <p:sp>
        <p:nvSpPr>
          <p:cNvPr id="9" name="Text Placeholder 17">
            <a:extLst>
              <a:ext uri="{FF2B5EF4-FFF2-40B4-BE49-F238E27FC236}">
                <a16:creationId xmlns:a16="http://schemas.microsoft.com/office/drawing/2014/main" id="{2A79D911-B0E5-5946-8FA6-8CBB0F714B84}"/>
              </a:ext>
            </a:extLst>
          </p:cNvPr>
          <p:cNvSpPr>
            <a:spLocks noGrp="1"/>
          </p:cNvSpPr>
          <p:nvPr>
            <p:ph type="body" sz="quarter" idx="11" hasCustomPrompt="1"/>
          </p:nvPr>
        </p:nvSpPr>
        <p:spPr>
          <a:xfrm>
            <a:off x="755649" y="497087"/>
            <a:ext cx="2555875" cy="897682"/>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3" name="Slide Number Placeholder 1">
            <a:extLst>
              <a:ext uri="{FF2B5EF4-FFF2-40B4-BE49-F238E27FC236}">
                <a16:creationId xmlns:a16="http://schemas.microsoft.com/office/drawing/2014/main" id="{DAB9BBC3-9F00-004C-877E-D6A8734E9AD5}"/>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10" name="Text Placeholder 8">
            <a:extLst>
              <a:ext uri="{FF2B5EF4-FFF2-40B4-BE49-F238E27FC236}">
                <a16:creationId xmlns:a16="http://schemas.microsoft.com/office/drawing/2014/main" id="{F94B937C-5966-D34D-99CD-A62860F96580}"/>
              </a:ext>
            </a:extLst>
          </p:cNvPr>
          <p:cNvSpPr>
            <a:spLocks noGrp="1"/>
          </p:cNvSpPr>
          <p:nvPr>
            <p:ph type="body" sz="quarter" idx="13" hasCustomPrompt="1"/>
          </p:nvPr>
        </p:nvSpPr>
        <p:spPr>
          <a:xfrm>
            <a:off x="4864914" y="651176"/>
            <a:ext cx="3883800" cy="772456"/>
          </a:xfrm>
        </p:spPr>
        <p:txBody>
          <a:bodyPr wrap="square" lIns="0" tIns="0" rIns="0" bIns="0">
            <a:spAutoFit/>
          </a:bodyPr>
          <a:lstStyle>
            <a:lvl1pPr marL="0" indent="0">
              <a:lnSpc>
                <a:spcPts val="2100"/>
              </a:lnSpc>
              <a:buFont typeface="+mj-lt"/>
              <a:buNone/>
              <a:defRPr sz="12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8" name="Content Placeholder 2">
            <a:extLst>
              <a:ext uri="{FF2B5EF4-FFF2-40B4-BE49-F238E27FC236}">
                <a16:creationId xmlns:a16="http://schemas.microsoft.com/office/drawing/2014/main" id="{686B7DF6-50A2-574C-BC3E-686AA5B056EE}"/>
              </a:ext>
            </a:extLst>
          </p:cNvPr>
          <p:cNvSpPr>
            <a:spLocks noGrp="1"/>
          </p:cNvSpPr>
          <p:nvPr>
            <p:ph sz="quarter" idx="12"/>
          </p:nvPr>
        </p:nvSpPr>
        <p:spPr>
          <a:xfrm>
            <a:off x="976875" y="1975389"/>
            <a:ext cx="7190250" cy="2592861"/>
          </a:xfrm>
        </p:spPr>
        <p:txBody>
          <a:bodyPr>
            <a:normAutofit/>
          </a:bodyPr>
          <a:lstStyle>
            <a:lvl1pPr marL="117475" indent="-117475">
              <a:buFont typeface="Wingdings" pitchFamily="2" charset="2"/>
              <a:buChar char="§"/>
              <a:defRPr sz="1000">
                <a:solidFill>
                  <a:srgbClr val="000000"/>
                </a:solidFill>
              </a:defRPr>
            </a:lvl1pPr>
            <a:lvl2pPr marL="628650" indent="-171450">
              <a:buFont typeface="Arial" panose="020B0604020202020204" pitchFamily="34" charset="0"/>
              <a:buChar char="•"/>
              <a:defRPr sz="1000">
                <a:solidFill>
                  <a:srgbClr val="000000"/>
                </a:solidFill>
              </a:defRPr>
            </a:lvl2pPr>
            <a:lvl3pPr>
              <a:defRPr sz="1000">
                <a:solidFill>
                  <a:srgbClr val="000000"/>
                </a:solidFill>
              </a:defRPr>
            </a:lvl3pPr>
            <a:lvl4pPr>
              <a:defRPr sz="10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688652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761226" y="1143000"/>
            <a:ext cx="3234512" cy="3481388"/>
          </a:xfrm>
        </p:spPr>
        <p:txBody>
          <a:bodyPr>
            <a:normAutofit/>
          </a:bodyPr>
          <a:lstStyle>
            <a:lvl1pPr marL="117475" indent="-117475">
              <a:buFont typeface="Wingdings" pitchFamily="2" charset="2"/>
              <a:buChar char="§"/>
              <a:defRPr sz="1000">
                <a:solidFill>
                  <a:srgbClr val="000000"/>
                </a:solidFill>
              </a:defRPr>
            </a:lvl1pPr>
            <a:lvl2pPr marL="628650" indent="-171450">
              <a:buFont typeface="Arial" panose="020B0604020202020204" pitchFamily="34" charset="0"/>
              <a:buChar char="•"/>
              <a:defRPr sz="1000">
                <a:solidFill>
                  <a:srgbClr val="000000"/>
                </a:solidFill>
              </a:defRPr>
            </a:lvl2pPr>
            <a:lvl3pPr>
              <a:defRPr sz="1000">
                <a:solidFill>
                  <a:srgbClr val="000000"/>
                </a:solidFill>
              </a:defRPr>
            </a:lvl3pPr>
            <a:lvl4pPr>
              <a:defRPr sz="10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6733E3-7BAD-49A5-AEFD-751DEC68C592}"/>
              </a:ext>
            </a:extLst>
          </p:cNvPr>
          <p:cNvSpPr>
            <a:spLocks noGrp="1"/>
          </p:cNvSpPr>
          <p:nvPr>
            <p:ph sz="quarter" idx="13"/>
          </p:nvPr>
        </p:nvSpPr>
        <p:spPr>
          <a:xfrm>
            <a:off x="4868980" y="1143000"/>
            <a:ext cx="3195520" cy="3481388"/>
          </a:xfrm>
        </p:spPr>
        <p:txBody>
          <a:bodyPr>
            <a:normAutofit/>
          </a:bodyPr>
          <a:lstStyle>
            <a:lvl1pPr marL="117475" indent="-117475">
              <a:buFont typeface="Wingdings" pitchFamily="2" charset="2"/>
              <a:buChar char="§"/>
              <a:defRPr sz="1000">
                <a:solidFill>
                  <a:srgbClr val="000000"/>
                </a:solidFill>
              </a:defRPr>
            </a:lvl1pPr>
            <a:lvl2pPr marL="628650" indent="-171450">
              <a:buFont typeface="Arial" panose="020B0604020202020204" pitchFamily="34" charset="0"/>
              <a:buChar char="•"/>
              <a:defRPr sz="1000">
                <a:solidFill>
                  <a:srgbClr val="000000"/>
                </a:solidFill>
              </a:defRPr>
            </a:lvl2pPr>
            <a:lvl3pPr>
              <a:defRPr sz="1000">
                <a:solidFill>
                  <a:srgbClr val="000000"/>
                </a:solidFill>
              </a:defRPr>
            </a:lvl3pPr>
            <a:lvl4pPr>
              <a:defRPr sz="10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1">
            <a:extLst>
              <a:ext uri="{FF2B5EF4-FFF2-40B4-BE49-F238E27FC236}">
                <a16:creationId xmlns:a16="http://schemas.microsoft.com/office/drawing/2014/main" id="{4C54865C-FCA7-D74B-B594-2A87D3FA3620}"/>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6" name="Text Placeholder 17">
            <a:extLst>
              <a:ext uri="{FF2B5EF4-FFF2-40B4-BE49-F238E27FC236}">
                <a16:creationId xmlns:a16="http://schemas.microsoft.com/office/drawing/2014/main" id="{87D80A1E-A484-D14F-B0C1-55F922BF3276}"/>
              </a:ext>
            </a:extLst>
          </p:cNvPr>
          <p:cNvSpPr>
            <a:spLocks noGrp="1"/>
          </p:cNvSpPr>
          <p:nvPr>
            <p:ph type="body" sz="quarter" idx="15"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8" name="Text Placeholder 17">
            <a:extLst>
              <a:ext uri="{FF2B5EF4-FFF2-40B4-BE49-F238E27FC236}">
                <a16:creationId xmlns:a16="http://schemas.microsoft.com/office/drawing/2014/main" id="{6BDE91AD-3E93-7445-8BCC-A06BF7643D5F}"/>
              </a:ext>
            </a:extLst>
          </p:cNvPr>
          <p:cNvSpPr>
            <a:spLocks noGrp="1"/>
          </p:cNvSpPr>
          <p:nvPr>
            <p:ph type="body" sz="quarter" idx="20" hasCustomPrompt="1"/>
          </p:nvPr>
        </p:nvSpPr>
        <p:spPr>
          <a:xfrm>
            <a:off x="977797" y="645115"/>
            <a:ext cx="7520160" cy="179536"/>
          </a:xfrm>
        </p:spPr>
        <p:txBody>
          <a:bodyPr wrap="square" tIns="0" bIns="0">
            <a:spAutoFit/>
          </a:bodyPr>
          <a:lstStyle>
            <a:lvl1pPr marL="0" indent="0">
              <a:spcBef>
                <a:spcPts val="0"/>
              </a:spcBef>
              <a:buNone/>
              <a:defRPr sz="1350" b="0" cap="none" baseline="0">
                <a:solidFill>
                  <a:schemeClr val="tx1">
                    <a:lumMod val="50000"/>
                  </a:scheme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of page goes right here</a:t>
            </a:r>
          </a:p>
        </p:txBody>
      </p:sp>
    </p:spTree>
    <p:extLst>
      <p:ext uri="{BB962C8B-B14F-4D97-AF65-F5344CB8AC3E}">
        <p14:creationId xmlns:p14="http://schemas.microsoft.com/office/powerpoint/2010/main" val="8514067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 Column Grey">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0F79831D-C95B-2D42-B39B-E23D460CE1F8}"/>
              </a:ext>
            </a:extLst>
          </p:cNvPr>
          <p:cNvSpPr/>
          <p:nvPr userDrawn="1"/>
        </p:nvSpPr>
        <p:spPr>
          <a:xfrm>
            <a:off x="-24276" y="625073"/>
            <a:ext cx="9168276" cy="4518427"/>
          </a:xfrm>
          <a:custGeom>
            <a:avLst/>
            <a:gdLst>
              <a:gd name="connsiteX0" fmla="*/ 16184 w 9168276"/>
              <a:gd name="connsiteY0" fmla="*/ 0 h 4005558"/>
              <a:gd name="connsiteX1" fmla="*/ 6918690 w 9168276"/>
              <a:gd name="connsiteY1" fmla="*/ 0 h 4005558"/>
              <a:gd name="connsiteX2" fmla="*/ 6918690 w 9168276"/>
              <a:gd name="connsiteY2" fmla="*/ 121381 h 4005558"/>
              <a:gd name="connsiteX3" fmla="*/ 9168276 w 9168276"/>
              <a:gd name="connsiteY3" fmla="*/ 121381 h 4005558"/>
              <a:gd name="connsiteX4" fmla="*/ 9168276 w 9168276"/>
              <a:gd name="connsiteY4" fmla="*/ 4005558 h 4005558"/>
              <a:gd name="connsiteX5" fmla="*/ 0 w 9168276"/>
              <a:gd name="connsiteY5" fmla="*/ 4005558 h 4005558"/>
              <a:gd name="connsiteX6" fmla="*/ 16184 w 9168276"/>
              <a:gd name="connsiteY6" fmla="*/ 0 h 400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8276" h="4005558">
                <a:moveTo>
                  <a:pt x="16184" y="0"/>
                </a:moveTo>
                <a:lnTo>
                  <a:pt x="6918690" y="0"/>
                </a:lnTo>
                <a:lnTo>
                  <a:pt x="6918690" y="121381"/>
                </a:lnTo>
                <a:lnTo>
                  <a:pt x="9168276" y="121381"/>
                </a:lnTo>
                <a:lnTo>
                  <a:pt x="9168276" y="4005558"/>
                </a:lnTo>
                <a:lnTo>
                  <a:pt x="0" y="4005558"/>
                </a:lnTo>
                <a:cubicBezTo>
                  <a:pt x="5395" y="2670372"/>
                  <a:pt x="10789" y="1335186"/>
                  <a:pt x="16184" y="0"/>
                </a:cubicBezTo>
                <a:close/>
              </a:path>
            </a:pathLst>
          </a:cu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T" dirty="0"/>
          </a:p>
        </p:txBody>
      </p:sp>
      <p:sp>
        <p:nvSpPr>
          <p:cNvPr id="16" name="Slide Number Placeholder 1">
            <a:extLst>
              <a:ext uri="{FF2B5EF4-FFF2-40B4-BE49-F238E27FC236}">
                <a16:creationId xmlns:a16="http://schemas.microsoft.com/office/drawing/2014/main" id="{C5BF0A0D-9F5F-554C-B628-382CD7CC2A1B}"/>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6" name="Text Placeholder 17">
            <a:extLst>
              <a:ext uri="{FF2B5EF4-FFF2-40B4-BE49-F238E27FC236}">
                <a16:creationId xmlns:a16="http://schemas.microsoft.com/office/drawing/2014/main" id="{EC827BDE-0683-CB4C-8E59-85D9BAFF33F4}"/>
              </a:ext>
            </a:extLst>
          </p:cNvPr>
          <p:cNvSpPr>
            <a:spLocks noGrp="1"/>
          </p:cNvSpPr>
          <p:nvPr>
            <p:ph type="body" sz="quarter" idx="15"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7" name="Content Placeholder 2">
            <a:extLst>
              <a:ext uri="{FF2B5EF4-FFF2-40B4-BE49-F238E27FC236}">
                <a16:creationId xmlns:a16="http://schemas.microsoft.com/office/drawing/2014/main" id="{A6E8E612-E504-6A40-AB53-D470F0AD5694}"/>
              </a:ext>
            </a:extLst>
          </p:cNvPr>
          <p:cNvSpPr>
            <a:spLocks noGrp="1"/>
          </p:cNvSpPr>
          <p:nvPr>
            <p:ph sz="quarter" idx="12"/>
          </p:nvPr>
        </p:nvSpPr>
        <p:spPr>
          <a:xfrm>
            <a:off x="761320" y="1101535"/>
            <a:ext cx="3234418" cy="3353377"/>
          </a:xfrm>
        </p:spPr>
        <p:txBody>
          <a:bodyPr>
            <a:normAutofit/>
          </a:bodyPr>
          <a:lstStyle>
            <a:lvl1pPr marL="117475" indent="-117475">
              <a:buFont typeface="Wingdings" pitchFamily="2" charset="2"/>
              <a:buChar char="§"/>
              <a:defRPr sz="1000">
                <a:solidFill>
                  <a:srgbClr val="000000"/>
                </a:solidFill>
              </a:defRPr>
            </a:lvl1pPr>
            <a:lvl2pPr marL="628650" indent="-171450">
              <a:buFont typeface="Arial" panose="020B0604020202020204" pitchFamily="34" charset="0"/>
              <a:buChar char="•"/>
              <a:defRPr sz="1000">
                <a:solidFill>
                  <a:srgbClr val="000000"/>
                </a:solidFill>
              </a:defRPr>
            </a:lvl2pPr>
            <a:lvl3pPr>
              <a:defRPr sz="1000">
                <a:solidFill>
                  <a:srgbClr val="000000"/>
                </a:solidFill>
              </a:defRPr>
            </a:lvl3pPr>
            <a:lvl4pPr>
              <a:defRPr sz="10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B503F1C1-33B4-2240-AC0F-23E557FEA559}"/>
              </a:ext>
            </a:extLst>
          </p:cNvPr>
          <p:cNvSpPr>
            <a:spLocks noGrp="1"/>
          </p:cNvSpPr>
          <p:nvPr>
            <p:ph sz="quarter" idx="13"/>
          </p:nvPr>
        </p:nvSpPr>
        <p:spPr>
          <a:xfrm>
            <a:off x="4862758" y="1106032"/>
            <a:ext cx="3195479" cy="3337730"/>
          </a:xfrm>
        </p:spPr>
        <p:txBody>
          <a:bodyPr>
            <a:normAutofit/>
          </a:bodyPr>
          <a:lstStyle>
            <a:lvl1pPr marL="117475" indent="-117475">
              <a:buFont typeface="Wingdings" pitchFamily="2" charset="2"/>
              <a:buChar char="§"/>
              <a:defRPr sz="1000">
                <a:solidFill>
                  <a:srgbClr val="000000"/>
                </a:solidFill>
              </a:defRPr>
            </a:lvl1pPr>
            <a:lvl2pPr marL="628650" indent="-171450">
              <a:buFont typeface="Arial" panose="020B0604020202020204" pitchFamily="34" charset="0"/>
              <a:buChar char="•"/>
              <a:defRPr sz="1000">
                <a:solidFill>
                  <a:srgbClr val="000000"/>
                </a:solidFill>
              </a:defRPr>
            </a:lvl2pPr>
            <a:lvl3pPr>
              <a:defRPr sz="1000">
                <a:solidFill>
                  <a:srgbClr val="000000"/>
                </a:solidFill>
              </a:defRPr>
            </a:lvl3pPr>
            <a:lvl4pPr>
              <a:defRPr sz="10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7">
            <a:extLst>
              <a:ext uri="{FF2B5EF4-FFF2-40B4-BE49-F238E27FC236}">
                <a16:creationId xmlns:a16="http://schemas.microsoft.com/office/drawing/2014/main" id="{97DE4121-3B3D-8140-B200-46D928FFC699}"/>
              </a:ext>
            </a:extLst>
          </p:cNvPr>
          <p:cNvSpPr>
            <a:spLocks noGrp="1"/>
          </p:cNvSpPr>
          <p:nvPr>
            <p:ph type="body" sz="quarter" idx="20" hasCustomPrompt="1"/>
          </p:nvPr>
        </p:nvSpPr>
        <p:spPr>
          <a:xfrm>
            <a:off x="977797" y="645115"/>
            <a:ext cx="5848516" cy="179536"/>
          </a:xfrm>
        </p:spPr>
        <p:txBody>
          <a:bodyPr wrap="square" tIns="0" bIns="0">
            <a:spAutoFit/>
          </a:bodyPr>
          <a:lstStyle>
            <a:lvl1pPr marL="0" indent="0">
              <a:spcBef>
                <a:spcPts val="0"/>
              </a:spcBef>
              <a:buNone/>
              <a:defRPr sz="1350" b="0" cap="none" baseline="0">
                <a:solidFill>
                  <a:schemeClr val="tx1">
                    <a:lumMod val="50000"/>
                  </a:scheme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of page goes right here</a:t>
            </a:r>
          </a:p>
        </p:txBody>
      </p:sp>
    </p:spTree>
    <p:extLst>
      <p:ext uri="{BB962C8B-B14F-4D97-AF65-F5344CB8AC3E}">
        <p14:creationId xmlns:p14="http://schemas.microsoft.com/office/powerpoint/2010/main" val="268990849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 Column Grey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BB133CB-5B06-264F-AC77-19591E57C24B}"/>
              </a:ext>
            </a:extLst>
          </p:cNvPr>
          <p:cNvSpPr/>
          <p:nvPr userDrawn="1"/>
        </p:nvSpPr>
        <p:spPr>
          <a:xfrm>
            <a:off x="0" y="625073"/>
            <a:ext cx="9144000" cy="3999316"/>
          </a:xfrm>
          <a:prstGeom prst="rect">
            <a:avLst/>
          </a:pr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T"/>
          </a:p>
        </p:txBody>
      </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761320" y="1101535"/>
            <a:ext cx="3234418" cy="3353377"/>
          </a:xfrm>
        </p:spPr>
        <p:txBody>
          <a:bodyPr>
            <a:normAutofit/>
          </a:bodyPr>
          <a:lstStyle>
            <a:lvl1pPr marL="117475" indent="-117475">
              <a:buFont typeface="Wingdings" pitchFamily="2" charset="2"/>
              <a:buChar char="§"/>
              <a:defRPr sz="1000">
                <a:solidFill>
                  <a:srgbClr val="000000"/>
                </a:solidFill>
              </a:defRPr>
            </a:lvl1pPr>
            <a:lvl2pPr marL="628650" indent="-171450">
              <a:buFont typeface="Arial" panose="020B0604020202020204" pitchFamily="34" charset="0"/>
              <a:buChar char="•"/>
              <a:defRPr sz="1000">
                <a:solidFill>
                  <a:srgbClr val="000000"/>
                </a:solidFill>
              </a:defRPr>
            </a:lvl2pPr>
            <a:lvl3pPr>
              <a:defRPr sz="1000">
                <a:solidFill>
                  <a:srgbClr val="000000"/>
                </a:solidFill>
              </a:defRPr>
            </a:lvl3pPr>
            <a:lvl4pPr>
              <a:defRPr sz="10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6733E3-7BAD-49A5-AEFD-751DEC68C592}"/>
              </a:ext>
            </a:extLst>
          </p:cNvPr>
          <p:cNvSpPr>
            <a:spLocks noGrp="1"/>
          </p:cNvSpPr>
          <p:nvPr>
            <p:ph sz="quarter" idx="13"/>
          </p:nvPr>
        </p:nvSpPr>
        <p:spPr>
          <a:xfrm>
            <a:off x="4862758" y="1106032"/>
            <a:ext cx="3195479" cy="3337730"/>
          </a:xfrm>
        </p:spPr>
        <p:txBody>
          <a:bodyPr>
            <a:normAutofit/>
          </a:bodyPr>
          <a:lstStyle>
            <a:lvl1pPr marL="117475" indent="-117475">
              <a:buFont typeface="Wingdings" pitchFamily="2" charset="2"/>
              <a:buChar char="§"/>
              <a:defRPr sz="1000">
                <a:solidFill>
                  <a:srgbClr val="000000"/>
                </a:solidFill>
              </a:defRPr>
            </a:lvl1pPr>
            <a:lvl2pPr marL="628650" indent="-171450">
              <a:buFont typeface="Arial" panose="020B0604020202020204" pitchFamily="34" charset="0"/>
              <a:buChar char="•"/>
              <a:defRPr sz="1000">
                <a:solidFill>
                  <a:srgbClr val="000000"/>
                </a:solidFill>
              </a:defRPr>
            </a:lvl2pPr>
            <a:lvl3pPr>
              <a:defRPr sz="1000">
                <a:solidFill>
                  <a:srgbClr val="000000"/>
                </a:solidFill>
              </a:defRPr>
            </a:lvl3pPr>
            <a:lvl4pPr>
              <a:defRPr sz="10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
            <a:extLst>
              <a:ext uri="{FF2B5EF4-FFF2-40B4-BE49-F238E27FC236}">
                <a16:creationId xmlns:a16="http://schemas.microsoft.com/office/drawing/2014/main" id="{0CFA73B1-913D-D543-9F2E-78EAFCBF0C89}"/>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7" name="Text Placeholder 17">
            <a:extLst>
              <a:ext uri="{FF2B5EF4-FFF2-40B4-BE49-F238E27FC236}">
                <a16:creationId xmlns:a16="http://schemas.microsoft.com/office/drawing/2014/main" id="{078A47B1-4A06-CE4D-A8AF-5AE0B41644B5}"/>
              </a:ext>
            </a:extLst>
          </p:cNvPr>
          <p:cNvSpPr>
            <a:spLocks noGrp="1"/>
          </p:cNvSpPr>
          <p:nvPr>
            <p:ph type="body" sz="quarter" idx="15"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0" name="Text Placeholder 17">
            <a:extLst>
              <a:ext uri="{FF2B5EF4-FFF2-40B4-BE49-F238E27FC236}">
                <a16:creationId xmlns:a16="http://schemas.microsoft.com/office/drawing/2014/main" id="{A60E4035-BE54-9242-8DD9-336B8311A369}"/>
              </a:ext>
            </a:extLst>
          </p:cNvPr>
          <p:cNvSpPr>
            <a:spLocks noGrp="1"/>
          </p:cNvSpPr>
          <p:nvPr>
            <p:ph type="body" sz="quarter" idx="20" hasCustomPrompt="1"/>
          </p:nvPr>
        </p:nvSpPr>
        <p:spPr>
          <a:xfrm>
            <a:off x="977797" y="645115"/>
            <a:ext cx="7520160" cy="179536"/>
          </a:xfrm>
        </p:spPr>
        <p:txBody>
          <a:bodyPr wrap="square" tIns="0" bIns="0">
            <a:spAutoFit/>
          </a:bodyPr>
          <a:lstStyle>
            <a:lvl1pPr marL="0" indent="0">
              <a:spcBef>
                <a:spcPts val="0"/>
              </a:spcBef>
              <a:buNone/>
              <a:defRPr sz="1350" b="0" cap="none" baseline="0">
                <a:solidFill>
                  <a:schemeClr val="tx1">
                    <a:lumMod val="50000"/>
                  </a:scheme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of page goes right here</a:t>
            </a:r>
          </a:p>
        </p:txBody>
      </p:sp>
    </p:spTree>
    <p:extLst>
      <p:ext uri="{BB962C8B-B14F-4D97-AF65-F5344CB8AC3E}">
        <p14:creationId xmlns:p14="http://schemas.microsoft.com/office/powerpoint/2010/main" val="194052698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 Column Short">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520E0A53-3832-E245-8A24-E877349D10F3}"/>
              </a:ext>
            </a:extLst>
          </p:cNvPr>
          <p:cNvSpPr/>
          <p:nvPr userDrawn="1"/>
        </p:nvSpPr>
        <p:spPr>
          <a:xfrm>
            <a:off x="0" y="-69760"/>
            <a:ext cx="9216828" cy="1837000"/>
          </a:xfrm>
          <a:custGeom>
            <a:avLst/>
            <a:gdLst>
              <a:gd name="connsiteX0" fmla="*/ 0 w 9119724"/>
              <a:gd name="connsiteY0" fmla="*/ 0 h 1812616"/>
              <a:gd name="connsiteX1" fmla="*/ 0 w 9119724"/>
              <a:gd name="connsiteY1" fmla="*/ 1691235 h 1812616"/>
              <a:gd name="connsiteX2" fmla="*/ 3309643 w 9119724"/>
              <a:gd name="connsiteY2" fmla="*/ 1691235 h 1812616"/>
              <a:gd name="connsiteX3" fmla="*/ 3309643 w 9119724"/>
              <a:gd name="connsiteY3" fmla="*/ 1812616 h 1812616"/>
              <a:gd name="connsiteX4" fmla="*/ 9119724 w 9119724"/>
              <a:gd name="connsiteY4" fmla="*/ 1812616 h 1812616"/>
              <a:gd name="connsiteX5" fmla="*/ 9119724 w 9119724"/>
              <a:gd name="connsiteY5" fmla="*/ 24276 h 1812616"/>
              <a:gd name="connsiteX6" fmla="*/ 0 w 9119724"/>
              <a:gd name="connsiteY6" fmla="*/ 0 h 1812616"/>
              <a:gd name="connsiteX0" fmla="*/ 0 w 9135766"/>
              <a:gd name="connsiteY0" fmla="*/ 0 h 1812616"/>
              <a:gd name="connsiteX1" fmla="*/ 0 w 9135766"/>
              <a:gd name="connsiteY1" fmla="*/ 1691235 h 1812616"/>
              <a:gd name="connsiteX2" fmla="*/ 3309643 w 9135766"/>
              <a:gd name="connsiteY2" fmla="*/ 1691235 h 1812616"/>
              <a:gd name="connsiteX3" fmla="*/ 3309643 w 9135766"/>
              <a:gd name="connsiteY3" fmla="*/ 1812616 h 1812616"/>
              <a:gd name="connsiteX4" fmla="*/ 9119724 w 9135766"/>
              <a:gd name="connsiteY4" fmla="*/ 1812616 h 1812616"/>
              <a:gd name="connsiteX5" fmla="*/ 9135766 w 9135766"/>
              <a:gd name="connsiteY5" fmla="*/ 8020 h 1812616"/>
              <a:gd name="connsiteX6" fmla="*/ 0 w 9135766"/>
              <a:gd name="connsiteY6" fmla="*/ 0 h 1812616"/>
              <a:gd name="connsiteX0" fmla="*/ 0 w 9135766"/>
              <a:gd name="connsiteY0" fmla="*/ 32622 h 1845238"/>
              <a:gd name="connsiteX1" fmla="*/ 0 w 9135766"/>
              <a:gd name="connsiteY1" fmla="*/ 1723857 h 1845238"/>
              <a:gd name="connsiteX2" fmla="*/ 3309643 w 9135766"/>
              <a:gd name="connsiteY2" fmla="*/ 1723857 h 1845238"/>
              <a:gd name="connsiteX3" fmla="*/ 3309643 w 9135766"/>
              <a:gd name="connsiteY3" fmla="*/ 1845238 h 1845238"/>
              <a:gd name="connsiteX4" fmla="*/ 9119724 w 9135766"/>
              <a:gd name="connsiteY4" fmla="*/ 1845238 h 1845238"/>
              <a:gd name="connsiteX5" fmla="*/ 9135766 w 9135766"/>
              <a:gd name="connsiteY5" fmla="*/ 0 h 1845238"/>
              <a:gd name="connsiteX6" fmla="*/ 0 w 9135766"/>
              <a:gd name="connsiteY6" fmla="*/ 32622 h 184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35766" h="1845238">
                <a:moveTo>
                  <a:pt x="0" y="32622"/>
                </a:moveTo>
                <a:lnTo>
                  <a:pt x="0" y="1723857"/>
                </a:lnTo>
                <a:lnTo>
                  <a:pt x="3309643" y="1723857"/>
                </a:lnTo>
                <a:lnTo>
                  <a:pt x="3309643" y="1845238"/>
                </a:lnTo>
                <a:lnTo>
                  <a:pt x="9119724" y="1845238"/>
                </a:lnTo>
                <a:lnTo>
                  <a:pt x="9135766" y="0"/>
                </a:lnTo>
                <a:lnTo>
                  <a:pt x="0" y="32622"/>
                </a:lnTo>
                <a:close/>
              </a:path>
            </a:pathLst>
          </a:custGeom>
          <a:solidFill>
            <a:srgbClr val="454E5C">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T"/>
          </a:p>
        </p:txBody>
      </p:sp>
      <p:sp>
        <p:nvSpPr>
          <p:cNvPr id="9" name="Text Placeholder 17">
            <a:extLst>
              <a:ext uri="{FF2B5EF4-FFF2-40B4-BE49-F238E27FC236}">
                <a16:creationId xmlns:a16="http://schemas.microsoft.com/office/drawing/2014/main" id="{2A79D911-B0E5-5946-8FA6-8CBB0F714B84}"/>
              </a:ext>
            </a:extLst>
          </p:cNvPr>
          <p:cNvSpPr>
            <a:spLocks noGrp="1"/>
          </p:cNvSpPr>
          <p:nvPr>
            <p:ph type="body" sz="quarter" idx="11" hasCustomPrompt="1"/>
          </p:nvPr>
        </p:nvSpPr>
        <p:spPr>
          <a:xfrm>
            <a:off x="755649" y="497087"/>
            <a:ext cx="2555875" cy="897682"/>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13" name="Slide Number Placeholder 1">
            <a:extLst>
              <a:ext uri="{FF2B5EF4-FFF2-40B4-BE49-F238E27FC236}">
                <a16:creationId xmlns:a16="http://schemas.microsoft.com/office/drawing/2014/main" id="{DAB9BBC3-9F00-004C-877E-D6A8734E9AD5}"/>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10" name="Text Placeholder 8">
            <a:extLst>
              <a:ext uri="{FF2B5EF4-FFF2-40B4-BE49-F238E27FC236}">
                <a16:creationId xmlns:a16="http://schemas.microsoft.com/office/drawing/2014/main" id="{F94B937C-5966-D34D-99CD-A62860F96580}"/>
              </a:ext>
            </a:extLst>
          </p:cNvPr>
          <p:cNvSpPr>
            <a:spLocks noGrp="1"/>
          </p:cNvSpPr>
          <p:nvPr>
            <p:ph type="body" sz="quarter" idx="13" hasCustomPrompt="1"/>
          </p:nvPr>
        </p:nvSpPr>
        <p:spPr>
          <a:xfrm>
            <a:off x="4864914" y="651176"/>
            <a:ext cx="3883800" cy="772456"/>
          </a:xfrm>
        </p:spPr>
        <p:txBody>
          <a:bodyPr wrap="square" lIns="0" tIns="0" rIns="0" bIns="0">
            <a:spAutoFit/>
          </a:bodyPr>
          <a:lstStyle>
            <a:lvl1pPr marL="0" indent="0">
              <a:lnSpc>
                <a:spcPts val="2100"/>
              </a:lnSpc>
              <a:buFont typeface="+mj-lt"/>
              <a:buNone/>
              <a:defRPr sz="12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1" name="Content Placeholder 2">
            <a:extLst>
              <a:ext uri="{FF2B5EF4-FFF2-40B4-BE49-F238E27FC236}">
                <a16:creationId xmlns:a16="http://schemas.microsoft.com/office/drawing/2014/main" id="{3E3F4EAF-1E19-314D-AE70-48F8781D619E}"/>
              </a:ext>
            </a:extLst>
          </p:cNvPr>
          <p:cNvSpPr>
            <a:spLocks noGrp="1"/>
          </p:cNvSpPr>
          <p:nvPr>
            <p:ph sz="quarter" idx="12"/>
          </p:nvPr>
        </p:nvSpPr>
        <p:spPr>
          <a:xfrm>
            <a:off x="761320" y="2144568"/>
            <a:ext cx="3234418" cy="2448289"/>
          </a:xfrm>
        </p:spPr>
        <p:txBody>
          <a:bodyPr>
            <a:normAutofit/>
          </a:bodyPr>
          <a:lstStyle>
            <a:lvl1pPr marL="117475" indent="-117475">
              <a:buFont typeface="Wingdings" pitchFamily="2" charset="2"/>
              <a:buChar char="§"/>
              <a:defRPr sz="1000">
                <a:solidFill>
                  <a:srgbClr val="000000"/>
                </a:solidFill>
              </a:defRPr>
            </a:lvl1pPr>
            <a:lvl2pPr marL="628650" indent="-171450">
              <a:buFont typeface="Arial" panose="020B0604020202020204" pitchFamily="34" charset="0"/>
              <a:buChar char="•"/>
              <a:defRPr sz="1000">
                <a:solidFill>
                  <a:srgbClr val="000000"/>
                </a:solidFill>
              </a:defRPr>
            </a:lvl2pPr>
            <a:lvl3pPr>
              <a:defRPr sz="1000">
                <a:solidFill>
                  <a:srgbClr val="000000"/>
                </a:solidFill>
              </a:defRPr>
            </a:lvl3pPr>
            <a:lvl4pPr>
              <a:defRPr sz="10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3">
            <a:extLst>
              <a:ext uri="{FF2B5EF4-FFF2-40B4-BE49-F238E27FC236}">
                <a16:creationId xmlns:a16="http://schemas.microsoft.com/office/drawing/2014/main" id="{3541E3D5-16B1-9648-8781-84B11A21A00E}"/>
              </a:ext>
            </a:extLst>
          </p:cNvPr>
          <p:cNvSpPr>
            <a:spLocks noGrp="1"/>
          </p:cNvSpPr>
          <p:nvPr>
            <p:ph sz="quarter" idx="15"/>
          </p:nvPr>
        </p:nvSpPr>
        <p:spPr>
          <a:xfrm>
            <a:off x="4862758" y="2147010"/>
            <a:ext cx="3195479" cy="2436865"/>
          </a:xfrm>
        </p:spPr>
        <p:txBody>
          <a:bodyPr>
            <a:normAutofit/>
          </a:bodyPr>
          <a:lstStyle>
            <a:lvl1pPr marL="117475" indent="-117475">
              <a:buFont typeface="Wingdings" pitchFamily="2" charset="2"/>
              <a:buChar char="§"/>
              <a:defRPr sz="1000">
                <a:solidFill>
                  <a:srgbClr val="000000"/>
                </a:solidFill>
              </a:defRPr>
            </a:lvl1pPr>
            <a:lvl2pPr marL="628650" indent="-171450">
              <a:buFont typeface="Arial" panose="020B0604020202020204" pitchFamily="34" charset="0"/>
              <a:buChar char="•"/>
              <a:defRPr sz="1000">
                <a:solidFill>
                  <a:srgbClr val="000000"/>
                </a:solidFill>
              </a:defRPr>
            </a:lvl2pPr>
            <a:lvl3pPr>
              <a:defRPr sz="1000">
                <a:solidFill>
                  <a:srgbClr val="000000"/>
                </a:solidFill>
              </a:defRPr>
            </a:lvl3pPr>
            <a:lvl4pPr>
              <a:defRPr sz="10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694183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C7FEE760-90EB-FD42-A7B2-0E0CCC84A072}"/>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7" name="Media Placeholder 6">
            <a:extLst>
              <a:ext uri="{FF2B5EF4-FFF2-40B4-BE49-F238E27FC236}">
                <a16:creationId xmlns:a16="http://schemas.microsoft.com/office/drawing/2014/main" id="{AD231699-0784-F840-8019-4CE423E448EA}"/>
              </a:ext>
            </a:extLst>
          </p:cNvPr>
          <p:cNvSpPr>
            <a:spLocks noGrp="1"/>
          </p:cNvSpPr>
          <p:nvPr>
            <p:ph type="media" sz="quarter" idx="15" hasCustomPrompt="1"/>
          </p:nvPr>
        </p:nvSpPr>
        <p:spPr>
          <a:xfrm>
            <a:off x="2124074" y="1364980"/>
            <a:ext cx="5256213" cy="2952750"/>
          </a:xfrm>
        </p:spPr>
        <p:txBody>
          <a:bodyPr anchor="ctr"/>
          <a:lstStyle>
            <a:lvl1pPr marL="0" indent="0" algn="ctr">
              <a:buNone/>
              <a:defRPr/>
            </a:lvl1pPr>
          </a:lstStyle>
          <a:p>
            <a:r>
              <a:rPr lang="en-PT" dirty="0"/>
              <a:t> Place video here</a:t>
            </a:r>
          </a:p>
          <a:p>
            <a:endParaRPr lang="en-PT" dirty="0"/>
          </a:p>
          <a:p>
            <a:endParaRPr lang="en-PT" dirty="0"/>
          </a:p>
        </p:txBody>
      </p:sp>
      <p:sp>
        <p:nvSpPr>
          <p:cNvPr id="5" name="Text Placeholder 17">
            <a:extLst>
              <a:ext uri="{FF2B5EF4-FFF2-40B4-BE49-F238E27FC236}">
                <a16:creationId xmlns:a16="http://schemas.microsoft.com/office/drawing/2014/main" id="{AB52D48B-7149-2C42-8A4E-7CA119568E5E}"/>
              </a:ext>
            </a:extLst>
          </p:cNvPr>
          <p:cNvSpPr>
            <a:spLocks noGrp="1"/>
          </p:cNvSpPr>
          <p:nvPr>
            <p:ph type="body" sz="quarter" idx="16"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8" name="Text Placeholder 17">
            <a:extLst>
              <a:ext uri="{FF2B5EF4-FFF2-40B4-BE49-F238E27FC236}">
                <a16:creationId xmlns:a16="http://schemas.microsoft.com/office/drawing/2014/main" id="{D4155F64-75C6-C049-87A9-D1B9DB7A3D4D}"/>
              </a:ext>
            </a:extLst>
          </p:cNvPr>
          <p:cNvSpPr>
            <a:spLocks noGrp="1"/>
          </p:cNvSpPr>
          <p:nvPr>
            <p:ph type="body" sz="quarter" idx="20" hasCustomPrompt="1"/>
          </p:nvPr>
        </p:nvSpPr>
        <p:spPr>
          <a:xfrm>
            <a:off x="977797" y="645115"/>
            <a:ext cx="7520160" cy="179536"/>
          </a:xfrm>
        </p:spPr>
        <p:txBody>
          <a:bodyPr wrap="square" tIns="0" bIns="0">
            <a:spAutoFit/>
          </a:bodyPr>
          <a:lstStyle>
            <a:lvl1pPr marL="0" indent="0">
              <a:spcBef>
                <a:spcPts val="0"/>
              </a:spcBef>
              <a:buNone/>
              <a:defRPr sz="1350" b="0" cap="none" baseline="0">
                <a:solidFill>
                  <a:schemeClr val="tx1">
                    <a:lumMod val="50000"/>
                  </a:scheme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of page goes right here</a:t>
            </a:r>
          </a:p>
        </p:txBody>
      </p:sp>
    </p:spTree>
    <p:extLst>
      <p:ext uri="{BB962C8B-B14F-4D97-AF65-F5344CB8AC3E}">
        <p14:creationId xmlns:p14="http://schemas.microsoft.com/office/powerpoint/2010/main" val="11568598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Headline Only White">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26EA2D29-3480-564D-B136-A68302CC3269}"/>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4" name="Text Placeholder 17">
            <a:extLst>
              <a:ext uri="{FF2B5EF4-FFF2-40B4-BE49-F238E27FC236}">
                <a16:creationId xmlns:a16="http://schemas.microsoft.com/office/drawing/2014/main" id="{9B59F8AA-80A9-1046-801E-5AC918D8B417}"/>
              </a:ext>
            </a:extLst>
          </p:cNvPr>
          <p:cNvSpPr>
            <a:spLocks noGrp="1"/>
          </p:cNvSpPr>
          <p:nvPr>
            <p:ph type="body" sz="quarter" idx="15"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5" name="Text Placeholder 17">
            <a:extLst>
              <a:ext uri="{FF2B5EF4-FFF2-40B4-BE49-F238E27FC236}">
                <a16:creationId xmlns:a16="http://schemas.microsoft.com/office/drawing/2014/main" id="{1A6387B9-8984-40B6-BE99-71B45489685D}"/>
              </a:ext>
            </a:extLst>
          </p:cNvPr>
          <p:cNvSpPr>
            <a:spLocks noGrp="1"/>
          </p:cNvSpPr>
          <p:nvPr>
            <p:ph type="body" sz="quarter" idx="20" hasCustomPrompt="1"/>
          </p:nvPr>
        </p:nvSpPr>
        <p:spPr>
          <a:xfrm>
            <a:off x="977797" y="645116"/>
            <a:ext cx="7520160" cy="179536"/>
          </a:xfrm>
        </p:spPr>
        <p:txBody>
          <a:bodyPr wrap="square" tIns="0" bIns="0">
            <a:spAutoFit/>
          </a:bodyPr>
          <a:lstStyle>
            <a:lvl1pPr marL="0" indent="0">
              <a:spcBef>
                <a:spcPts val="0"/>
              </a:spcBef>
              <a:buNone/>
              <a:defRPr sz="1350" b="0" cap="none" baseline="0">
                <a:solidFill>
                  <a:schemeClr val="tx1">
                    <a:lumMod val="50000"/>
                  </a:scheme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of page goes right here</a:t>
            </a:r>
          </a:p>
        </p:txBody>
      </p:sp>
    </p:spTree>
    <p:extLst>
      <p:ext uri="{BB962C8B-B14F-4D97-AF65-F5344CB8AC3E}">
        <p14:creationId xmlns:p14="http://schemas.microsoft.com/office/powerpoint/2010/main" val="401247718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Headline Only Grey-1">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AE451FDF-7E15-3A4A-8E81-A1C7E799160A}"/>
              </a:ext>
            </a:extLst>
          </p:cNvPr>
          <p:cNvSpPr/>
          <p:nvPr userDrawn="1"/>
        </p:nvSpPr>
        <p:spPr>
          <a:xfrm>
            <a:off x="-35781" y="643241"/>
            <a:ext cx="9215561" cy="3999315"/>
          </a:xfrm>
          <a:custGeom>
            <a:avLst/>
            <a:gdLst>
              <a:gd name="connsiteX0" fmla="*/ 25384 w 9169384"/>
              <a:gd name="connsiteY0" fmla="*/ 0 h 4134678"/>
              <a:gd name="connsiteX1" fmla="*/ 9169384 w 9169384"/>
              <a:gd name="connsiteY1" fmla="*/ 0 h 4134678"/>
              <a:gd name="connsiteX2" fmla="*/ 9169384 w 9169384"/>
              <a:gd name="connsiteY2" fmla="*/ 4023360 h 4134678"/>
              <a:gd name="connsiteX3" fmla="*/ 8278838 w 9169384"/>
              <a:gd name="connsiteY3" fmla="*/ 4023360 h 4134678"/>
              <a:gd name="connsiteX4" fmla="*/ 8278838 w 9169384"/>
              <a:gd name="connsiteY4" fmla="*/ 4134678 h 4134678"/>
              <a:gd name="connsiteX5" fmla="*/ 1957551 w 9169384"/>
              <a:gd name="connsiteY5" fmla="*/ 4134678 h 4134678"/>
              <a:gd name="connsiteX6" fmla="*/ 1957551 w 9169384"/>
              <a:gd name="connsiteY6" fmla="*/ 4047214 h 4134678"/>
              <a:gd name="connsiteX7" fmla="*/ 1530 w 9169384"/>
              <a:gd name="connsiteY7" fmla="*/ 4047214 h 4134678"/>
              <a:gd name="connsiteX8" fmla="*/ 25384 w 9169384"/>
              <a:gd name="connsiteY8" fmla="*/ 0 h 413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69384" h="4134678">
                <a:moveTo>
                  <a:pt x="25384" y="0"/>
                </a:moveTo>
                <a:lnTo>
                  <a:pt x="9169384" y="0"/>
                </a:lnTo>
                <a:lnTo>
                  <a:pt x="9169384" y="4023360"/>
                </a:lnTo>
                <a:lnTo>
                  <a:pt x="8278838" y="4023360"/>
                </a:lnTo>
                <a:lnTo>
                  <a:pt x="8278838" y="4134678"/>
                </a:lnTo>
                <a:lnTo>
                  <a:pt x="1957551" y="4134678"/>
                </a:lnTo>
                <a:lnTo>
                  <a:pt x="1957551" y="4047214"/>
                </a:lnTo>
                <a:lnTo>
                  <a:pt x="1530" y="4047214"/>
                </a:lnTo>
                <a:cubicBezTo>
                  <a:pt x="-1120" y="2700793"/>
                  <a:pt x="-3771" y="1354372"/>
                  <a:pt x="25384" y="0"/>
                </a:cubicBezTo>
                <a:close/>
              </a:path>
            </a:pathLst>
          </a:cu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T"/>
          </a:p>
        </p:txBody>
      </p:sp>
      <p:sp>
        <p:nvSpPr>
          <p:cNvPr id="11" name="Slide Number Placeholder 1">
            <a:extLst>
              <a:ext uri="{FF2B5EF4-FFF2-40B4-BE49-F238E27FC236}">
                <a16:creationId xmlns:a16="http://schemas.microsoft.com/office/drawing/2014/main" id="{26EA2D29-3480-564D-B136-A68302CC3269}"/>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5" name="Text Placeholder 17">
            <a:extLst>
              <a:ext uri="{FF2B5EF4-FFF2-40B4-BE49-F238E27FC236}">
                <a16:creationId xmlns:a16="http://schemas.microsoft.com/office/drawing/2014/main" id="{0F76A681-827E-7046-953A-05E56D4FE7B0}"/>
              </a:ext>
            </a:extLst>
          </p:cNvPr>
          <p:cNvSpPr>
            <a:spLocks noGrp="1"/>
          </p:cNvSpPr>
          <p:nvPr>
            <p:ph type="body" sz="quarter" idx="15"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7" name="Text Placeholder 17">
            <a:extLst>
              <a:ext uri="{FF2B5EF4-FFF2-40B4-BE49-F238E27FC236}">
                <a16:creationId xmlns:a16="http://schemas.microsoft.com/office/drawing/2014/main" id="{7042515F-9D8C-4A46-B064-895F7B15607A}"/>
              </a:ext>
            </a:extLst>
          </p:cNvPr>
          <p:cNvSpPr>
            <a:spLocks noGrp="1"/>
          </p:cNvSpPr>
          <p:nvPr>
            <p:ph type="body" sz="quarter" idx="20" hasCustomPrompt="1"/>
          </p:nvPr>
        </p:nvSpPr>
        <p:spPr>
          <a:xfrm>
            <a:off x="977797" y="645115"/>
            <a:ext cx="7520160" cy="179536"/>
          </a:xfrm>
        </p:spPr>
        <p:txBody>
          <a:bodyPr wrap="square" tIns="0" bIns="0">
            <a:spAutoFit/>
          </a:bodyPr>
          <a:lstStyle>
            <a:lvl1pPr marL="0" indent="0">
              <a:spcBef>
                <a:spcPts val="0"/>
              </a:spcBef>
              <a:buNone/>
              <a:defRPr sz="1350" b="0" cap="none" baseline="0">
                <a:solidFill>
                  <a:schemeClr val="tx1">
                    <a:lumMod val="50000"/>
                  </a:scheme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of page goes right here</a:t>
            </a:r>
          </a:p>
        </p:txBody>
      </p:sp>
    </p:spTree>
    <p:extLst>
      <p:ext uri="{BB962C8B-B14F-4D97-AF65-F5344CB8AC3E}">
        <p14:creationId xmlns:p14="http://schemas.microsoft.com/office/powerpoint/2010/main" val="57768285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Headline Only Grey-2">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0F79831D-C95B-2D42-B39B-E23D460CE1F8}"/>
              </a:ext>
            </a:extLst>
          </p:cNvPr>
          <p:cNvSpPr/>
          <p:nvPr userDrawn="1"/>
        </p:nvSpPr>
        <p:spPr>
          <a:xfrm>
            <a:off x="-24276" y="632858"/>
            <a:ext cx="9168276" cy="4518427"/>
          </a:xfrm>
          <a:custGeom>
            <a:avLst/>
            <a:gdLst>
              <a:gd name="connsiteX0" fmla="*/ 16184 w 9168276"/>
              <a:gd name="connsiteY0" fmla="*/ 0 h 4005558"/>
              <a:gd name="connsiteX1" fmla="*/ 6918690 w 9168276"/>
              <a:gd name="connsiteY1" fmla="*/ 0 h 4005558"/>
              <a:gd name="connsiteX2" fmla="*/ 6918690 w 9168276"/>
              <a:gd name="connsiteY2" fmla="*/ 121381 h 4005558"/>
              <a:gd name="connsiteX3" fmla="*/ 9168276 w 9168276"/>
              <a:gd name="connsiteY3" fmla="*/ 121381 h 4005558"/>
              <a:gd name="connsiteX4" fmla="*/ 9168276 w 9168276"/>
              <a:gd name="connsiteY4" fmla="*/ 4005558 h 4005558"/>
              <a:gd name="connsiteX5" fmla="*/ 0 w 9168276"/>
              <a:gd name="connsiteY5" fmla="*/ 4005558 h 4005558"/>
              <a:gd name="connsiteX6" fmla="*/ 16184 w 9168276"/>
              <a:gd name="connsiteY6" fmla="*/ 0 h 400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8276" h="4005558">
                <a:moveTo>
                  <a:pt x="16184" y="0"/>
                </a:moveTo>
                <a:lnTo>
                  <a:pt x="6918690" y="0"/>
                </a:lnTo>
                <a:lnTo>
                  <a:pt x="6918690" y="121381"/>
                </a:lnTo>
                <a:lnTo>
                  <a:pt x="9168276" y="121381"/>
                </a:lnTo>
                <a:lnTo>
                  <a:pt x="9168276" y="4005558"/>
                </a:lnTo>
                <a:lnTo>
                  <a:pt x="0" y="4005558"/>
                </a:lnTo>
                <a:cubicBezTo>
                  <a:pt x="5395" y="2670372"/>
                  <a:pt x="10789" y="1335186"/>
                  <a:pt x="16184" y="0"/>
                </a:cubicBezTo>
                <a:close/>
              </a:path>
            </a:pathLst>
          </a:cu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T" dirty="0"/>
          </a:p>
        </p:txBody>
      </p:sp>
      <p:sp>
        <p:nvSpPr>
          <p:cNvPr id="16" name="Slide Number Placeholder 1">
            <a:extLst>
              <a:ext uri="{FF2B5EF4-FFF2-40B4-BE49-F238E27FC236}">
                <a16:creationId xmlns:a16="http://schemas.microsoft.com/office/drawing/2014/main" id="{C5BF0A0D-9F5F-554C-B628-382CD7CC2A1B}"/>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6" name="Text Placeholder 17">
            <a:extLst>
              <a:ext uri="{FF2B5EF4-FFF2-40B4-BE49-F238E27FC236}">
                <a16:creationId xmlns:a16="http://schemas.microsoft.com/office/drawing/2014/main" id="{EC827BDE-0683-CB4C-8E59-85D9BAFF33F4}"/>
              </a:ext>
            </a:extLst>
          </p:cNvPr>
          <p:cNvSpPr>
            <a:spLocks noGrp="1"/>
          </p:cNvSpPr>
          <p:nvPr>
            <p:ph type="body" sz="quarter" idx="15"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5" name="Text Placeholder 17">
            <a:extLst>
              <a:ext uri="{FF2B5EF4-FFF2-40B4-BE49-F238E27FC236}">
                <a16:creationId xmlns:a16="http://schemas.microsoft.com/office/drawing/2014/main" id="{76C76AE1-C997-497C-BC4E-A9E002531C3C}"/>
              </a:ext>
            </a:extLst>
          </p:cNvPr>
          <p:cNvSpPr>
            <a:spLocks noGrp="1"/>
          </p:cNvSpPr>
          <p:nvPr>
            <p:ph type="body" sz="quarter" idx="20" hasCustomPrompt="1"/>
          </p:nvPr>
        </p:nvSpPr>
        <p:spPr>
          <a:xfrm>
            <a:off x="977797" y="645115"/>
            <a:ext cx="5848516" cy="179536"/>
          </a:xfrm>
        </p:spPr>
        <p:txBody>
          <a:bodyPr wrap="square" tIns="0" bIns="0">
            <a:spAutoFit/>
          </a:bodyPr>
          <a:lstStyle>
            <a:lvl1pPr marL="0" indent="0">
              <a:spcBef>
                <a:spcPts val="0"/>
              </a:spcBef>
              <a:buNone/>
              <a:defRPr sz="1350" b="0" cap="none" baseline="0">
                <a:solidFill>
                  <a:schemeClr val="tx1">
                    <a:lumMod val="50000"/>
                  </a:scheme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of page goes right here</a:t>
            </a:r>
          </a:p>
        </p:txBody>
      </p:sp>
    </p:spTree>
    <p:extLst>
      <p:ext uri="{BB962C8B-B14F-4D97-AF65-F5344CB8AC3E}">
        <p14:creationId xmlns:p14="http://schemas.microsoft.com/office/powerpoint/2010/main" val="1010281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content">
    <p:spTree>
      <p:nvGrpSpPr>
        <p:cNvPr id="1" name=""/>
        <p:cNvGrpSpPr/>
        <p:nvPr/>
      </p:nvGrpSpPr>
      <p:grpSpPr>
        <a:xfrm>
          <a:off x="0" y="0"/>
          <a:ext cx="0" cy="0"/>
          <a:chOff x="0" y="0"/>
          <a:chExt cx="0" cy="0"/>
        </a:xfrm>
      </p:grpSpPr>
      <p:sp>
        <p:nvSpPr>
          <p:cNvPr id="20" name="Freeform 19"/>
          <p:cNvSpPr/>
          <p:nvPr userDrawn="1"/>
        </p:nvSpPr>
        <p:spPr>
          <a:xfrm>
            <a:off x="2818151" y="536331"/>
            <a:ext cx="6108492" cy="4123592"/>
          </a:xfrm>
          <a:custGeom>
            <a:avLst/>
            <a:gdLst>
              <a:gd name="connsiteX0" fmla="*/ 0 w 5433647"/>
              <a:gd name="connsiteY0" fmla="*/ 0 h 4123592"/>
              <a:gd name="connsiteX1" fmla="*/ 193431 w 5433647"/>
              <a:gd name="connsiteY1" fmla="*/ 0 h 4123592"/>
              <a:gd name="connsiteX2" fmla="*/ 861647 w 5433647"/>
              <a:gd name="connsiteY2" fmla="*/ 0 h 4123592"/>
              <a:gd name="connsiteX3" fmla="*/ 5433647 w 5433647"/>
              <a:gd name="connsiteY3" fmla="*/ 0 h 4123592"/>
              <a:gd name="connsiteX4" fmla="*/ 5433647 w 5433647"/>
              <a:gd name="connsiteY4" fmla="*/ 4123592 h 4123592"/>
              <a:gd name="connsiteX5" fmla="*/ 193431 w 5433647"/>
              <a:gd name="connsiteY5" fmla="*/ 4123592 h 4123592"/>
              <a:gd name="connsiteX6" fmla="*/ 193431 w 5433647"/>
              <a:gd name="connsiteY6" fmla="*/ 3472961 h 4123592"/>
              <a:gd name="connsiteX7" fmla="*/ 0 w 5433647"/>
              <a:gd name="connsiteY7" fmla="*/ 3472961 h 41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3647" h="4123592">
                <a:moveTo>
                  <a:pt x="0" y="0"/>
                </a:moveTo>
                <a:lnTo>
                  <a:pt x="193431" y="0"/>
                </a:lnTo>
                <a:lnTo>
                  <a:pt x="861647" y="0"/>
                </a:lnTo>
                <a:lnTo>
                  <a:pt x="5433647" y="0"/>
                </a:lnTo>
                <a:lnTo>
                  <a:pt x="5433647" y="4123592"/>
                </a:lnTo>
                <a:lnTo>
                  <a:pt x="193431" y="4123592"/>
                </a:lnTo>
                <a:lnTo>
                  <a:pt x="193431" y="3472961"/>
                </a:lnTo>
                <a:lnTo>
                  <a:pt x="0" y="3472961"/>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8" name="Straight Connector 17"/>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7"/>
          <p:cNvSpPr>
            <a:spLocks noGrp="1"/>
          </p:cNvSpPr>
          <p:nvPr>
            <p:ph type="body" sz="quarter" idx="11" hasCustomPrompt="1"/>
          </p:nvPr>
        </p:nvSpPr>
        <p:spPr>
          <a:xfrm>
            <a:off x="467146" y="1184069"/>
            <a:ext cx="2153135" cy="2308324"/>
          </a:xfrm>
        </p:spPr>
        <p:txBody>
          <a:bodyPr>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25" name="Text Placeholder 8"/>
          <p:cNvSpPr>
            <a:spLocks noGrp="1"/>
          </p:cNvSpPr>
          <p:nvPr>
            <p:ph type="body" sz="quarter" idx="13" hasCustomPrompt="1"/>
          </p:nvPr>
        </p:nvSpPr>
        <p:spPr>
          <a:xfrm>
            <a:off x="554855" y="3501460"/>
            <a:ext cx="1993037"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11" name="Content Placeholder 10"/>
          <p:cNvSpPr>
            <a:spLocks noGrp="1"/>
          </p:cNvSpPr>
          <p:nvPr>
            <p:ph sz="quarter" idx="15" hasCustomPrompt="1"/>
          </p:nvPr>
        </p:nvSpPr>
        <p:spPr>
          <a:xfrm>
            <a:off x="3724102" y="906087"/>
            <a:ext cx="4577110" cy="3384080"/>
          </a:xfrm>
        </p:spPr>
        <p:txBody>
          <a:bodyPr anchor="ctr">
            <a:normAutofit/>
          </a:bodyPr>
          <a:lstStyle>
            <a:lvl1pPr marL="0" indent="0" algn="ctr">
              <a:buNone/>
              <a:defRPr sz="1600" baseline="0"/>
            </a:lvl1pPr>
          </a:lstStyle>
          <a:p>
            <a:pPr lvl="0"/>
            <a:r>
              <a:rPr lang="en-US"/>
              <a:t>Click to add chart, graphic, video, etc.</a:t>
            </a:r>
          </a:p>
        </p:txBody>
      </p:sp>
      <p:sp>
        <p:nvSpPr>
          <p:cNvPr id="2" name="Slide Number Placeholder 1"/>
          <p:cNvSpPr>
            <a:spLocks noGrp="1"/>
          </p:cNvSpPr>
          <p:nvPr>
            <p:ph type="sldNum" sz="quarter" idx="16"/>
          </p:nvPr>
        </p:nvSpPr>
        <p:spPr/>
        <p:txBody>
          <a:bodyPr/>
          <a:lstStyle/>
          <a:p>
            <a:fld id="{60CA11CF-C1A4-467A-AE79-393D23FD4920}" type="slidenum">
              <a:rPr lang="en-US" smtClean="0"/>
              <a:pPr/>
              <a:t>‹#›</a:t>
            </a:fld>
            <a:endParaRPr lang="en-US"/>
          </a:p>
        </p:txBody>
      </p:sp>
    </p:spTree>
    <p:extLst>
      <p:ext uri="{BB962C8B-B14F-4D97-AF65-F5344CB8AC3E}">
        <p14:creationId xmlns:p14="http://schemas.microsoft.com/office/powerpoint/2010/main" val="135915849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8462B9-2976-4D4E-B699-85ED987A96F2}"/>
              </a:ext>
            </a:extLst>
          </p:cNvPr>
          <p:cNvSpPr>
            <a:spLocks noGrp="1"/>
          </p:cNvSpPr>
          <p:nvPr>
            <p:ph type="sldNum" sz="quarter" idx="10"/>
          </p:nvPr>
        </p:nvSpPr>
        <p:spPr/>
        <p:txBody>
          <a:bodyPr/>
          <a:lstStyle/>
          <a:p>
            <a:fld id="{E6FF899E-83AB-4D90-84C5-239EB47A68A5}" type="slidenum">
              <a:rPr lang="en-US" smtClean="0"/>
              <a:pPr/>
              <a:t>‹#›</a:t>
            </a:fld>
            <a:endParaRPr lang="en-US" dirty="0"/>
          </a:p>
        </p:txBody>
      </p:sp>
    </p:spTree>
    <p:extLst>
      <p:ext uri="{BB962C8B-B14F-4D97-AF65-F5344CB8AC3E}">
        <p14:creationId xmlns:p14="http://schemas.microsoft.com/office/powerpoint/2010/main" val="180658739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mpelling Communicator">
    <p:spTree>
      <p:nvGrpSpPr>
        <p:cNvPr id="1" name=""/>
        <p:cNvGrpSpPr/>
        <p:nvPr/>
      </p:nvGrpSpPr>
      <p:grpSpPr>
        <a:xfrm>
          <a:off x="0" y="0"/>
          <a:ext cx="0" cy="0"/>
          <a:chOff x="0" y="0"/>
          <a:chExt cx="0" cy="0"/>
        </a:xfrm>
      </p:grpSpPr>
      <p:sp>
        <p:nvSpPr>
          <p:cNvPr id="26" name="Freeform 25">
            <a:extLst>
              <a:ext uri="{FF2B5EF4-FFF2-40B4-BE49-F238E27FC236}">
                <a16:creationId xmlns:a16="http://schemas.microsoft.com/office/drawing/2014/main" id="{3CE9705C-C414-924C-99FE-8484BCC1D7FF}"/>
              </a:ext>
            </a:extLst>
          </p:cNvPr>
          <p:cNvSpPr/>
          <p:nvPr userDrawn="1"/>
        </p:nvSpPr>
        <p:spPr>
          <a:xfrm>
            <a:off x="-47708" y="625073"/>
            <a:ext cx="9215561" cy="4731673"/>
          </a:xfrm>
          <a:custGeom>
            <a:avLst/>
            <a:gdLst>
              <a:gd name="connsiteX0" fmla="*/ 25384 w 9169384"/>
              <a:gd name="connsiteY0" fmla="*/ 0 h 4134678"/>
              <a:gd name="connsiteX1" fmla="*/ 9169384 w 9169384"/>
              <a:gd name="connsiteY1" fmla="*/ 0 h 4134678"/>
              <a:gd name="connsiteX2" fmla="*/ 9169384 w 9169384"/>
              <a:gd name="connsiteY2" fmla="*/ 4023360 h 4134678"/>
              <a:gd name="connsiteX3" fmla="*/ 8278838 w 9169384"/>
              <a:gd name="connsiteY3" fmla="*/ 4023360 h 4134678"/>
              <a:gd name="connsiteX4" fmla="*/ 8278838 w 9169384"/>
              <a:gd name="connsiteY4" fmla="*/ 4134678 h 4134678"/>
              <a:gd name="connsiteX5" fmla="*/ 1957551 w 9169384"/>
              <a:gd name="connsiteY5" fmla="*/ 4134678 h 4134678"/>
              <a:gd name="connsiteX6" fmla="*/ 1957551 w 9169384"/>
              <a:gd name="connsiteY6" fmla="*/ 4047214 h 4134678"/>
              <a:gd name="connsiteX7" fmla="*/ 1530 w 9169384"/>
              <a:gd name="connsiteY7" fmla="*/ 4047214 h 4134678"/>
              <a:gd name="connsiteX8" fmla="*/ 25384 w 9169384"/>
              <a:gd name="connsiteY8" fmla="*/ 0 h 413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69384" h="4134678">
                <a:moveTo>
                  <a:pt x="25384" y="0"/>
                </a:moveTo>
                <a:lnTo>
                  <a:pt x="9169384" y="0"/>
                </a:lnTo>
                <a:lnTo>
                  <a:pt x="9169384" y="4023360"/>
                </a:lnTo>
                <a:lnTo>
                  <a:pt x="8278838" y="4023360"/>
                </a:lnTo>
                <a:lnTo>
                  <a:pt x="8278838" y="4134678"/>
                </a:lnTo>
                <a:lnTo>
                  <a:pt x="1957551" y="4134678"/>
                </a:lnTo>
                <a:lnTo>
                  <a:pt x="1957551" y="4047214"/>
                </a:lnTo>
                <a:lnTo>
                  <a:pt x="1530" y="4047214"/>
                </a:lnTo>
                <a:cubicBezTo>
                  <a:pt x="-1120" y="2700793"/>
                  <a:pt x="-3771" y="1354372"/>
                  <a:pt x="25384" y="0"/>
                </a:cubicBezTo>
                <a:close/>
              </a:path>
            </a:pathLst>
          </a:cu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T"/>
          </a:p>
        </p:txBody>
      </p:sp>
      <p:sp>
        <p:nvSpPr>
          <p:cNvPr id="3" name="Slide Number Placeholder 2">
            <a:extLst>
              <a:ext uri="{FF2B5EF4-FFF2-40B4-BE49-F238E27FC236}">
                <a16:creationId xmlns:a16="http://schemas.microsoft.com/office/drawing/2014/main" id="{91635EAA-7FA1-EE48-9C32-1E8F76F8D3F1}"/>
              </a:ext>
            </a:extLst>
          </p:cNvPr>
          <p:cNvSpPr>
            <a:spLocks noGrp="1"/>
          </p:cNvSpPr>
          <p:nvPr>
            <p:ph type="sldNum" sz="quarter" idx="10"/>
          </p:nvPr>
        </p:nvSpPr>
        <p:spPr/>
        <p:txBody>
          <a:bodyPr/>
          <a:lstStyle/>
          <a:p>
            <a:fld id="{E6FF899E-83AB-4D90-84C5-239EB47A68A5}" type="slidenum">
              <a:rPr lang="en-US" smtClean="0"/>
              <a:pPr/>
              <a:t>‹#›</a:t>
            </a:fld>
            <a:endParaRPr lang="en-US" dirty="0"/>
          </a:p>
        </p:txBody>
      </p:sp>
      <p:sp>
        <p:nvSpPr>
          <p:cNvPr id="4" name="Text Placeholder 17">
            <a:extLst>
              <a:ext uri="{FF2B5EF4-FFF2-40B4-BE49-F238E27FC236}">
                <a16:creationId xmlns:a16="http://schemas.microsoft.com/office/drawing/2014/main" id="{B5297D93-A75D-454D-8D65-7F3AE0B6E0D6}"/>
              </a:ext>
            </a:extLst>
          </p:cNvPr>
          <p:cNvSpPr>
            <a:spLocks noGrp="1"/>
          </p:cNvSpPr>
          <p:nvPr>
            <p:ph type="body" sz="quarter" idx="15"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Compelling Communicator</a:t>
            </a:r>
          </a:p>
        </p:txBody>
      </p:sp>
      <p:sp>
        <p:nvSpPr>
          <p:cNvPr id="5" name="Rectangle 4">
            <a:extLst>
              <a:ext uri="{FF2B5EF4-FFF2-40B4-BE49-F238E27FC236}">
                <a16:creationId xmlns:a16="http://schemas.microsoft.com/office/drawing/2014/main" id="{62474606-AF39-704F-8B60-832F08C7A1FF}"/>
              </a:ext>
            </a:extLst>
          </p:cNvPr>
          <p:cNvSpPr/>
          <p:nvPr userDrawn="1"/>
        </p:nvSpPr>
        <p:spPr>
          <a:xfrm>
            <a:off x="279269" y="663131"/>
            <a:ext cx="2743199" cy="487838"/>
          </a:xfrm>
          <a:prstGeom prst="rect">
            <a:avLst/>
          </a:prstGeom>
          <a:solidFill>
            <a:schemeClr val="bg1"/>
          </a:solidFill>
          <a:ln w="127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300" b="1" dirty="0">
                <a:solidFill>
                  <a:srgbClr val="000000"/>
                </a:solidFill>
                <a:latin typeface="+mj-lt"/>
              </a:rPr>
              <a:t>SOLUTION:</a:t>
            </a:r>
          </a:p>
        </p:txBody>
      </p:sp>
      <p:sp>
        <p:nvSpPr>
          <p:cNvPr id="6" name="Rectangle 5">
            <a:extLst>
              <a:ext uri="{FF2B5EF4-FFF2-40B4-BE49-F238E27FC236}">
                <a16:creationId xmlns:a16="http://schemas.microsoft.com/office/drawing/2014/main" id="{6DB66FD6-D35E-2249-927E-6F3D12B9CD61}"/>
              </a:ext>
            </a:extLst>
          </p:cNvPr>
          <p:cNvSpPr/>
          <p:nvPr userDrawn="1"/>
        </p:nvSpPr>
        <p:spPr>
          <a:xfrm>
            <a:off x="3200401" y="663131"/>
            <a:ext cx="2743199" cy="487838"/>
          </a:xfrm>
          <a:prstGeom prst="rect">
            <a:avLst/>
          </a:prstGeom>
          <a:solidFill>
            <a:schemeClr val="bg1"/>
          </a:solidFill>
          <a:ln w="127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300" b="1" dirty="0">
                <a:solidFill>
                  <a:srgbClr val="000000"/>
                </a:solidFill>
                <a:latin typeface="+mj-lt"/>
              </a:rPr>
              <a:t>STAGE:</a:t>
            </a:r>
          </a:p>
        </p:txBody>
      </p:sp>
      <p:sp>
        <p:nvSpPr>
          <p:cNvPr id="7" name="Rectangle 6">
            <a:extLst>
              <a:ext uri="{FF2B5EF4-FFF2-40B4-BE49-F238E27FC236}">
                <a16:creationId xmlns:a16="http://schemas.microsoft.com/office/drawing/2014/main" id="{AD7D0B79-FDFA-3047-BD91-8932FDC780B8}"/>
              </a:ext>
            </a:extLst>
          </p:cNvPr>
          <p:cNvSpPr/>
          <p:nvPr userDrawn="1"/>
        </p:nvSpPr>
        <p:spPr>
          <a:xfrm>
            <a:off x="6121532" y="663131"/>
            <a:ext cx="2743199" cy="487838"/>
          </a:xfrm>
          <a:prstGeom prst="rect">
            <a:avLst/>
          </a:prstGeom>
          <a:solidFill>
            <a:schemeClr val="bg1"/>
          </a:solidFill>
          <a:ln w="127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300" b="1" dirty="0">
                <a:solidFill>
                  <a:srgbClr val="000000"/>
                </a:solidFill>
                <a:latin typeface="+mj-lt"/>
              </a:rPr>
              <a:t>SEGMENT:</a:t>
            </a:r>
          </a:p>
        </p:txBody>
      </p:sp>
      <p:sp>
        <p:nvSpPr>
          <p:cNvPr id="8" name="Rectangle 7">
            <a:extLst>
              <a:ext uri="{FF2B5EF4-FFF2-40B4-BE49-F238E27FC236}">
                <a16:creationId xmlns:a16="http://schemas.microsoft.com/office/drawing/2014/main" id="{D797A9E1-91BA-A44B-A20D-6A6A714F2550}"/>
              </a:ext>
            </a:extLst>
          </p:cNvPr>
          <p:cNvSpPr/>
          <p:nvPr userDrawn="1"/>
        </p:nvSpPr>
        <p:spPr>
          <a:xfrm>
            <a:off x="279268" y="1213974"/>
            <a:ext cx="4167827" cy="433380"/>
          </a:xfrm>
          <a:prstGeom prst="rect">
            <a:avLst/>
          </a:prstGeom>
          <a:solidFill>
            <a:schemeClr val="bg1"/>
          </a:solidFill>
          <a:ln w="127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27000" rIns="54000" bIns="27000" rtlCol="0" anchor="ctr"/>
          <a:lstStyle/>
          <a:p>
            <a:r>
              <a:rPr lang="en-GB" sz="1300" b="1" dirty="0">
                <a:solidFill>
                  <a:srgbClr val="EE3524"/>
                </a:solidFill>
                <a:latin typeface="+mj-lt"/>
              </a:rPr>
              <a:t>Audience:</a:t>
            </a:r>
          </a:p>
        </p:txBody>
      </p:sp>
      <p:sp>
        <p:nvSpPr>
          <p:cNvPr id="9" name="Rectangle 8">
            <a:extLst>
              <a:ext uri="{FF2B5EF4-FFF2-40B4-BE49-F238E27FC236}">
                <a16:creationId xmlns:a16="http://schemas.microsoft.com/office/drawing/2014/main" id="{FAC3A621-181D-794C-969A-E7F113B14615}"/>
              </a:ext>
            </a:extLst>
          </p:cNvPr>
          <p:cNvSpPr/>
          <p:nvPr userDrawn="1"/>
        </p:nvSpPr>
        <p:spPr>
          <a:xfrm>
            <a:off x="4696904" y="1213973"/>
            <a:ext cx="4167827" cy="433380"/>
          </a:xfrm>
          <a:prstGeom prst="rect">
            <a:avLst/>
          </a:prstGeom>
          <a:solidFill>
            <a:schemeClr val="bg1"/>
          </a:solidFill>
          <a:ln w="127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27000" rIns="54000" bIns="27000" rtlCol="0" anchor="ctr"/>
          <a:lstStyle/>
          <a:p>
            <a:r>
              <a:rPr lang="en-GB" sz="1300" b="1" dirty="0">
                <a:solidFill>
                  <a:srgbClr val="EE3524"/>
                </a:solidFill>
                <a:latin typeface="+mj-lt"/>
              </a:rPr>
              <a:t>Time:</a:t>
            </a:r>
          </a:p>
        </p:txBody>
      </p:sp>
      <p:sp>
        <p:nvSpPr>
          <p:cNvPr id="10" name="Rectangle 9">
            <a:extLst>
              <a:ext uri="{FF2B5EF4-FFF2-40B4-BE49-F238E27FC236}">
                <a16:creationId xmlns:a16="http://schemas.microsoft.com/office/drawing/2014/main" id="{C4C693D3-142F-A04B-A080-E9D3BE309951}"/>
              </a:ext>
            </a:extLst>
          </p:cNvPr>
          <p:cNvSpPr/>
          <p:nvPr userDrawn="1"/>
        </p:nvSpPr>
        <p:spPr>
          <a:xfrm>
            <a:off x="279268" y="1705004"/>
            <a:ext cx="4167827" cy="433380"/>
          </a:xfrm>
          <a:prstGeom prst="rect">
            <a:avLst/>
          </a:prstGeom>
          <a:solidFill>
            <a:schemeClr val="bg1"/>
          </a:solidFill>
          <a:ln w="127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27000" rIns="54000" bIns="27000" rtlCol="0" anchor="ctr"/>
          <a:lstStyle/>
          <a:p>
            <a:r>
              <a:rPr lang="en-GB" sz="1300" b="1" dirty="0">
                <a:solidFill>
                  <a:srgbClr val="EE3524"/>
                </a:solidFill>
                <a:latin typeface="+mj-lt"/>
              </a:rPr>
              <a:t>Knowledge:</a:t>
            </a:r>
          </a:p>
        </p:txBody>
      </p:sp>
      <p:sp>
        <p:nvSpPr>
          <p:cNvPr id="11" name="Rectangle 10">
            <a:extLst>
              <a:ext uri="{FF2B5EF4-FFF2-40B4-BE49-F238E27FC236}">
                <a16:creationId xmlns:a16="http://schemas.microsoft.com/office/drawing/2014/main" id="{CE906411-85AE-A74B-9C30-E86554EFA92F}"/>
              </a:ext>
            </a:extLst>
          </p:cNvPr>
          <p:cNvSpPr/>
          <p:nvPr userDrawn="1"/>
        </p:nvSpPr>
        <p:spPr>
          <a:xfrm>
            <a:off x="4696904" y="1705003"/>
            <a:ext cx="4167827" cy="433380"/>
          </a:xfrm>
          <a:prstGeom prst="rect">
            <a:avLst/>
          </a:prstGeom>
          <a:solidFill>
            <a:schemeClr val="bg1"/>
          </a:solidFill>
          <a:ln w="127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27000" rIns="54000" bIns="27000" rtlCol="0" anchor="ctr"/>
          <a:lstStyle/>
          <a:p>
            <a:r>
              <a:rPr lang="en-GB" sz="1300" b="1" dirty="0">
                <a:solidFill>
                  <a:srgbClr val="EE3524"/>
                </a:solidFill>
                <a:latin typeface="+mj-lt"/>
              </a:rPr>
              <a:t>Headwinds/Tailwinds:</a:t>
            </a:r>
          </a:p>
        </p:txBody>
      </p:sp>
      <p:sp>
        <p:nvSpPr>
          <p:cNvPr id="12" name="Rectangle 11">
            <a:extLst>
              <a:ext uri="{FF2B5EF4-FFF2-40B4-BE49-F238E27FC236}">
                <a16:creationId xmlns:a16="http://schemas.microsoft.com/office/drawing/2014/main" id="{DA58A40C-B002-6C45-96C3-267F854EAACD}"/>
              </a:ext>
            </a:extLst>
          </p:cNvPr>
          <p:cNvSpPr/>
          <p:nvPr userDrawn="1"/>
        </p:nvSpPr>
        <p:spPr>
          <a:xfrm>
            <a:off x="279268" y="2196989"/>
            <a:ext cx="8585462" cy="840577"/>
          </a:xfrm>
          <a:prstGeom prst="rect">
            <a:avLst/>
          </a:prstGeom>
          <a:solidFill>
            <a:schemeClr val="bg1"/>
          </a:solidFill>
          <a:ln w="127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27000" rIns="54000" bIns="27000" rtlCol="0" anchor="t"/>
          <a:lstStyle/>
          <a:p>
            <a:r>
              <a:rPr lang="en-GB" sz="1300" b="1" dirty="0">
                <a:solidFill>
                  <a:srgbClr val="EE3524"/>
                </a:solidFill>
                <a:latin typeface="+mj-lt"/>
              </a:rPr>
              <a:t>Action:</a:t>
            </a:r>
            <a:br>
              <a:rPr lang="en-GB" sz="1500" b="1" dirty="0">
                <a:solidFill>
                  <a:schemeClr val="tx1"/>
                </a:solidFill>
                <a:latin typeface="+mj-lt"/>
              </a:rPr>
            </a:br>
            <a:r>
              <a:rPr kumimoji="0" lang="en-GB" sz="1050" b="0" i="0" u="none" strike="noStrike" kern="1200" cap="none" spc="0" normalizeH="0" baseline="0" dirty="0">
                <a:ln>
                  <a:noFill/>
                </a:ln>
                <a:solidFill>
                  <a:srgbClr val="45484F"/>
                </a:solidFill>
                <a:effectLst/>
                <a:uLnTx/>
                <a:uFillTx/>
                <a:latin typeface="Franklin Gothic Medium Cond"/>
                <a:ea typeface="+mn-ea"/>
                <a:cs typeface="+mn-cs"/>
              </a:rPr>
              <a:t>What you want audience to do…</a:t>
            </a:r>
          </a:p>
          <a:p>
            <a:pPr marL="0" indent="0">
              <a:buFont typeface="+mj-lt"/>
              <a:buNone/>
            </a:pPr>
            <a:endParaRPr lang="en-GB" sz="1050" dirty="0">
              <a:solidFill>
                <a:schemeClr val="tx1"/>
              </a:solidFill>
              <a:latin typeface="+mj-lt"/>
            </a:endParaRPr>
          </a:p>
        </p:txBody>
      </p:sp>
      <p:sp>
        <p:nvSpPr>
          <p:cNvPr id="13" name="Rectangle 12">
            <a:extLst>
              <a:ext uri="{FF2B5EF4-FFF2-40B4-BE49-F238E27FC236}">
                <a16:creationId xmlns:a16="http://schemas.microsoft.com/office/drawing/2014/main" id="{19E287FA-CA67-744C-B21C-6150849852C8}"/>
              </a:ext>
            </a:extLst>
          </p:cNvPr>
          <p:cNvSpPr/>
          <p:nvPr userDrawn="1"/>
        </p:nvSpPr>
        <p:spPr>
          <a:xfrm>
            <a:off x="279269" y="3101730"/>
            <a:ext cx="8585462" cy="661726"/>
          </a:xfrm>
          <a:prstGeom prst="rect">
            <a:avLst/>
          </a:prstGeom>
          <a:solidFill>
            <a:schemeClr val="bg1"/>
          </a:solidFill>
          <a:ln w="127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27000" rIns="54000" bIns="27000" rtlCol="0" anchor="t"/>
          <a:lstStyle/>
          <a:p>
            <a:r>
              <a:rPr lang="en-GB" sz="1300" b="1" dirty="0">
                <a:solidFill>
                  <a:srgbClr val="EE3524"/>
                </a:solidFill>
                <a:latin typeface="+mj-lt"/>
              </a:rPr>
              <a:t>Audience problem:</a:t>
            </a:r>
            <a:br>
              <a:rPr lang="en-GB" sz="1500" b="1" dirty="0">
                <a:solidFill>
                  <a:schemeClr val="tx1"/>
                </a:solidFill>
                <a:latin typeface="+mj-lt"/>
              </a:rPr>
            </a:br>
            <a:r>
              <a:rPr kumimoji="0" lang="en-GB" sz="1050" b="0" i="0" u="none" strike="noStrike" kern="1200" cap="none" spc="0" normalizeH="0" baseline="0" noProof="0" dirty="0">
                <a:ln>
                  <a:noFill/>
                </a:ln>
                <a:solidFill>
                  <a:srgbClr val="45484F"/>
                </a:solidFill>
                <a:effectLst/>
                <a:uLnTx/>
                <a:uFillTx/>
                <a:latin typeface="Franklin Gothic Medium Cond"/>
                <a:ea typeface="+mn-ea"/>
                <a:cs typeface="+mn-cs"/>
              </a:rPr>
              <a:t>From customer perspective…</a:t>
            </a:r>
            <a:endParaRPr lang="en-GB" sz="1050" b="1" dirty="0">
              <a:solidFill>
                <a:schemeClr val="tx1"/>
              </a:solidFill>
              <a:latin typeface="+mj-lt"/>
            </a:endParaRPr>
          </a:p>
          <a:p>
            <a:pPr marL="0" indent="0">
              <a:buFont typeface="Arial" panose="020B0604020202020204" pitchFamily="34" charset="0"/>
              <a:buNone/>
            </a:pPr>
            <a:endParaRPr lang="en-GB" sz="1050" dirty="0">
              <a:solidFill>
                <a:schemeClr val="tx1"/>
              </a:solidFill>
              <a:latin typeface="+mj-lt"/>
            </a:endParaRPr>
          </a:p>
          <a:p>
            <a:pPr marL="257175" indent="-257175">
              <a:buFont typeface="+mj-lt"/>
              <a:buAutoNum type="arabicPeriod"/>
            </a:pPr>
            <a:endParaRPr lang="en-GB" sz="1050" dirty="0">
              <a:solidFill>
                <a:schemeClr val="tx1"/>
              </a:solidFill>
              <a:latin typeface="+mj-lt"/>
            </a:endParaRPr>
          </a:p>
        </p:txBody>
      </p:sp>
      <p:sp>
        <p:nvSpPr>
          <p:cNvPr id="14" name="Rectangle 13">
            <a:extLst>
              <a:ext uri="{FF2B5EF4-FFF2-40B4-BE49-F238E27FC236}">
                <a16:creationId xmlns:a16="http://schemas.microsoft.com/office/drawing/2014/main" id="{072E0FA9-5FB7-364C-A646-A9DF2F6FC5C7}"/>
              </a:ext>
            </a:extLst>
          </p:cNvPr>
          <p:cNvSpPr/>
          <p:nvPr userDrawn="1"/>
        </p:nvSpPr>
        <p:spPr>
          <a:xfrm>
            <a:off x="279269" y="3820720"/>
            <a:ext cx="8585462" cy="1058355"/>
          </a:xfrm>
          <a:prstGeom prst="rect">
            <a:avLst/>
          </a:prstGeom>
          <a:solidFill>
            <a:schemeClr val="bg1"/>
          </a:solidFill>
          <a:ln w="127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27000" rIns="54000" bIns="27000" rtlCol="0" anchor="t"/>
          <a:lstStyle/>
          <a:p>
            <a:r>
              <a:rPr lang="en-GB" sz="1300" b="1" dirty="0">
                <a:solidFill>
                  <a:srgbClr val="EE3524"/>
                </a:solidFill>
                <a:latin typeface="+mj-lt"/>
              </a:rPr>
              <a:t>Impacts:</a:t>
            </a:r>
            <a:br>
              <a:rPr lang="en-GB" sz="1500" b="1" dirty="0">
                <a:solidFill>
                  <a:schemeClr val="tx1"/>
                </a:solidFill>
                <a:latin typeface="+mj-lt"/>
              </a:rPr>
            </a:br>
            <a:r>
              <a:rPr lang="en-GB" sz="1050" kern="1200" dirty="0">
                <a:solidFill>
                  <a:schemeClr val="tx1"/>
                </a:solidFill>
                <a:latin typeface="+mj-lt"/>
                <a:ea typeface="+mn-ea"/>
                <a:cs typeface="+mn-cs"/>
              </a:rPr>
              <a:t>Rational/Emotional </a:t>
            </a:r>
            <a:br>
              <a:rPr lang="en-GB" sz="1050" kern="1200" dirty="0">
                <a:solidFill>
                  <a:schemeClr val="tx1"/>
                </a:solidFill>
                <a:latin typeface="+mj-lt"/>
                <a:ea typeface="+mn-ea"/>
                <a:cs typeface="+mn-cs"/>
              </a:rPr>
            </a:br>
            <a:r>
              <a:rPr lang="en-GB" sz="1050" kern="1200" dirty="0">
                <a:solidFill>
                  <a:schemeClr val="tx1"/>
                </a:solidFill>
                <a:latin typeface="+mj-lt"/>
                <a:ea typeface="+mn-ea"/>
                <a:cs typeface="+mn-cs"/>
              </a:rPr>
              <a:t>I</a:t>
            </a:r>
            <a:r>
              <a:rPr lang="en-GB" sz="1050" dirty="0">
                <a:solidFill>
                  <a:schemeClr val="tx1"/>
                </a:solidFill>
                <a:latin typeface="+mj-lt"/>
              </a:rPr>
              <a:t>f they don’t take action now…</a:t>
            </a:r>
            <a:endParaRPr lang="en-GB" sz="1050" b="1" dirty="0">
              <a:solidFill>
                <a:schemeClr val="tx1"/>
              </a:solidFill>
              <a:latin typeface="+mj-lt"/>
            </a:endParaRPr>
          </a:p>
          <a:p>
            <a:pPr marL="0" indent="0">
              <a:buFont typeface="Arial" panose="020B0604020202020204" pitchFamily="34" charset="0"/>
              <a:buNone/>
            </a:pPr>
            <a:endParaRPr lang="en-GB" sz="1050" dirty="0">
              <a:solidFill>
                <a:schemeClr val="tx1"/>
              </a:solidFill>
              <a:latin typeface="+mj-lt"/>
            </a:endParaRPr>
          </a:p>
          <a:p>
            <a:pPr marL="257175" indent="-257175">
              <a:buFont typeface="+mj-lt"/>
              <a:buAutoNum type="arabicPeriod"/>
            </a:pPr>
            <a:endParaRPr lang="en-GB" sz="1050" dirty="0">
              <a:solidFill>
                <a:schemeClr val="tx1"/>
              </a:solidFill>
              <a:latin typeface="+mj-lt"/>
            </a:endParaRPr>
          </a:p>
        </p:txBody>
      </p:sp>
      <p:sp>
        <p:nvSpPr>
          <p:cNvPr id="15" name="Text Placeholder 3">
            <a:extLst>
              <a:ext uri="{FF2B5EF4-FFF2-40B4-BE49-F238E27FC236}">
                <a16:creationId xmlns:a16="http://schemas.microsoft.com/office/drawing/2014/main" id="{2FDFD593-AB36-B54A-8250-1FC4A96ACC49}"/>
              </a:ext>
            </a:extLst>
          </p:cNvPr>
          <p:cNvSpPr>
            <a:spLocks noGrp="1"/>
          </p:cNvSpPr>
          <p:nvPr>
            <p:ph type="body" sz="quarter" idx="16" hasCustomPrompt="1"/>
          </p:nvPr>
        </p:nvSpPr>
        <p:spPr>
          <a:xfrm>
            <a:off x="5295331" y="1213973"/>
            <a:ext cx="3569399" cy="433380"/>
          </a:xfrm>
        </p:spPr>
        <p:txBody>
          <a:bodyPr lIns="18000" tIns="18000" rIns="18000" bIns="18000" anchor="ctr">
            <a:normAutofit/>
          </a:bodyPr>
          <a:lstStyle>
            <a:lvl1pPr marL="0" indent="0">
              <a:buNone/>
              <a:defRPr sz="900">
                <a:solidFill>
                  <a:srgbClr val="000000"/>
                </a:solidFill>
              </a:defRPr>
            </a:lvl1pPr>
          </a:lstStyle>
          <a:p>
            <a:pPr lvl="0"/>
            <a:r>
              <a:rPr lang="en-US" dirty="0"/>
              <a:t>Enter Time for main talking points, &amp; time for Q&amp;A</a:t>
            </a:r>
          </a:p>
        </p:txBody>
      </p:sp>
      <p:sp>
        <p:nvSpPr>
          <p:cNvPr id="16" name="Text Placeholder 3">
            <a:extLst>
              <a:ext uri="{FF2B5EF4-FFF2-40B4-BE49-F238E27FC236}">
                <a16:creationId xmlns:a16="http://schemas.microsoft.com/office/drawing/2014/main" id="{51A3FAF6-4CA3-4140-9CE9-46786245166F}"/>
              </a:ext>
            </a:extLst>
          </p:cNvPr>
          <p:cNvSpPr>
            <a:spLocks noGrp="1"/>
          </p:cNvSpPr>
          <p:nvPr>
            <p:ph type="body" sz="quarter" idx="17" hasCustomPrompt="1"/>
          </p:nvPr>
        </p:nvSpPr>
        <p:spPr>
          <a:xfrm>
            <a:off x="6466114" y="1701584"/>
            <a:ext cx="2398616" cy="433380"/>
          </a:xfrm>
        </p:spPr>
        <p:txBody>
          <a:bodyPr lIns="18000" tIns="18000" rIns="18000" bIns="18000" anchor="ctr">
            <a:normAutofit/>
          </a:bodyPr>
          <a:lstStyle>
            <a:lvl1pPr marL="0" indent="0">
              <a:buNone/>
              <a:defRPr sz="900">
                <a:solidFill>
                  <a:srgbClr val="000000"/>
                </a:solidFill>
              </a:defRPr>
            </a:lvl1pPr>
          </a:lstStyle>
          <a:p>
            <a:pPr lvl="0"/>
            <a:r>
              <a:rPr lang="en-US" dirty="0"/>
              <a:t>Enter blockers</a:t>
            </a:r>
          </a:p>
        </p:txBody>
      </p:sp>
      <p:sp>
        <p:nvSpPr>
          <p:cNvPr id="17" name="Text Placeholder 3">
            <a:extLst>
              <a:ext uri="{FF2B5EF4-FFF2-40B4-BE49-F238E27FC236}">
                <a16:creationId xmlns:a16="http://schemas.microsoft.com/office/drawing/2014/main" id="{02469A2F-0CAC-374C-8773-7186C47C9BFF}"/>
              </a:ext>
            </a:extLst>
          </p:cNvPr>
          <p:cNvSpPr>
            <a:spLocks noGrp="1"/>
          </p:cNvSpPr>
          <p:nvPr>
            <p:ph type="body" sz="quarter" idx="18" hasCustomPrompt="1"/>
          </p:nvPr>
        </p:nvSpPr>
        <p:spPr>
          <a:xfrm>
            <a:off x="1265464" y="1705003"/>
            <a:ext cx="3166901" cy="433380"/>
          </a:xfrm>
        </p:spPr>
        <p:txBody>
          <a:bodyPr lIns="18000" tIns="18000" rIns="18000" bIns="18000" anchor="ctr">
            <a:normAutofit/>
          </a:bodyPr>
          <a:lstStyle>
            <a:lvl1pPr marL="0" indent="0">
              <a:buNone/>
              <a:defRPr sz="900">
                <a:solidFill>
                  <a:srgbClr val="000000"/>
                </a:solidFill>
              </a:defRPr>
            </a:lvl1pPr>
          </a:lstStyle>
          <a:p>
            <a:pPr lvl="0"/>
            <a:r>
              <a:rPr lang="en-US" dirty="0"/>
              <a:t>Enter knowledge</a:t>
            </a:r>
          </a:p>
        </p:txBody>
      </p:sp>
      <p:sp>
        <p:nvSpPr>
          <p:cNvPr id="18" name="Text Placeholder 3">
            <a:extLst>
              <a:ext uri="{FF2B5EF4-FFF2-40B4-BE49-F238E27FC236}">
                <a16:creationId xmlns:a16="http://schemas.microsoft.com/office/drawing/2014/main" id="{359EF704-11B9-3B46-A853-83F2A2DBFE8A}"/>
              </a:ext>
            </a:extLst>
          </p:cNvPr>
          <p:cNvSpPr>
            <a:spLocks noGrp="1"/>
          </p:cNvSpPr>
          <p:nvPr>
            <p:ph type="body" sz="quarter" idx="19" hasCustomPrompt="1"/>
          </p:nvPr>
        </p:nvSpPr>
        <p:spPr>
          <a:xfrm>
            <a:off x="1280194" y="1207960"/>
            <a:ext cx="3166901" cy="433380"/>
          </a:xfrm>
        </p:spPr>
        <p:txBody>
          <a:bodyPr lIns="18000" tIns="18000" rIns="18000" bIns="18000" anchor="ctr">
            <a:normAutofit/>
          </a:bodyPr>
          <a:lstStyle>
            <a:lvl1pPr marL="0" indent="0">
              <a:buNone/>
              <a:defRPr sz="900">
                <a:solidFill>
                  <a:srgbClr val="000000"/>
                </a:solidFill>
              </a:defRPr>
            </a:lvl1pPr>
          </a:lstStyle>
          <a:p>
            <a:pPr lvl="0"/>
            <a:r>
              <a:rPr lang="en-US" dirty="0"/>
              <a:t>Enter audience</a:t>
            </a:r>
          </a:p>
        </p:txBody>
      </p:sp>
      <p:sp>
        <p:nvSpPr>
          <p:cNvPr id="19" name="Text Placeholder 3">
            <a:extLst>
              <a:ext uri="{FF2B5EF4-FFF2-40B4-BE49-F238E27FC236}">
                <a16:creationId xmlns:a16="http://schemas.microsoft.com/office/drawing/2014/main" id="{B1FD249A-9451-6440-9FCD-4F0AF1192556}"/>
              </a:ext>
            </a:extLst>
          </p:cNvPr>
          <p:cNvSpPr>
            <a:spLocks noGrp="1"/>
          </p:cNvSpPr>
          <p:nvPr>
            <p:ph type="body" sz="quarter" idx="20" hasCustomPrompt="1"/>
          </p:nvPr>
        </p:nvSpPr>
        <p:spPr>
          <a:xfrm>
            <a:off x="1265464" y="670595"/>
            <a:ext cx="1757004" cy="480373"/>
          </a:xfrm>
        </p:spPr>
        <p:txBody>
          <a:bodyPr lIns="18000" tIns="18000" rIns="18000" bIns="18000" anchor="ctr">
            <a:normAutofit/>
          </a:bodyPr>
          <a:lstStyle>
            <a:lvl1pPr marL="0" indent="0">
              <a:buNone/>
              <a:defRPr sz="900">
                <a:solidFill>
                  <a:srgbClr val="000000"/>
                </a:solidFill>
              </a:defRPr>
            </a:lvl1pPr>
          </a:lstStyle>
          <a:p>
            <a:pPr lvl="0"/>
            <a:r>
              <a:rPr lang="en-US" dirty="0"/>
              <a:t>Enter potential solution</a:t>
            </a:r>
          </a:p>
        </p:txBody>
      </p:sp>
      <p:sp>
        <p:nvSpPr>
          <p:cNvPr id="20" name="Text Placeholder 3">
            <a:extLst>
              <a:ext uri="{FF2B5EF4-FFF2-40B4-BE49-F238E27FC236}">
                <a16:creationId xmlns:a16="http://schemas.microsoft.com/office/drawing/2014/main" id="{944EFEED-7638-2545-9295-64953BD2C925}"/>
              </a:ext>
            </a:extLst>
          </p:cNvPr>
          <p:cNvSpPr>
            <a:spLocks noGrp="1"/>
          </p:cNvSpPr>
          <p:nvPr>
            <p:ph type="body" sz="quarter" idx="21" hasCustomPrompt="1"/>
          </p:nvPr>
        </p:nvSpPr>
        <p:spPr>
          <a:xfrm>
            <a:off x="3845379" y="673603"/>
            <a:ext cx="2098221" cy="480373"/>
          </a:xfrm>
        </p:spPr>
        <p:txBody>
          <a:bodyPr lIns="18000" tIns="18000" rIns="18000" bIns="18000" anchor="ctr">
            <a:normAutofit/>
          </a:bodyPr>
          <a:lstStyle>
            <a:lvl1pPr marL="0" indent="0">
              <a:buNone/>
              <a:defRPr sz="900">
                <a:solidFill>
                  <a:srgbClr val="000000"/>
                </a:solidFill>
              </a:defRPr>
            </a:lvl1pPr>
          </a:lstStyle>
          <a:p>
            <a:pPr lvl="0"/>
            <a:r>
              <a:rPr lang="en-US" dirty="0"/>
              <a:t>Enter SFDC deal stage</a:t>
            </a:r>
          </a:p>
        </p:txBody>
      </p:sp>
      <p:sp>
        <p:nvSpPr>
          <p:cNvPr id="21" name="Text Placeholder 3">
            <a:extLst>
              <a:ext uri="{FF2B5EF4-FFF2-40B4-BE49-F238E27FC236}">
                <a16:creationId xmlns:a16="http://schemas.microsoft.com/office/drawing/2014/main" id="{2B1E5438-6FC4-FB4A-9EC2-D812EA75F362}"/>
              </a:ext>
            </a:extLst>
          </p:cNvPr>
          <p:cNvSpPr>
            <a:spLocks noGrp="1"/>
          </p:cNvSpPr>
          <p:nvPr>
            <p:ph type="body" sz="quarter" idx="22" hasCustomPrompt="1"/>
          </p:nvPr>
        </p:nvSpPr>
        <p:spPr>
          <a:xfrm>
            <a:off x="6996793" y="673602"/>
            <a:ext cx="1867937" cy="480373"/>
          </a:xfrm>
        </p:spPr>
        <p:txBody>
          <a:bodyPr lIns="18000" tIns="18000" rIns="18000" bIns="18000" anchor="ctr">
            <a:normAutofit/>
          </a:bodyPr>
          <a:lstStyle>
            <a:lvl1pPr marL="0" indent="0">
              <a:buNone/>
              <a:defRPr sz="900">
                <a:solidFill>
                  <a:srgbClr val="000000"/>
                </a:solidFill>
              </a:defRPr>
            </a:lvl1pPr>
          </a:lstStyle>
          <a:p>
            <a:pPr lvl="0"/>
            <a:r>
              <a:rPr lang="en-US" dirty="0"/>
              <a:t>Enter market segment (Mobile)</a:t>
            </a:r>
          </a:p>
        </p:txBody>
      </p:sp>
      <p:sp>
        <p:nvSpPr>
          <p:cNvPr id="22" name="Text Placeholder 3">
            <a:extLst>
              <a:ext uri="{FF2B5EF4-FFF2-40B4-BE49-F238E27FC236}">
                <a16:creationId xmlns:a16="http://schemas.microsoft.com/office/drawing/2014/main" id="{D8C66D93-C73D-A04F-9B47-CF29BA7A3D22}"/>
              </a:ext>
            </a:extLst>
          </p:cNvPr>
          <p:cNvSpPr>
            <a:spLocks noGrp="1"/>
          </p:cNvSpPr>
          <p:nvPr>
            <p:ph type="body" sz="quarter" idx="23" hasCustomPrompt="1"/>
          </p:nvPr>
        </p:nvSpPr>
        <p:spPr>
          <a:xfrm>
            <a:off x="2016580" y="2207217"/>
            <a:ext cx="6848150" cy="818925"/>
          </a:xfrm>
        </p:spPr>
        <p:txBody>
          <a:bodyPr lIns="18000" tIns="18000" rIns="18000" bIns="18000" anchor="t">
            <a:normAutofit/>
          </a:bodyPr>
          <a:lstStyle>
            <a:lvl1pPr marL="171450" indent="-171450">
              <a:buFont typeface="Wingdings" pitchFamily="2" charset="2"/>
              <a:buChar char="§"/>
              <a:defRPr sz="900">
                <a:solidFill>
                  <a:srgbClr val="000000"/>
                </a:solidFill>
              </a:defRPr>
            </a:lvl1pPr>
          </a:lstStyle>
          <a:p>
            <a:pPr lvl="0"/>
            <a:r>
              <a:rPr lang="en-US" dirty="0"/>
              <a:t>Enter desired actions from the customer meeting</a:t>
            </a:r>
          </a:p>
        </p:txBody>
      </p:sp>
      <p:sp>
        <p:nvSpPr>
          <p:cNvPr id="23" name="Text Placeholder 3">
            <a:extLst>
              <a:ext uri="{FF2B5EF4-FFF2-40B4-BE49-F238E27FC236}">
                <a16:creationId xmlns:a16="http://schemas.microsoft.com/office/drawing/2014/main" id="{BC43C83D-271A-674A-B4A9-20E0B8C8DE15}"/>
              </a:ext>
            </a:extLst>
          </p:cNvPr>
          <p:cNvSpPr>
            <a:spLocks noGrp="1"/>
          </p:cNvSpPr>
          <p:nvPr>
            <p:ph type="body" sz="quarter" idx="24" hasCustomPrompt="1"/>
          </p:nvPr>
        </p:nvSpPr>
        <p:spPr>
          <a:xfrm>
            <a:off x="2016579" y="3096730"/>
            <a:ext cx="6848149" cy="661726"/>
          </a:xfrm>
        </p:spPr>
        <p:txBody>
          <a:bodyPr lIns="18000" tIns="18000" rIns="18000" bIns="18000" anchor="t">
            <a:normAutofit/>
          </a:bodyPr>
          <a:lstStyle>
            <a:lvl1pPr marL="171450" indent="-171450">
              <a:buFont typeface="Wingdings" pitchFamily="2" charset="2"/>
              <a:buChar char="§"/>
              <a:defRPr sz="900">
                <a:solidFill>
                  <a:srgbClr val="000000"/>
                </a:solidFill>
              </a:defRPr>
            </a:lvl1pPr>
          </a:lstStyle>
          <a:p>
            <a:pPr lvl="0"/>
            <a:r>
              <a:rPr lang="en-US" dirty="0"/>
              <a:t>Enter summary of customer top few problems</a:t>
            </a:r>
          </a:p>
        </p:txBody>
      </p:sp>
      <p:sp>
        <p:nvSpPr>
          <p:cNvPr id="24" name="Text Placeholder 3">
            <a:extLst>
              <a:ext uri="{FF2B5EF4-FFF2-40B4-BE49-F238E27FC236}">
                <a16:creationId xmlns:a16="http://schemas.microsoft.com/office/drawing/2014/main" id="{F6E8DF57-58EC-5945-A09C-D022EB07F45A}"/>
              </a:ext>
            </a:extLst>
          </p:cNvPr>
          <p:cNvSpPr>
            <a:spLocks noGrp="1"/>
          </p:cNvSpPr>
          <p:nvPr>
            <p:ph type="body" sz="quarter" idx="25" hasCustomPrompt="1"/>
          </p:nvPr>
        </p:nvSpPr>
        <p:spPr>
          <a:xfrm>
            <a:off x="2016579" y="3827144"/>
            <a:ext cx="6848149" cy="1051931"/>
          </a:xfrm>
        </p:spPr>
        <p:txBody>
          <a:bodyPr lIns="18000" tIns="18000" rIns="18000" bIns="18000" anchor="t">
            <a:normAutofit/>
          </a:bodyPr>
          <a:lstStyle>
            <a:lvl1pPr marL="171450" indent="-171450">
              <a:buFont typeface="Wingdings" pitchFamily="2" charset="2"/>
              <a:buChar char="§"/>
              <a:defRPr sz="900">
                <a:solidFill>
                  <a:srgbClr val="000000"/>
                </a:solidFill>
              </a:defRPr>
            </a:lvl1pPr>
          </a:lstStyle>
          <a:p>
            <a:pPr lvl="0"/>
            <a:r>
              <a:rPr lang="en-US" dirty="0"/>
              <a:t>Enter impact of doing nothing or doing something else</a:t>
            </a:r>
          </a:p>
        </p:txBody>
      </p:sp>
    </p:spTree>
    <p:extLst>
      <p:ext uri="{BB962C8B-B14F-4D97-AF65-F5344CB8AC3E}">
        <p14:creationId xmlns:p14="http://schemas.microsoft.com/office/powerpoint/2010/main" val="292833175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Pyramid of Planned Action">
    <p:spTree>
      <p:nvGrpSpPr>
        <p:cNvPr id="1" name=""/>
        <p:cNvGrpSpPr/>
        <p:nvPr/>
      </p:nvGrpSpPr>
      <p:grpSpPr>
        <a:xfrm>
          <a:off x="0" y="0"/>
          <a:ext cx="0" cy="0"/>
          <a:chOff x="0" y="0"/>
          <a:chExt cx="0" cy="0"/>
        </a:xfrm>
      </p:grpSpPr>
      <p:sp>
        <p:nvSpPr>
          <p:cNvPr id="26" name="Freeform 25">
            <a:extLst>
              <a:ext uri="{FF2B5EF4-FFF2-40B4-BE49-F238E27FC236}">
                <a16:creationId xmlns:a16="http://schemas.microsoft.com/office/drawing/2014/main" id="{3CE9705C-C414-924C-99FE-8484BCC1D7FF}"/>
              </a:ext>
            </a:extLst>
          </p:cNvPr>
          <p:cNvSpPr/>
          <p:nvPr userDrawn="1"/>
        </p:nvSpPr>
        <p:spPr>
          <a:xfrm>
            <a:off x="-55813" y="630842"/>
            <a:ext cx="9215561" cy="4731673"/>
          </a:xfrm>
          <a:custGeom>
            <a:avLst/>
            <a:gdLst>
              <a:gd name="connsiteX0" fmla="*/ 25384 w 9169384"/>
              <a:gd name="connsiteY0" fmla="*/ 0 h 4134678"/>
              <a:gd name="connsiteX1" fmla="*/ 9169384 w 9169384"/>
              <a:gd name="connsiteY1" fmla="*/ 0 h 4134678"/>
              <a:gd name="connsiteX2" fmla="*/ 9169384 w 9169384"/>
              <a:gd name="connsiteY2" fmla="*/ 4023360 h 4134678"/>
              <a:gd name="connsiteX3" fmla="*/ 8278838 w 9169384"/>
              <a:gd name="connsiteY3" fmla="*/ 4023360 h 4134678"/>
              <a:gd name="connsiteX4" fmla="*/ 8278838 w 9169384"/>
              <a:gd name="connsiteY4" fmla="*/ 4134678 h 4134678"/>
              <a:gd name="connsiteX5" fmla="*/ 1957551 w 9169384"/>
              <a:gd name="connsiteY5" fmla="*/ 4134678 h 4134678"/>
              <a:gd name="connsiteX6" fmla="*/ 1957551 w 9169384"/>
              <a:gd name="connsiteY6" fmla="*/ 4047214 h 4134678"/>
              <a:gd name="connsiteX7" fmla="*/ 1530 w 9169384"/>
              <a:gd name="connsiteY7" fmla="*/ 4047214 h 4134678"/>
              <a:gd name="connsiteX8" fmla="*/ 25384 w 9169384"/>
              <a:gd name="connsiteY8" fmla="*/ 0 h 413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69384" h="4134678">
                <a:moveTo>
                  <a:pt x="25384" y="0"/>
                </a:moveTo>
                <a:lnTo>
                  <a:pt x="9169384" y="0"/>
                </a:lnTo>
                <a:lnTo>
                  <a:pt x="9169384" y="4023360"/>
                </a:lnTo>
                <a:lnTo>
                  <a:pt x="8278838" y="4023360"/>
                </a:lnTo>
                <a:lnTo>
                  <a:pt x="8278838" y="4134678"/>
                </a:lnTo>
                <a:lnTo>
                  <a:pt x="1957551" y="4134678"/>
                </a:lnTo>
                <a:lnTo>
                  <a:pt x="1957551" y="4047214"/>
                </a:lnTo>
                <a:lnTo>
                  <a:pt x="1530" y="4047214"/>
                </a:lnTo>
                <a:cubicBezTo>
                  <a:pt x="-1120" y="2700793"/>
                  <a:pt x="-3771" y="1354372"/>
                  <a:pt x="25384" y="0"/>
                </a:cubicBezTo>
                <a:close/>
              </a:path>
            </a:pathLst>
          </a:cu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T"/>
          </a:p>
        </p:txBody>
      </p:sp>
      <p:sp>
        <p:nvSpPr>
          <p:cNvPr id="3" name="Slide Number Placeholder 2">
            <a:extLst>
              <a:ext uri="{FF2B5EF4-FFF2-40B4-BE49-F238E27FC236}">
                <a16:creationId xmlns:a16="http://schemas.microsoft.com/office/drawing/2014/main" id="{91635EAA-7FA1-EE48-9C32-1E8F76F8D3F1}"/>
              </a:ext>
            </a:extLst>
          </p:cNvPr>
          <p:cNvSpPr>
            <a:spLocks noGrp="1"/>
          </p:cNvSpPr>
          <p:nvPr>
            <p:ph type="sldNum" sz="quarter" idx="10"/>
          </p:nvPr>
        </p:nvSpPr>
        <p:spPr/>
        <p:txBody>
          <a:bodyPr/>
          <a:lstStyle/>
          <a:p>
            <a:fld id="{E6FF899E-83AB-4D90-84C5-239EB47A68A5}" type="slidenum">
              <a:rPr lang="en-US" smtClean="0"/>
              <a:pPr/>
              <a:t>‹#›</a:t>
            </a:fld>
            <a:endParaRPr lang="en-US" dirty="0"/>
          </a:p>
        </p:txBody>
      </p:sp>
      <p:sp>
        <p:nvSpPr>
          <p:cNvPr id="4" name="Text Placeholder 17">
            <a:extLst>
              <a:ext uri="{FF2B5EF4-FFF2-40B4-BE49-F238E27FC236}">
                <a16:creationId xmlns:a16="http://schemas.microsoft.com/office/drawing/2014/main" id="{B5297D93-A75D-454D-8D65-7F3AE0B6E0D6}"/>
              </a:ext>
            </a:extLst>
          </p:cNvPr>
          <p:cNvSpPr>
            <a:spLocks noGrp="1"/>
          </p:cNvSpPr>
          <p:nvPr>
            <p:ph type="body" sz="quarter" idx="15"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Pyramid of Planned Action</a:t>
            </a:r>
          </a:p>
        </p:txBody>
      </p:sp>
      <p:sp>
        <p:nvSpPr>
          <p:cNvPr id="25" name="Text Placeholder 17">
            <a:extLst>
              <a:ext uri="{FF2B5EF4-FFF2-40B4-BE49-F238E27FC236}">
                <a16:creationId xmlns:a16="http://schemas.microsoft.com/office/drawing/2014/main" id="{E0F1426C-CF1B-9C46-B401-01EEAE34CFFA}"/>
              </a:ext>
            </a:extLst>
          </p:cNvPr>
          <p:cNvSpPr>
            <a:spLocks noGrp="1"/>
          </p:cNvSpPr>
          <p:nvPr>
            <p:ph type="body" sz="quarter" idx="20" hasCustomPrompt="1"/>
          </p:nvPr>
        </p:nvSpPr>
        <p:spPr>
          <a:xfrm>
            <a:off x="977797" y="665588"/>
            <a:ext cx="7520160" cy="179536"/>
          </a:xfrm>
        </p:spPr>
        <p:txBody>
          <a:bodyPr wrap="square" tIns="0" bIns="0">
            <a:spAutoFit/>
          </a:bodyPr>
          <a:lstStyle>
            <a:lvl1pPr marL="0" indent="0">
              <a:spcBef>
                <a:spcPts val="0"/>
              </a:spcBef>
              <a:buNone/>
              <a:defRPr sz="1350" b="0" cap="none" baseline="0">
                <a:solidFill>
                  <a:schemeClr val="tx1">
                    <a:lumMod val="50000"/>
                  </a:scheme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Enter name of customer and communication purpose</a:t>
            </a:r>
          </a:p>
        </p:txBody>
      </p:sp>
      <p:sp>
        <p:nvSpPr>
          <p:cNvPr id="27" name="Text Placeholder 3">
            <a:extLst>
              <a:ext uri="{FF2B5EF4-FFF2-40B4-BE49-F238E27FC236}">
                <a16:creationId xmlns:a16="http://schemas.microsoft.com/office/drawing/2014/main" id="{140DCA6E-E903-304C-9926-90F3379D4CA3}"/>
              </a:ext>
            </a:extLst>
          </p:cNvPr>
          <p:cNvSpPr>
            <a:spLocks noGrp="1"/>
          </p:cNvSpPr>
          <p:nvPr>
            <p:ph type="body" sz="quarter" idx="22" hasCustomPrompt="1"/>
          </p:nvPr>
        </p:nvSpPr>
        <p:spPr>
          <a:xfrm>
            <a:off x="1040572" y="1062363"/>
            <a:ext cx="2551496" cy="818925"/>
          </a:xfrm>
        </p:spPr>
        <p:txBody>
          <a:bodyPr lIns="18000" tIns="18000" rIns="18000" bIns="18000" anchor="t">
            <a:normAutofit/>
          </a:bodyPr>
          <a:lstStyle>
            <a:lvl1pPr marL="171450" indent="-171450">
              <a:lnSpc>
                <a:spcPct val="100000"/>
              </a:lnSpc>
              <a:spcBef>
                <a:spcPts val="0"/>
              </a:spcBef>
              <a:buFont typeface="Wingdings" pitchFamily="2" charset="2"/>
              <a:buChar char="§"/>
              <a:defRPr sz="900">
                <a:solidFill>
                  <a:srgbClr val="000000"/>
                </a:solidFill>
              </a:defRPr>
            </a:lvl1pPr>
          </a:lstStyle>
          <a:p>
            <a:pPr lvl="0"/>
            <a:r>
              <a:rPr lang="en-US" dirty="0"/>
              <a:t>Enter key PROBLEMS</a:t>
            </a:r>
          </a:p>
        </p:txBody>
      </p:sp>
      <p:sp>
        <p:nvSpPr>
          <p:cNvPr id="28" name="Text Placeholder 3">
            <a:extLst>
              <a:ext uri="{FF2B5EF4-FFF2-40B4-BE49-F238E27FC236}">
                <a16:creationId xmlns:a16="http://schemas.microsoft.com/office/drawing/2014/main" id="{4018E56F-79D4-1F4C-BF1E-B372D75198C8}"/>
              </a:ext>
            </a:extLst>
          </p:cNvPr>
          <p:cNvSpPr>
            <a:spLocks noGrp="1"/>
          </p:cNvSpPr>
          <p:nvPr>
            <p:ph type="body" sz="quarter" idx="23" hasCustomPrompt="1"/>
          </p:nvPr>
        </p:nvSpPr>
        <p:spPr>
          <a:xfrm>
            <a:off x="5669877" y="1054827"/>
            <a:ext cx="2887536" cy="928855"/>
          </a:xfrm>
        </p:spPr>
        <p:txBody>
          <a:bodyPr vert="horz" lIns="18000" tIns="18000" rIns="18000" bIns="18000" rtlCol="0" anchor="t">
            <a:normAutofit/>
          </a:bodyPr>
          <a:lstStyle>
            <a:lvl1pPr marL="342900" indent="-342900">
              <a:buFont typeface="Wingdings" pitchFamily="2" charset="2"/>
              <a:buChar char="§"/>
              <a:defRPr lang="en-US" sz="900" dirty="0" smtClean="0">
                <a:solidFill>
                  <a:srgbClr val="000000"/>
                </a:solidFill>
              </a:defRPr>
            </a:lvl1pPr>
          </a:lstStyle>
          <a:p>
            <a:pPr marL="171450" lvl="0" indent="-171450">
              <a:lnSpc>
                <a:spcPct val="100000"/>
              </a:lnSpc>
              <a:spcBef>
                <a:spcPts val="0"/>
              </a:spcBef>
              <a:buFont typeface="Arial" panose="020B0604020202020204" pitchFamily="34" charset="0"/>
              <a:buChar char="•"/>
            </a:pPr>
            <a:r>
              <a:rPr lang="en-US" dirty="0"/>
              <a:t>Enter we what them to DO</a:t>
            </a:r>
          </a:p>
        </p:txBody>
      </p:sp>
      <p:sp>
        <p:nvSpPr>
          <p:cNvPr id="29" name="Text Placeholder 3">
            <a:extLst>
              <a:ext uri="{FF2B5EF4-FFF2-40B4-BE49-F238E27FC236}">
                <a16:creationId xmlns:a16="http://schemas.microsoft.com/office/drawing/2014/main" id="{29182D23-88F0-7A4B-95C3-4C2052C5FC2C}"/>
              </a:ext>
            </a:extLst>
          </p:cNvPr>
          <p:cNvSpPr>
            <a:spLocks noGrp="1"/>
          </p:cNvSpPr>
          <p:nvPr>
            <p:ph type="body" sz="quarter" idx="24" hasCustomPrompt="1"/>
          </p:nvPr>
        </p:nvSpPr>
        <p:spPr>
          <a:xfrm>
            <a:off x="507427" y="2074798"/>
            <a:ext cx="2551496" cy="1227381"/>
          </a:xfrm>
        </p:spPr>
        <p:txBody>
          <a:bodyPr vert="horz" lIns="18000" tIns="18000" rIns="18000" bIns="18000" rtlCol="0" anchor="t">
            <a:normAutofit/>
          </a:bodyPr>
          <a:lstStyle>
            <a:lvl1pPr marL="342900" indent="-342900">
              <a:buFont typeface="Wingdings" pitchFamily="2" charset="2"/>
              <a:buChar char="§"/>
              <a:defRPr lang="en-US" sz="900" dirty="0" smtClean="0">
                <a:solidFill>
                  <a:srgbClr val="000000"/>
                </a:solidFill>
              </a:defRPr>
            </a:lvl1pPr>
          </a:lstStyle>
          <a:p>
            <a:pPr marL="171450" lvl="0" indent="-171450">
              <a:lnSpc>
                <a:spcPct val="100000"/>
              </a:lnSpc>
              <a:spcBef>
                <a:spcPts val="0"/>
              </a:spcBef>
              <a:buFont typeface="Arial" panose="020B0604020202020204" pitchFamily="34" charset="0"/>
              <a:buChar char="•"/>
            </a:pPr>
            <a:r>
              <a:rPr lang="en-US" dirty="0"/>
              <a:t>Enter what they need to BELIEVE </a:t>
            </a:r>
          </a:p>
        </p:txBody>
      </p:sp>
      <p:sp>
        <p:nvSpPr>
          <p:cNvPr id="30" name="Text Placeholder 3">
            <a:extLst>
              <a:ext uri="{FF2B5EF4-FFF2-40B4-BE49-F238E27FC236}">
                <a16:creationId xmlns:a16="http://schemas.microsoft.com/office/drawing/2014/main" id="{901120EB-C4A7-B046-A6EE-0E520D1E4259}"/>
              </a:ext>
            </a:extLst>
          </p:cNvPr>
          <p:cNvSpPr>
            <a:spLocks noGrp="1"/>
          </p:cNvSpPr>
          <p:nvPr>
            <p:ph type="body" sz="quarter" idx="25" hasCustomPrompt="1"/>
          </p:nvPr>
        </p:nvSpPr>
        <p:spPr>
          <a:xfrm>
            <a:off x="135782" y="3467446"/>
            <a:ext cx="2551496" cy="1227381"/>
          </a:xfrm>
        </p:spPr>
        <p:txBody>
          <a:bodyPr vert="horz" lIns="18000" tIns="18000" rIns="18000" bIns="18000" rtlCol="0" anchor="t">
            <a:normAutofit/>
          </a:bodyPr>
          <a:lstStyle>
            <a:lvl1pPr marL="0" indent="0">
              <a:buFont typeface="Wingdings" pitchFamily="2" charset="2"/>
              <a:buChar char="§"/>
              <a:defRPr lang="en-US" sz="900" dirty="0" smtClean="0">
                <a:solidFill>
                  <a:srgbClr val="000000"/>
                </a:solidFill>
              </a:defRPr>
            </a:lvl1pPr>
          </a:lstStyle>
          <a:p>
            <a:pPr marL="171450" lvl="0" indent="-171450">
              <a:lnSpc>
                <a:spcPct val="100000"/>
              </a:lnSpc>
              <a:spcBef>
                <a:spcPts val="0"/>
              </a:spcBef>
              <a:buFont typeface="Arial" panose="020B0604020202020204" pitchFamily="34" charset="0"/>
              <a:buChar char="•"/>
            </a:pPr>
            <a:r>
              <a:rPr lang="en-US" dirty="0"/>
              <a:t>Enter what they need to KNOW</a:t>
            </a:r>
          </a:p>
        </p:txBody>
      </p:sp>
      <p:sp>
        <p:nvSpPr>
          <p:cNvPr id="31" name="Arrow: Pentagon 16">
            <a:extLst>
              <a:ext uri="{FF2B5EF4-FFF2-40B4-BE49-F238E27FC236}">
                <a16:creationId xmlns:a16="http://schemas.microsoft.com/office/drawing/2014/main" id="{F1CBBC55-494A-0C49-B75E-22EFE9B1113F}"/>
              </a:ext>
            </a:extLst>
          </p:cNvPr>
          <p:cNvSpPr/>
          <p:nvPr userDrawn="1"/>
        </p:nvSpPr>
        <p:spPr>
          <a:xfrm>
            <a:off x="5669877" y="2101625"/>
            <a:ext cx="1776544" cy="445417"/>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a:r>
              <a:rPr lang="en-GB" sz="1200" dirty="0">
                <a:solidFill>
                  <a:schemeClr val="accent1"/>
                </a:solidFill>
                <a:latin typeface="+mj-lt"/>
              </a:rPr>
              <a:t>Action</a:t>
            </a:r>
            <a:endParaRPr lang="en-US" sz="1200" dirty="0">
              <a:solidFill>
                <a:schemeClr val="accent1"/>
              </a:solidFill>
              <a:latin typeface="+mj-lt"/>
            </a:endParaRPr>
          </a:p>
        </p:txBody>
      </p:sp>
      <p:sp>
        <p:nvSpPr>
          <p:cNvPr id="32" name="Arrow: Pentagon 17">
            <a:extLst>
              <a:ext uri="{FF2B5EF4-FFF2-40B4-BE49-F238E27FC236}">
                <a16:creationId xmlns:a16="http://schemas.microsoft.com/office/drawing/2014/main" id="{D53E9723-97F2-5341-84BE-953D0C407493}"/>
              </a:ext>
            </a:extLst>
          </p:cNvPr>
          <p:cNvSpPr/>
          <p:nvPr userDrawn="1"/>
        </p:nvSpPr>
        <p:spPr>
          <a:xfrm>
            <a:off x="6234694" y="2883376"/>
            <a:ext cx="1776544" cy="445417"/>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a:r>
              <a:rPr lang="en-GB" sz="1200" dirty="0">
                <a:solidFill>
                  <a:schemeClr val="accent1"/>
                </a:solidFill>
                <a:latin typeface="+mj-lt"/>
              </a:rPr>
              <a:t>Insights</a:t>
            </a:r>
            <a:endParaRPr lang="en-US" sz="1200" dirty="0">
              <a:solidFill>
                <a:schemeClr val="accent1"/>
              </a:solidFill>
              <a:latin typeface="+mj-lt"/>
            </a:endParaRPr>
          </a:p>
        </p:txBody>
      </p:sp>
      <p:sp>
        <p:nvSpPr>
          <p:cNvPr id="33" name="Arrow: Pentagon 18">
            <a:extLst>
              <a:ext uri="{FF2B5EF4-FFF2-40B4-BE49-F238E27FC236}">
                <a16:creationId xmlns:a16="http://schemas.microsoft.com/office/drawing/2014/main" id="{0CC23460-6D7D-D14E-991B-1E0C1EA0B0AA}"/>
              </a:ext>
            </a:extLst>
          </p:cNvPr>
          <p:cNvSpPr/>
          <p:nvPr userDrawn="1"/>
        </p:nvSpPr>
        <p:spPr>
          <a:xfrm>
            <a:off x="6733886" y="3665127"/>
            <a:ext cx="1776544" cy="445417"/>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a:r>
              <a:rPr lang="en-GB" sz="1200" dirty="0">
                <a:solidFill>
                  <a:schemeClr val="accent1"/>
                </a:solidFill>
                <a:latin typeface="+mj-lt"/>
              </a:rPr>
              <a:t>Data and </a:t>
            </a:r>
          </a:p>
          <a:p>
            <a:pPr algn="ctr"/>
            <a:r>
              <a:rPr lang="en-GB" sz="1200" dirty="0">
                <a:solidFill>
                  <a:schemeClr val="accent1"/>
                </a:solidFill>
                <a:latin typeface="+mj-lt"/>
              </a:rPr>
              <a:t>illustration</a:t>
            </a:r>
            <a:endParaRPr lang="en-US" sz="1200" dirty="0">
              <a:solidFill>
                <a:schemeClr val="accent1"/>
              </a:solidFill>
              <a:latin typeface="+mj-lt"/>
            </a:endParaRPr>
          </a:p>
        </p:txBody>
      </p:sp>
      <p:sp>
        <p:nvSpPr>
          <p:cNvPr id="35" name="Isosceles Triangle 8">
            <a:extLst>
              <a:ext uri="{FF2B5EF4-FFF2-40B4-BE49-F238E27FC236}">
                <a16:creationId xmlns:a16="http://schemas.microsoft.com/office/drawing/2014/main" id="{05C792B4-E15D-5946-AF97-66D4F573FA7F}"/>
              </a:ext>
            </a:extLst>
          </p:cNvPr>
          <p:cNvSpPr/>
          <p:nvPr userDrawn="1"/>
        </p:nvSpPr>
        <p:spPr>
          <a:xfrm>
            <a:off x="2498803" y="1738589"/>
            <a:ext cx="4146395" cy="262890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dirty="0">
              <a:solidFill>
                <a:schemeClr val="tx1"/>
              </a:solidFill>
            </a:endParaRPr>
          </a:p>
        </p:txBody>
      </p:sp>
      <p:cxnSp>
        <p:nvCxnSpPr>
          <p:cNvPr id="36" name="Straight Connector 35">
            <a:extLst>
              <a:ext uri="{FF2B5EF4-FFF2-40B4-BE49-F238E27FC236}">
                <a16:creationId xmlns:a16="http://schemas.microsoft.com/office/drawing/2014/main" id="{BCF13ADF-7F5C-654E-843C-4D43F9AC925C}"/>
              </a:ext>
            </a:extLst>
          </p:cNvPr>
          <p:cNvCxnSpPr>
            <a:cxnSpLocks/>
          </p:cNvCxnSpPr>
          <p:nvPr userDrawn="1"/>
        </p:nvCxnSpPr>
        <p:spPr>
          <a:xfrm>
            <a:off x="3874417" y="2614103"/>
            <a:ext cx="13857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7B40062-1158-4443-B0DA-5975580FAB4D}"/>
              </a:ext>
            </a:extLst>
          </p:cNvPr>
          <p:cNvCxnSpPr>
            <a:cxnSpLocks/>
          </p:cNvCxnSpPr>
          <p:nvPr userDrawn="1"/>
        </p:nvCxnSpPr>
        <p:spPr>
          <a:xfrm>
            <a:off x="3186260" y="3470764"/>
            <a:ext cx="27314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E7202BA-FCB7-0C42-A1F5-9D38FFB8A497}"/>
              </a:ext>
            </a:extLst>
          </p:cNvPr>
          <p:cNvSpPr/>
          <p:nvPr userDrawn="1"/>
        </p:nvSpPr>
        <p:spPr>
          <a:xfrm>
            <a:off x="4322813" y="2106434"/>
            <a:ext cx="504335" cy="3446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a:r>
              <a:rPr lang="en-GB" sz="1400" b="1" dirty="0">
                <a:solidFill>
                  <a:schemeClr val="tx1"/>
                </a:solidFill>
                <a:latin typeface="+mj-lt"/>
              </a:rPr>
              <a:t>DO</a:t>
            </a:r>
            <a:endParaRPr lang="en-US" sz="1400" b="1" dirty="0">
              <a:solidFill>
                <a:schemeClr val="tx1"/>
              </a:solidFill>
              <a:latin typeface="+mj-lt"/>
            </a:endParaRPr>
          </a:p>
        </p:txBody>
      </p:sp>
      <p:sp>
        <p:nvSpPr>
          <p:cNvPr id="39" name="Rectangle 38">
            <a:extLst>
              <a:ext uri="{FF2B5EF4-FFF2-40B4-BE49-F238E27FC236}">
                <a16:creationId xmlns:a16="http://schemas.microsoft.com/office/drawing/2014/main" id="{DE284FC7-CF18-1746-8FB1-816FC7E858DE}"/>
              </a:ext>
            </a:extLst>
          </p:cNvPr>
          <p:cNvSpPr/>
          <p:nvPr userDrawn="1"/>
        </p:nvSpPr>
        <p:spPr>
          <a:xfrm>
            <a:off x="4178670" y="3817896"/>
            <a:ext cx="776534" cy="3446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a:r>
              <a:rPr lang="en-GB" sz="1400" b="1" dirty="0">
                <a:solidFill>
                  <a:schemeClr val="tx1"/>
                </a:solidFill>
                <a:latin typeface="+mj-lt"/>
              </a:rPr>
              <a:t>KNOW</a:t>
            </a:r>
            <a:endParaRPr lang="en-US" sz="1400" b="1" dirty="0">
              <a:solidFill>
                <a:schemeClr val="tx1"/>
              </a:solidFill>
              <a:latin typeface="+mj-lt"/>
            </a:endParaRPr>
          </a:p>
        </p:txBody>
      </p:sp>
      <p:sp>
        <p:nvSpPr>
          <p:cNvPr id="40" name="Rectangle 39">
            <a:extLst>
              <a:ext uri="{FF2B5EF4-FFF2-40B4-BE49-F238E27FC236}">
                <a16:creationId xmlns:a16="http://schemas.microsoft.com/office/drawing/2014/main" id="{CAA5D53A-091C-3942-8ACC-D38800C745A4}"/>
              </a:ext>
            </a:extLst>
          </p:cNvPr>
          <p:cNvSpPr/>
          <p:nvPr userDrawn="1"/>
        </p:nvSpPr>
        <p:spPr>
          <a:xfrm rot="18499899">
            <a:off x="2535603" y="2691484"/>
            <a:ext cx="1770514" cy="3446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a:r>
              <a:rPr lang="en-GB" sz="1200" spc="0" dirty="0">
                <a:solidFill>
                  <a:schemeClr val="tx1"/>
                </a:solidFill>
                <a:latin typeface="+mj-lt"/>
              </a:rPr>
              <a:t>AUDIENCE (MUST)</a:t>
            </a:r>
            <a:endParaRPr lang="en-US" sz="1200" spc="0" dirty="0">
              <a:solidFill>
                <a:schemeClr val="tx1"/>
              </a:solidFill>
              <a:latin typeface="+mj-lt"/>
            </a:endParaRPr>
          </a:p>
        </p:txBody>
      </p:sp>
      <p:sp>
        <p:nvSpPr>
          <p:cNvPr id="41" name="Rectangle 40">
            <a:extLst>
              <a:ext uri="{FF2B5EF4-FFF2-40B4-BE49-F238E27FC236}">
                <a16:creationId xmlns:a16="http://schemas.microsoft.com/office/drawing/2014/main" id="{28AAD352-B3DD-3247-88E8-6DF804F7639C}"/>
              </a:ext>
            </a:extLst>
          </p:cNvPr>
          <p:cNvSpPr/>
          <p:nvPr userDrawn="1"/>
        </p:nvSpPr>
        <p:spPr>
          <a:xfrm rot="3100101" flipH="1">
            <a:off x="4976033" y="2643633"/>
            <a:ext cx="1385740" cy="440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spc="0" dirty="0">
                <a:solidFill>
                  <a:schemeClr val="accent1"/>
                </a:solidFill>
                <a:latin typeface="+mj-lt"/>
              </a:rPr>
              <a:t>PRESENTER</a:t>
            </a:r>
            <a:endParaRPr lang="en-US" sz="1200" spc="0" dirty="0">
              <a:solidFill>
                <a:schemeClr val="accent1"/>
              </a:solidFill>
              <a:latin typeface="+mj-lt"/>
            </a:endParaRPr>
          </a:p>
        </p:txBody>
      </p:sp>
      <p:cxnSp>
        <p:nvCxnSpPr>
          <p:cNvPr id="42" name="Straight Connector 41">
            <a:extLst>
              <a:ext uri="{FF2B5EF4-FFF2-40B4-BE49-F238E27FC236}">
                <a16:creationId xmlns:a16="http://schemas.microsoft.com/office/drawing/2014/main" id="{2CF533B6-5464-F44E-A9FD-0938D58A8B8C}"/>
              </a:ext>
            </a:extLst>
          </p:cNvPr>
          <p:cNvCxnSpPr>
            <a:cxnSpLocks/>
          </p:cNvCxnSpPr>
          <p:nvPr userDrawn="1"/>
        </p:nvCxnSpPr>
        <p:spPr>
          <a:xfrm flipV="1">
            <a:off x="3874417" y="2614103"/>
            <a:ext cx="445416" cy="17321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Arrow: Pentagon 20">
            <a:extLst>
              <a:ext uri="{FF2B5EF4-FFF2-40B4-BE49-F238E27FC236}">
                <a16:creationId xmlns:a16="http://schemas.microsoft.com/office/drawing/2014/main" id="{257D3C8F-4BDA-A54F-964D-ECF0EB1D9902}"/>
              </a:ext>
            </a:extLst>
          </p:cNvPr>
          <p:cNvSpPr/>
          <p:nvPr userDrawn="1"/>
        </p:nvSpPr>
        <p:spPr>
          <a:xfrm rot="17796232">
            <a:off x="2703796" y="3460802"/>
            <a:ext cx="1776544" cy="318277"/>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a:r>
              <a:rPr lang="en-GB" sz="1200" dirty="0">
                <a:solidFill>
                  <a:schemeClr val="accent1"/>
                </a:solidFill>
                <a:latin typeface="+mj-lt"/>
              </a:rPr>
              <a:t>Insight Paths</a:t>
            </a:r>
            <a:endParaRPr lang="en-US" sz="1200" dirty="0">
              <a:solidFill>
                <a:schemeClr val="accent1"/>
              </a:solidFill>
              <a:latin typeface="+mj-lt"/>
            </a:endParaRPr>
          </a:p>
        </p:txBody>
      </p:sp>
      <p:cxnSp>
        <p:nvCxnSpPr>
          <p:cNvPr id="44" name="Straight Connector 43">
            <a:extLst>
              <a:ext uri="{FF2B5EF4-FFF2-40B4-BE49-F238E27FC236}">
                <a16:creationId xmlns:a16="http://schemas.microsoft.com/office/drawing/2014/main" id="{E192B37E-253C-464B-91A3-051BBCF7F6D9}"/>
              </a:ext>
            </a:extLst>
          </p:cNvPr>
          <p:cNvCxnSpPr>
            <a:cxnSpLocks/>
          </p:cNvCxnSpPr>
          <p:nvPr userDrawn="1"/>
        </p:nvCxnSpPr>
        <p:spPr>
          <a:xfrm flipH="1" flipV="1">
            <a:off x="4781531" y="2611157"/>
            <a:ext cx="445416" cy="17321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A616D82E-DAAC-8341-876C-1843EC6E066A}"/>
              </a:ext>
            </a:extLst>
          </p:cNvPr>
          <p:cNvSpPr/>
          <p:nvPr userDrawn="1"/>
        </p:nvSpPr>
        <p:spPr>
          <a:xfrm>
            <a:off x="2968306" y="4280587"/>
            <a:ext cx="406634" cy="429029"/>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mj-lt"/>
              </a:rPr>
              <a:t>1</a:t>
            </a:r>
            <a:endParaRPr lang="en-US" sz="1600" b="1" dirty="0">
              <a:latin typeface="+mj-lt"/>
            </a:endParaRPr>
          </a:p>
        </p:txBody>
      </p:sp>
      <p:sp>
        <p:nvSpPr>
          <p:cNvPr id="46" name="Oval 45">
            <a:extLst>
              <a:ext uri="{FF2B5EF4-FFF2-40B4-BE49-F238E27FC236}">
                <a16:creationId xmlns:a16="http://schemas.microsoft.com/office/drawing/2014/main" id="{EF456BC7-893B-A249-8D92-5BEC3F39107A}"/>
              </a:ext>
            </a:extLst>
          </p:cNvPr>
          <p:cNvSpPr/>
          <p:nvPr userDrawn="1"/>
        </p:nvSpPr>
        <p:spPr>
          <a:xfrm>
            <a:off x="4348651" y="4290504"/>
            <a:ext cx="406634" cy="429029"/>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mj-lt"/>
              </a:rPr>
              <a:t>2</a:t>
            </a:r>
            <a:endParaRPr lang="en-US" sz="1600" b="1" dirty="0">
              <a:latin typeface="+mj-lt"/>
            </a:endParaRPr>
          </a:p>
        </p:txBody>
      </p:sp>
      <p:sp>
        <p:nvSpPr>
          <p:cNvPr id="47" name="Oval 46">
            <a:extLst>
              <a:ext uri="{FF2B5EF4-FFF2-40B4-BE49-F238E27FC236}">
                <a16:creationId xmlns:a16="http://schemas.microsoft.com/office/drawing/2014/main" id="{C1C853C5-DFC6-1843-819A-98A123D5633D}"/>
              </a:ext>
            </a:extLst>
          </p:cNvPr>
          <p:cNvSpPr/>
          <p:nvPr userDrawn="1"/>
        </p:nvSpPr>
        <p:spPr>
          <a:xfrm>
            <a:off x="5754851" y="4260794"/>
            <a:ext cx="406634" cy="429029"/>
          </a:xfrm>
          <a:prstGeom prst="ellips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mj-lt"/>
              </a:rPr>
              <a:t>3</a:t>
            </a:r>
            <a:endParaRPr lang="en-US" sz="1600" b="1" dirty="0">
              <a:latin typeface="+mj-lt"/>
            </a:endParaRPr>
          </a:p>
        </p:txBody>
      </p:sp>
      <p:sp>
        <p:nvSpPr>
          <p:cNvPr id="48" name="Rectangle 47">
            <a:extLst>
              <a:ext uri="{FF2B5EF4-FFF2-40B4-BE49-F238E27FC236}">
                <a16:creationId xmlns:a16="http://schemas.microsoft.com/office/drawing/2014/main" id="{85102CAB-390A-A747-995E-DCBF9B2FED54}"/>
              </a:ext>
            </a:extLst>
          </p:cNvPr>
          <p:cNvSpPr/>
          <p:nvPr userDrawn="1"/>
        </p:nvSpPr>
        <p:spPr>
          <a:xfrm>
            <a:off x="4109938" y="2921171"/>
            <a:ext cx="943403" cy="344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a:r>
              <a:rPr lang="en-GB" sz="1400" b="1" dirty="0">
                <a:solidFill>
                  <a:schemeClr val="tx1"/>
                </a:solidFill>
                <a:latin typeface="+mj-lt"/>
              </a:rPr>
              <a:t>BELIEVE</a:t>
            </a:r>
            <a:endParaRPr lang="en-US" sz="1400" b="1" dirty="0">
              <a:solidFill>
                <a:schemeClr val="tx1"/>
              </a:solidFill>
              <a:latin typeface="+mj-lt"/>
            </a:endParaRPr>
          </a:p>
        </p:txBody>
      </p:sp>
      <p:sp>
        <p:nvSpPr>
          <p:cNvPr id="52" name="Rectangle 51">
            <a:extLst>
              <a:ext uri="{FF2B5EF4-FFF2-40B4-BE49-F238E27FC236}">
                <a16:creationId xmlns:a16="http://schemas.microsoft.com/office/drawing/2014/main" id="{F7801349-EDBB-3948-B3F3-71C2C2EA4F45}"/>
              </a:ext>
            </a:extLst>
          </p:cNvPr>
          <p:cNvSpPr/>
          <p:nvPr userDrawn="1"/>
        </p:nvSpPr>
        <p:spPr>
          <a:xfrm>
            <a:off x="3742100" y="1056378"/>
            <a:ext cx="1619734" cy="527301"/>
          </a:xfrm>
          <a:prstGeom prst="rect">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kern="1200" dirty="0">
                <a:solidFill>
                  <a:schemeClr val="lt1"/>
                </a:solidFill>
                <a:latin typeface="+mj-lt"/>
                <a:ea typeface="+mn-ea"/>
                <a:cs typeface="+mn-cs"/>
              </a:rPr>
              <a:t>PROBLEM</a:t>
            </a:r>
          </a:p>
        </p:txBody>
      </p:sp>
    </p:spTree>
    <p:extLst>
      <p:ext uri="{BB962C8B-B14F-4D97-AF65-F5344CB8AC3E}">
        <p14:creationId xmlns:p14="http://schemas.microsoft.com/office/powerpoint/2010/main" val="108349102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toryboard">
    <p:spTree>
      <p:nvGrpSpPr>
        <p:cNvPr id="1" name=""/>
        <p:cNvGrpSpPr/>
        <p:nvPr/>
      </p:nvGrpSpPr>
      <p:grpSpPr>
        <a:xfrm>
          <a:off x="0" y="0"/>
          <a:ext cx="0" cy="0"/>
          <a:chOff x="0" y="0"/>
          <a:chExt cx="0" cy="0"/>
        </a:xfrm>
      </p:grpSpPr>
      <p:sp>
        <p:nvSpPr>
          <p:cNvPr id="26" name="Freeform 25">
            <a:extLst>
              <a:ext uri="{FF2B5EF4-FFF2-40B4-BE49-F238E27FC236}">
                <a16:creationId xmlns:a16="http://schemas.microsoft.com/office/drawing/2014/main" id="{3CE9705C-C414-924C-99FE-8484BCC1D7FF}"/>
              </a:ext>
            </a:extLst>
          </p:cNvPr>
          <p:cNvSpPr/>
          <p:nvPr userDrawn="1"/>
        </p:nvSpPr>
        <p:spPr>
          <a:xfrm>
            <a:off x="-51089" y="630980"/>
            <a:ext cx="9215561" cy="4731673"/>
          </a:xfrm>
          <a:custGeom>
            <a:avLst/>
            <a:gdLst>
              <a:gd name="connsiteX0" fmla="*/ 25384 w 9169384"/>
              <a:gd name="connsiteY0" fmla="*/ 0 h 4134678"/>
              <a:gd name="connsiteX1" fmla="*/ 9169384 w 9169384"/>
              <a:gd name="connsiteY1" fmla="*/ 0 h 4134678"/>
              <a:gd name="connsiteX2" fmla="*/ 9169384 w 9169384"/>
              <a:gd name="connsiteY2" fmla="*/ 4023360 h 4134678"/>
              <a:gd name="connsiteX3" fmla="*/ 8278838 w 9169384"/>
              <a:gd name="connsiteY3" fmla="*/ 4023360 h 4134678"/>
              <a:gd name="connsiteX4" fmla="*/ 8278838 w 9169384"/>
              <a:gd name="connsiteY4" fmla="*/ 4134678 h 4134678"/>
              <a:gd name="connsiteX5" fmla="*/ 1957551 w 9169384"/>
              <a:gd name="connsiteY5" fmla="*/ 4134678 h 4134678"/>
              <a:gd name="connsiteX6" fmla="*/ 1957551 w 9169384"/>
              <a:gd name="connsiteY6" fmla="*/ 4047214 h 4134678"/>
              <a:gd name="connsiteX7" fmla="*/ 1530 w 9169384"/>
              <a:gd name="connsiteY7" fmla="*/ 4047214 h 4134678"/>
              <a:gd name="connsiteX8" fmla="*/ 25384 w 9169384"/>
              <a:gd name="connsiteY8" fmla="*/ 0 h 413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69384" h="4134678">
                <a:moveTo>
                  <a:pt x="25384" y="0"/>
                </a:moveTo>
                <a:lnTo>
                  <a:pt x="9169384" y="0"/>
                </a:lnTo>
                <a:lnTo>
                  <a:pt x="9169384" y="4023360"/>
                </a:lnTo>
                <a:lnTo>
                  <a:pt x="8278838" y="4023360"/>
                </a:lnTo>
                <a:lnTo>
                  <a:pt x="8278838" y="4134678"/>
                </a:lnTo>
                <a:lnTo>
                  <a:pt x="1957551" y="4134678"/>
                </a:lnTo>
                <a:lnTo>
                  <a:pt x="1957551" y="4047214"/>
                </a:lnTo>
                <a:lnTo>
                  <a:pt x="1530" y="4047214"/>
                </a:lnTo>
                <a:cubicBezTo>
                  <a:pt x="-1120" y="2700793"/>
                  <a:pt x="-3771" y="1354372"/>
                  <a:pt x="25384" y="0"/>
                </a:cubicBezTo>
                <a:close/>
              </a:path>
            </a:pathLst>
          </a:cu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T"/>
          </a:p>
        </p:txBody>
      </p:sp>
      <p:sp>
        <p:nvSpPr>
          <p:cNvPr id="21" name="Rectangle 20">
            <a:extLst>
              <a:ext uri="{FF2B5EF4-FFF2-40B4-BE49-F238E27FC236}">
                <a16:creationId xmlns:a16="http://schemas.microsoft.com/office/drawing/2014/main" id="{7C32E17E-2C93-4F45-9509-A96E2A807372}"/>
              </a:ext>
            </a:extLst>
          </p:cNvPr>
          <p:cNvSpPr/>
          <p:nvPr userDrawn="1"/>
        </p:nvSpPr>
        <p:spPr>
          <a:xfrm>
            <a:off x="6746167" y="1111560"/>
            <a:ext cx="2187443" cy="7759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b="0" i="0" dirty="0">
                <a:latin typeface="+mj-lt"/>
              </a:rPr>
              <a:t>What does success look like?</a:t>
            </a:r>
          </a:p>
          <a:p>
            <a:pPr algn="ctr"/>
            <a:r>
              <a:rPr lang="en-US" sz="900" b="0" i="0" dirty="0">
                <a:latin typeface="Franklin Gothic Book" panose="020B0503020102020204" pitchFamily="34" charset="0"/>
              </a:rPr>
              <a:t>Imagine &lt;…&gt; vs. Business &lt;doing nothing or different path&gt;</a:t>
            </a:r>
          </a:p>
        </p:txBody>
      </p:sp>
      <p:sp>
        <p:nvSpPr>
          <p:cNvPr id="3" name="Slide Number Placeholder 2">
            <a:extLst>
              <a:ext uri="{FF2B5EF4-FFF2-40B4-BE49-F238E27FC236}">
                <a16:creationId xmlns:a16="http://schemas.microsoft.com/office/drawing/2014/main" id="{91635EAA-7FA1-EE48-9C32-1E8F76F8D3F1}"/>
              </a:ext>
            </a:extLst>
          </p:cNvPr>
          <p:cNvSpPr>
            <a:spLocks noGrp="1"/>
          </p:cNvSpPr>
          <p:nvPr>
            <p:ph type="sldNum" sz="quarter" idx="10"/>
          </p:nvPr>
        </p:nvSpPr>
        <p:spPr/>
        <p:txBody>
          <a:bodyPr/>
          <a:lstStyle/>
          <a:p>
            <a:fld id="{E6FF899E-83AB-4D90-84C5-239EB47A68A5}" type="slidenum">
              <a:rPr lang="en-US" smtClean="0"/>
              <a:pPr/>
              <a:t>‹#›</a:t>
            </a:fld>
            <a:endParaRPr lang="en-US" dirty="0"/>
          </a:p>
        </p:txBody>
      </p:sp>
      <p:sp>
        <p:nvSpPr>
          <p:cNvPr id="4" name="Text Placeholder 17">
            <a:extLst>
              <a:ext uri="{FF2B5EF4-FFF2-40B4-BE49-F238E27FC236}">
                <a16:creationId xmlns:a16="http://schemas.microsoft.com/office/drawing/2014/main" id="{B5297D93-A75D-454D-8D65-7F3AE0B6E0D6}"/>
              </a:ext>
            </a:extLst>
          </p:cNvPr>
          <p:cNvSpPr>
            <a:spLocks noGrp="1"/>
          </p:cNvSpPr>
          <p:nvPr>
            <p:ph type="body" sz="quarter" idx="15"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Storyboard</a:t>
            </a:r>
          </a:p>
        </p:txBody>
      </p:sp>
      <p:sp>
        <p:nvSpPr>
          <p:cNvPr id="25" name="Text Placeholder 17">
            <a:extLst>
              <a:ext uri="{FF2B5EF4-FFF2-40B4-BE49-F238E27FC236}">
                <a16:creationId xmlns:a16="http://schemas.microsoft.com/office/drawing/2014/main" id="{E0F1426C-CF1B-9C46-B401-01EEAE34CFFA}"/>
              </a:ext>
            </a:extLst>
          </p:cNvPr>
          <p:cNvSpPr>
            <a:spLocks noGrp="1"/>
          </p:cNvSpPr>
          <p:nvPr>
            <p:ph type="body" sz="quarter" idx="20" hasCustomPrompt="1"/>
          </p:nvPr>
        </p:nvSpPr>
        <p:spPr>
          <a:xfrm>
            <a:off x="977797" y="665588"/>
            <a:ext cx="7520160" cy="179536"/>
          </a:xfrm>
        </p:spPr>
        <p:txBody>
          <a:bodyPr wrap="square" tIns="0" bIns="0">
            <a:spAutoFit/>
          </a:bodyPr>
          <a:lstStyle>
            <a:lvl1pPr marL="0" indent="0">
              <a:spcBef>
                <a:spcPts val="0"/>
              </a:spcBef>
              <a:buNone/>
              <a:defRPr sz="1350" b="0" cap="none" baseline="0">
                <a:solidFill>
                  <a:schemeClr val="tx1">
                    <a:lumMod val="50000"/>
                  </a:scheme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Enter name of customer and communication purpose</a:t>
            </a:r>
          </a:p>
        </p:txBody>
      </p:sp>
      <p:sp>
        <p:nvSpPr>
          <p:cNvPr id="34" name="Text Placeholder 3">
            <a:extLst>
              <a:ext uri="{FF2B5EF4-FFF2-40B4-BE49-F238E27FC236}">
                <a16:creationId xmlns:a16="http://schemas.microsoft.com/office/drawing/2014/main" id="{9A4390AC-D00D-3C48-8835-AB7745FF2C01}"/>
              </a:ext>
            </a:extLst>
          </p:cNvPr>
          <p:cNvSpPr>
            <a:spLocks noGrp="1"/>
          </p:cNvSpPr>
          <p:nvPr>
            <p:ph type="body" sz="quarter" idx="22" hasCustomPrompt="1"/>
          </p:nvPr>
        </p:nvSpPr>
        <p:spPr>
          <a:xfrm>
            <a:off x="794159" y="4071366"/>
            <a:ext cx="2795202" cy="818925"/>
          </a:xfrm>
        </p:spPr>
        <p:txBody>
          <a:bodyPr vert="horz" lIns="18000" tIns="18000" rIns="18000" bIns="18000" rtlCol="0" anchor="t">
            <a:normAutofit/>
          </a:bodyPr>
          <a:lstStyle>
            <a:lvl1pPr marL="0" indent="0">
              <a:buFont typeface="Wingdings" pitchFamily="2" charset="2"/>
              <a:buChar char="§"/>
              <a:defRPr lang="en-US" sz="900" dirty="0" smtClean="0">
                <a:solidFill>
                  <a:srgbClr val="000000"/>
                </a:solidFill>
              </a:defRPr>
            </a:lvl1pPr>
          </a:lstStyle>
          <a:p>
            <a:pPr marL="171450" lvl="0" indent="-171450">
              <a:lnSpc>
                <a:spcPct val="100000"/>
              </a:lnSpc>
              <a:spcBef>
                <a:spcPts val="0"/>
              </a:spcBef>
              <a:buFont typeface="Arial" panose="020B0604020202020204" pitchFamily="34" charset="0"/>
              <a:buChar char="•"/>
            </a:pPr>
            <a:r>
              <a:rPr lang="en-US" dirty="0"/>
              <a:t>How SERIOUS points</a:t>
            </a:r>
          </a:p>
        </p:txBody>
      </p:sp>
      <p:sp>
        <p:nvSpPr>
          <p:cNvPr id="49" name="Text Placeholder 3">
            <a:extLst>
              <a:ext uri="{FF2B5EF4-FFF2-40B4-BE49-F238E27FC236}">
                <a16:creationId xmlns:a16="http://schemas.microsoft.com/office/drawing/2014/main" id="{61156986-895F-6844-B80E-61BBE1C7D524}"/>
              </a:ext>
            </a:extLst>
          </p:cNvPr>
          <p:cNvSpPr>
            <a:spLocks noGrp="1"/>
          </p:cNvSpPr>
          <p:nvPr>
            <p:ph type="body" sz="quarter" idx="23" hasCustomPrompt="1"/>
          </p:nvPr>
        </p:nvSpPr>
        <p:spPr>
          <a:xfrm>
            <a:off x="2292722" y="963001"/>
            <a:ext cx="3410575" cy="794128"/>
          </a:xfrm>
        </p:spPr>
        <p:txBody>
          <a:bodyPr vert="horz" lIns="18000" tIns="18000" rIns="18000" bIns="18000" rtlCol="0" anchor="t">
            <a:normAutofit/>
          </a:bodyPr>
          <a:lstStyle>
            <a:lvl1pPr marL="0" indent="0">
              <a:buFont typeface="Wingdings" pitchFamily="2" charset="2"/>
              <a:buChar char="§"/>
              <a:defRPr lang="en-US" sz="900" dirty="0" smtClean="0">
                <a:solidFill>
                  <a:srgbClr val="000000"/>
                </a:solidFill>
              </a:defRPr>
            </a:lvl1pPr>
          </a:lstStyle>
          <a:p>
            <a:pPr marL="171450" lvl="0" indent="-171450">
              <a:lnSpc>
                <a:spcPct val="100000"/>
              </a:lnSpc>
              <a:spcBef>
                <a:spcPts val="0"/>
              </a:spcBef>
              <a:buFont typeface="Arial" panose="020B0604020202020204" pitchFamily="34" charset="0"/>
              <a:buChar char="•"/>
            </a:pPr>
            <a:r>
              <a:rPr lang="en-US" dirty="0"/>
              <a:t>How URGENT points</a:t>
            </a:r>
          </a:p>
        </p:txBody>
      </p:sp>
      <p:sp>
        <p:nvSpPr>
          <p:cNvPr id="51" name="Text Placeholder 3">
            <a:extLst>
              <a:ext uri="{FF2B5EF4-FFF2-40B4-BE49-F238E27FC236}">
                <a16:creationId xmlns:a16="http://schemas.microsoft.com/office/drawing/2014/main" id="{19982F6E-ED45-DC4F-A755-D1CF1FCD8FAA}"/>
              </a:ext>
            </a:extLst>
          </p:cNvPr>
          <p:cNvSpPr>
            <a:spLocks noGrp="1"/>
          </p:cNvSpPr>
          <p:nvPr>
            <p:ph type="body" sz="quarter" idx="24" hasCustomPrompt="1"/>
          </p:nvPr>
        </p:nvSpPr>
        <p:spPr>
          <a:xfrm>
            <a:off x="3898229" y="4071366"/>
            <a:ext cx="2955015" cy="818925"/>
          </a:xfrm>
        </p:spPr>
        <p:txBody>
          <a:bodyPr vert="horz" lIns="18000" tIns="18000" rIns="18000" bIns="18000" rtlCol="0" anchor="t">
            <a:normAutofit/>
          </a:bodyPr>
          <a:lstStyle>
            <a:lvl1pPr marL="0" indent="0">
              <a:buFont typeface="Wingdings" pitchFamily="2" charset="2"/>
              <a:buChar char="§"/>
              <a:defRPr lang="en-US" sz="900" dirty="0" smtClean="0">
                <a:solidFill>
                  <a:srgbClr val="000000"/>
                </a:solidFill>
              </a:defRPr>
            </a:lvl1pPr>
          </a:lstStyle>
          <a:p>
            <a:pPr marL="171450" lvl="0" indent="-171450">
              <a:lnSpc>
                <a:spcPct val="100000"/>
              </a:lnSpc>
              <a:spcBef>
                <a:spcPts val="0"/>
              </a:spcBef>
              <a:buFont typeface="Arial" panose="020B0604020202020204" pitchFamily="34" charset="0"/>
              <a:buChar char="•"/>
            </a:pPr>
            <a:r>
              <a:rPr lang="en-US" dirty="0"/>
              <a:t>How can CSG help with pain and urgency</a:t>
            </a:r>
          </a:p>
        </p:txBody>
      </p:sp>
      <p:sp>
        <p:nvSpPr>
          <p:cNvPr id="52" name="Text Placeholder 3">
            <a:extLst>
              <a:ext uri="{FF2B5EF4-FFF2-40B4-BE49-F238E27FC236}">
                <a16:creationId xmlns:a16="http://schemas.microsoft.com/office/drawing/2014/main" id="{C8323F78-ABE3-DF49-87E1-88783CFCD6B0}"/>
              </a:ext>
            </a:extLst>
          </p:cNvPr>
          <p:cNvSpPr>
            <a:spLocks noGrp="1"/>
          </p:cNvSpPr>
          <p:nvPr>
            <p:ph type="body" sz="quarter" idx="25" hasCustomPrompt="1"/>
          </p:nvPr>
        </p:nvSpPr>
        <p:spPr>
          <a:xfrm>
            <a:off x="7238975" y="3234847"/>
            <a:ext cx="1815219" cy="1673000"/>
          </a:xfrm>
        </p:spPr>
        <p:txBody>
          <a:bodyPr vert="horz" lIns="18000" tIns="18000" rIns="18000" bIns="18000" rtlCol="0" anchor="t">
            <a:normAutofit/>
          </a:bodyPr>
          <a:lstStyle>
            <a:lvl1pPr marL="0" indent="0">
              <a:buFont typeface="Wingdings" pitchFamily="2" charset="2"/>
              <a:buChar char="§"/>
              <a:defRPr lang="en-US" sz="900" dirty="0" smtClean="0">
                <a:solidFill>
                  <a:srgbClr val="000000"/>
                </a:solidFill>
              </a:defRPr>
            </a:lvl1pPr>
          </a:lstStyle>
          <a:p>
            <a:pPr marL="171450" lvl="0" indent="-171450">
              <a:lnSpc>
                <a:spcPct val="100000"/>
              </a:lnSpc>
              <a:spcBef>
                <a:spcPts val="0"/>
              </a:spcBef>
              <a:buFont typeface="Arial" panose="020B0604020202020204" pitchFamily="34" charset="0"/>
              <a:buChar char="•"/>
            </a:pPr>
            <a:r>
              <a:rPr lang="en-US" dirty="0"/>
              <a:t>What ACTIONS to take</a:t>
            </a:r>
          </a:p>
        </p:txBody>
      </p:sp>
      <p:sp>
        <p:nvSpPr>
          <p:cNvPr id="53" name="Rectangle 52">
            <a:extLst>
              <a:ext uri="{FF2B5EF4-FFF2-40B4-BE49-F238E27FC236}">
                <a16:creationId xmlns:a16="http://schemas.microsoft.com/office/drawing/2014/main" id="{D5F15C41-7EDA-0346-98F6-FA9AD68AD046}"/>
              </a:ext>
            </a:extLst>
          </p:cNvPr>
          <p:cNvSpPr/>
          <p:nvPr userDrawn="1"/>
        </p:nvSpPr>
        <p:spPr>
          <a:xfrm>
            <a:off x="794159" y="3674864"/>
            <a:ext cx="1289598" cy="322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t"/>
          <a:lstStyle/>
          <a:p>
            <a:pPr marL="228600" indent="-228600">
              <a:buClr>
                <a:srgbClr val="EE3524"/>
              </a:buClr>
              <a:buFont typeface="+mj-lt"/>
              <a:buAutoNum type="arabicPeriod"/>
            </a:pPr>
            <a:r>
              <a:rPr lang="en-AU" sz="800" dirty="0">
                <a:solidFill>
                  <a:srgbClr val="000000"/>
                </a:solidFill>
              </a:rPr>
              <a:t>Problem points</a:t>
            </a:r>
          </a:p>
          <a:p>
            <a:pPr marL="228600" indent="-228600">
              <a:buClr>
                <a:srgbClr val="EE3524"/>
              </a:buClr>
              <a:buFont typeface="+mj-lt"/>
              <a:buAutoNum type="arabicPeriod"/>
            </a:pPr>
            <a:r>
              <a:rPr lang="en-AU" sz="800" dirty="0">
                <a:solidFill>
                  <a:srgbClr val="000000"/>
                </a:solidFill>
              </a:rPr>
              <a:t>Facts/data</a:t>
            </a:r>
            <a:endParaRPr lang="en-US" sz="800" dirty="0">
              <a:solidFill>
                <a:srgbClr val="000000"/>
              </a:solidFill>
            </a:endParaRPr>
          </a:p>
        </p:txBody>
      </p:sp>
      <p:sp>
        <p:nvSpPr>
          <p:cNvPr id="54" name="Rectangle 53">
            <a:extLst>
              <a:ext uri="{FF2B5EF4-FFF2-40B4-BE49-F238E27FC236}">
                <a16:creationId xmlns:a16="http://schemas.microsoft.com/office/drawing/2014/main" id="{4D7E64B0-F05F-6345-A995-64E763905639}"/>
              </a:ext>
            </a:extLst>
          </p:cNvPr>
          <p:cNvSpPr/>
          <p:nvPr userDrawn="1"/>
        </p:nvSpPr>
        <p:spPr>
          <a:xfrm>
            <a:off x="2292722" y="1822782"/>
            <a:ext cx="1122578" cy="3320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t"/>
          <a:lstStyle/>
          <a:p>
            <a:pPr marL="228600" indent="-228600">
              <a:buClr>
                <a:srgbClr val="EE3524"/>
              </a:buClr>
              <a:buFont typeface="+mj-lt"/>
              <a:buAutoNum type="arabicPeriod"/>
            </a:pPr>
            <a:r>
              <a:rPr lang="en-GB" sz="800" dirty="0">
                <a:solidFill>
                  <a:srgbClr val="000000"/>
                </a:solidFill>
              </a:rPr>
              <a:t>Problem points</a:t>
            </a:r>
          </a:p>
          <a:p>
            <a:pPr marL="228600" indent="-228600">
              <a:buClr>
                <a:srgbClr val="EE3524"/>
              </a:buClr>
              <a:buFont typeface="+mj-lt"/>
              <a:buAutoNum type="arabicPeriod"/>
            </a:pPr>
            <a:r>
              <a:rPr lang="en-GB" sz="800" dirty="0">
                <a:solidFill>
                  <a:srgbClr val="000000"/>
                </a:solidFill>
              </a:rPr>
              <a:t>Facts/data</a:t>
            </a:r>
          </a:p>
        </p:txBody>
      </p:sp>
      <p:sp>
        <p:nvSpPr>
          <p:cNvPr id="55" name="Rectangle 54">
            <a:extLst>
              <a:ext uri="{FF2B5EF4-FFF2-40B4-BE49-F238E27FC236}">
                <a16:creationId xmlns:a16="http://schemas.microsoft.com/office/drawing/2014/main" id="{E835A677-F1BB-7A44-9CC5-DCDE8EA87CCC}"/>
              </a:ext>
            </a:extLst>
          </p:cNvPr>
          <p:cNvSpPr/>
          <p:nvPr userDrawn="1"/>
        </p:nvSpPr>
        <p:spPr>
          <a:xfrm>
            <a:off x="3904970" y="3328133"/>
            <a:ext cx="1211933" cy="697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t"/>
          <a:lstStyle/>
          <a:p>
            <a:pPr marL="228600" indent="-228600">
              <a:buClr>
                <a:srgbClr val="EE3524"/>
              </a:buClr>
              <a:buFont typeface="+mj-lt"/>
              <a:buAutoNum type="arabicPeriod"/>
            </a:pPr>
            <a:r>
              <a:rPr lang="en-GB" sz="800" dirty="0">
                <a:solidFill>
                  <a:srgbClr val="000000"/>
                </a:solidFill>
              </a:rPr>
              <a:t>Product(s)</a:t>
            </a:r>
          </a:p>
          <a:p>
            <a:pPr marL="228600" indent="-228600">
              <a:buClr>
                <a:srgbClr val="EE3524"/>
              </a:buClr>
              <a:buFont typeface="+mj-lt"/>
              <a:buAutoNum type="arabicPeriod"/>
            </a:pPr>
            <a:r>
              <a:rPr lang="en-GB" sz="800" dirty="0">
                <a:solidFill>
                  <a:srgbClr val="000000"/>
                </a:solidFill>
              </a:rPr>
              <a:t>Experience</a:t>
            </a:r>
          </a:p>
          <a:p>
            <a:pPr marL="228600" indent="-228600">
              <a:buClr>
                <a:srgbClr val="EE3524"/>
              </a:buClr>
              <a:buFont typeface="+mj-lt"/>
              <a:buAutoNum type="arabicPeriod"/>
            </a:pPr>
            <a:r>
              <a:rPr lang="en-GB" sz="800" dirty="0">
                <a:solidFill>
                  <a:srgbClr val="000000"/>
                </a:solidFill>
              </a:rPr>
              <a:t>Bigger picture</a:t>
            </a:r>
          </a:p>
          <a:p>
            <a:pPr marL="228600" indent="-228600">
              <a:buClr>
                <a:srgbClr val="EE3524"/>
              </a:buClr>
              <a:buFont typeface="+mj-lt"/>
              <a:buAutoNum type="arabicPeriod"/>
            </a:pPr>
            <a:r>
              <a:rPr lang="en-GB" sz="800" dirty="0">
                <a:solidFill>
                  <a:srgbClr val="000000"/>
                </a:solidFill>
              </a:rPr>
              <a:t>Roadmap</a:t>
            </a:r>
          </a:p>
          <a:p>
            <a:pPr marL="228600" indent="-228600">
              <a:buClr>
                <a:srgbClr val="EE3524"/>
              </a:buClr>
              <a:buFont typeface="+mj-lt"/>
              <a:buAutoNum type="arabicPeriod"/>
            </a:pPr>
            <a:r>
              <a:rPr lang="en-GB" sz="800" dirty="0">
                <a:solidFill>
                  <a:srgbClr val="000000"/>
                </a:solidFill>
              </a:rPr>
              <a:t>investment</a:t>
            </a:r>
          </a:p>
          <a:p>
            <a:pPr marL="257175" indent="-257175">
              <a:buClr>
                <a:srgbClr val="EE3524"/>
              </a:buClr>
              <a:buFont typeface="+mj-lt"/>
              <a:buAutoNum type="arabicPeriod"/>
            </a:pPr>
            <a:endParaRPr lang="en-US" sz="800" dirty="0">
              <a:solidFill>
                <a:srgbClr val="000000"/>
              </a:solidFill>
            </a:endParaRPr>
          </a:p>
        </p:txBody>
      </p:sp>
      <p:sp>
        <p:nvSpPr>
          <p:cNvPr id="56" name="Rectangle 55">
            <a:extLst>
              <a:ext uri="{FF2B5EF4-FFF2-40B4-BE49-F238E27FC236}">
                <a16:creationId xmlns:a16="http://schemas.microsoft.com/office/drawing/2014/main" id="{AD0B568E-6482-1F44-AE0D-6F0311F2E3C6}"/>
              </a:ext>
            </a:extLst>
          </p:cNvPr>
          <p:cNvSpPr/>
          <p:nvPr userDrawn="1"/>
        </p:nvSpPr>
        <p:spPr>
          <a:xfrm>
            <a:off x="7640667" y="2655819"/>
            <a:ext cx="1503333" cy="5441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000" tIns="27000" rIns="27000" bIns="27000" rtlCol="0" anchor="t"/>
          <a:lstStyle/>
          <a:p>
            <a:pPr marL="228600" indent="-228600">
              <a:buClr>
                <a:srgbClr val="EE3524"/>
              </a:buClr>
              <a:buFont typeface="+mj-lt"/>
              <a:buAutoNum type="arabicPeriod"/>
            </a:pPr>
            <a:r>
              <a:rPr lang="en-GB" sz="800" dirty="0">
                <a:solidFill>
                  <a:srgbClr val="000000"/>
                </a:solidFill>
              </a:rPr>
              <a:t>Actions (budget, timelines, roadmap</a:t>
            </a:r>
          </a:p>
          <a:p>
            <a:pPr marL="228600" indent="-228600">
              <a:buClr>
                <a:srgbClr val="EE3524"/>
              </a:buClr>
              <a:buFont typeface="+mj-lt"/>
              <a:buAutoNum type="arabicPeriod"/>
            </a:pPr>
            <a:r>
              <a:rPr lang="en-GB" sz="800" dirty="0">
                <a:solidFill>
                  <a:srgbClr val="000000"/>
                </a:solidFill>
              </a:rPr>
              <a:t>stakeholder education</a:t>
            </a:r>
            <a:endParaRPr lang="en-US" sz="800" dirty="0">
              <a:solidFill>
                <a:srgbClr val="000000"/>
              </a:solidFill>
            </a:endParaRPr>
          </a:p>
        </p:txBody>
      </p:sp>
      <p:sp>
        <p:nvSpPr>
          <p:cNvPr id="57" name="Rectangle 56">
            <a:extLst>
              <a:ext uri="{FF2B5EF4-FFF2-40B4-BE49-F238E27FC236}">
                <a16:creationId xmlns:a16="http://schemas.microsoft.com/office/drawing/2014/main" id="{52918BA7-52F6-0742-99B1-9B547B7DCD3A}"/>
              </a:ext>
            </a:extLst>
          </p:cNvPr>
          <p:cNvSpPr/>
          <p:nvPr userDrawn="1"/>
        </p:nvSpPr>
        <p:spPr>
          <a:xfrm>
            <a:off x="794159" y="2694130"/>
            <a:ext cx="1289598" cy="889520"/>
          </a:xfrm>
          <a:prstGeom prst="rect">
            <a:avLst/>
          </a:prstGeom>
          <a:solidFill>
            <a:srgbClr val="A7A9AC"/>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a:r>
              <a:rPr lang="en-GB" sz="1400" spc="0" dirty="0">
                <a:solidFill>
                  <a:schemeClr val="tx1"/>
                </a:solidFill>
                <a:latin typeface="+mj-lt"/>
              </a:rPr>
              <a:t>Pain level</a:t>
            </a:r>
            <a:endParaRPr lang="en-US" sz="1400" spc="0" dirty="0">
              <a:solidFill>
                <a:schemeClr val="tx1"/>
              </a:solidFill>
              <a:latin typeface="+mj-lt"/>
            </a:endParaRPr>
          </a:p>
        </p:txBody>
      </p:sp>
      <p:sp>
        <p:nvSpPr>
          <p:cNvPr id="58" name="Rectangle 57">
            <a:extLst>
              <a:ext uri="{FF2B5EF4-FFF2-40B4-BE49-F238E27FC236}">
                <a16:creationId xmlns:a16="http://schemas.microsoft.com/office/drawing/2014/main" id="{F8AD7546-CFDB-4941-B2E5-4975C923E939}"/>
              </a:ext>
            </a:extLst>
          </p:cNvPr>
          <p:cNvSpPr/>
          <p:nvPr userDrawn="1"/>
        </p:nvSpPr>
        <p:spPr>
          <a:xfrm>
            <a:off x="3430169" y="1796838"/>
            <a:ext cx="1289598" cy="889520"/>
          </a:xfrm>
          <a:prstGeom prst="rect">
            <a:avLst/>
          </a:prstGeom>
          <a:solidFill>
            <a:srgbClr val="A7A9AC"/>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a:r>
              <a:rPr lang="en-GB" sz="1400" spc="0" dirty="0">
                <a:solidFill>
                  <a:schemeClr val="tx1"/>
                </a:solidFill>
                <a:latin typeface="+mj-lt"/>
              </a:rPr>
              <a:t>Urgency</a:t>
            </a:r>
            <a:endParaRPr lang="en-US" sz="1400" spc="0" dirty="0">
              <a:solidFill>
                <a:schemeClr val="tx1"/>
              </a:solidFill>
              <a:latin typeface="+mj-lt"/>
            </a:endParaRPr>
          </a:p>
        </p:txBody>
      </p:sp>
      <p:sp>
        <p:nvSpPr>
          <p:cNvPr id="59" name="Rectangle 58">
            <a:extLst>
              <a:ext uri="{FF2B5EF4-FFF2-40B4-BE49-F238E27FC236}">
                <a16:creationId xmlns:a16="http://schemas.microsoft.com/office/drawing/2014/main" id="{7A2BCE6C-79A5-874B-999B-8658FD63E80A}"/>
              </a:ext>
            </a:extLst>
          </p:cNvPr>
          <p:cNvSpPr/>
          <p:nvPr userDrawn="1"/>
        </p:nvSpPr>
        <p:spPr>
          <a:xfrm>
            <a:off x="5058498" y="3086530"/>
            <a:ext cx="1289598" cy="889520"/>
          </a:xfrm>
          <a:prstGeom prst="rect">
            <a:avLst/>
          </a:prstGeom>
          <a:solidFill>
            <a:srgbClr val="A7A9AC"/>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a:r>
              <a:rPr lang="en-GB" sz="1400" spc="0" dirty="0">
                <a:solidFill>
                  <a:schemeClr val="tx1"/>
                </a:solidFill>
                <a:latin typeface="+mj-lt"/>
              </a:rPr>
              <a:t>Help</a:t>
            </a:r>
          </a:p>
          <a:p>
            <a:pPr algn="ctr"/>
            <a:r>
              <a:rPr lang="en-GB" sz="1400" spc="0" dirty="0">
                <a:solidFill>
                  <a:schemeClr val="tx1"/>
                </a:solidFill>
                <a:latin typeface="+mj-lt"/>
              </a:rPr>
              <a:t>Priorities</a:t>
            </a:r>
            <a:endParaRPr lang="en-US" sz="1400" spc="0" dirty="0">
              <a:solidFill>
                <a:schemeClr val="tx1"/>
              </a:solidFill>
              <a:latin typeface="+mj-lt"/>
            </a:endParaRPr>
          </a:p>
        </p:txBody>
      </p:sp>
      <p:cxnSp>
        <p:nvCxnSpPr>
          <p:cNvPr id="60" name="Straight Arrow Connector 59">
            <a:extLst>
              <a:ext uri="{FF2B5EF4-FFF2-40B4-BE49-F238E27FC236}">
                <a16:creationId xmlns:a16="http://schemas.microsoft.com/office/drawing/2014/main" id="{EC6B3DB6-DAA5-6F45-929F-AB5DA724B392}"/>
              </a:ext>
            </a:extLst>
          </p:cNvPr>
          <p:cNvCxnSpPr>
            <a:cxnSpLocks/>
          </p:cNvCxnSpPr>
          <p:nvPr userDrawn="1"/>
        </p:nvCxnSpPr>
        <p:spPr>
          <a:xfrm>
            <a:off x="1080770" y="2046365"/>
            <a:ext cx="270966" cy="637673"/>
          </a:xfrm>
          <a:prstGeom prst="straightConnector1">
            <a:avLst/>
          </a:prstGeom>
          <a:ln w="63500">
            <a:solidFill>
              <a:srgbClr val="7E7C7F"/>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17">
            <a:extLst>
              <a:ext uri="{FF2B5EF4-FFF2-40B4-BE49-F238E27FC236}">
                <a16:creationId xmlns:a16="http://schemas.microsoft.com/office/drawing/2014/main" id="{739A2349-FA4E-F447-BB94-8F3020000573}"/>
              </a:ext>
            </a:extLst>
          </p:cNvPr>
          <p:cNvSpPr/>
          <p:nvPr userDrawn="1"/>
        </p:nvSpPr>
        <p:spPr>
          <a:xfrm>
            <a:off x="435971" y="1826799"/>
            <a:ext cx="1289598" cy="366233"/>
          </a:xfrm>
          <a:prstGeom prst="roundRect">
            <a:avLst/>
          </a:prstGeom>
          <a:solidFill>
            <a:srgbClr val="41404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a:r>
              <a:rPr lang="en-GB" sz="1000" dirty="0">
                <a:latin typeface="Franklin Gothic Book" panose="020B0503020102020204" pitchFamily="34" charset="0"/>
              </a:rPr>
              <a:t>How serious is the problem?</a:t>
            </a:r>
            <a:endParaRPr lang="en-US" sz="1000" dirty="0">
              <a:latin typeface="Franklin Gothic Book" panose="020B0503020102020204" pitchFamily="34" charset="0"/>
            </a:endParaRPr>
          </a:p>
        </p:txBody>
      </p:sp>
      <p:cxnSp>
        <p:nvCxnSpPr>
          <p:cNvPr id="62" name="Straight Arrow Connector 61">
            <a:extLst>
              <a:ext uri="{FF2B5EF4-FFF2-40B4-BE49-F238E27FC236}">
                <a16:creationId xmlns:a16="http://schemas.microsoft.com/office/drawing/2014/main" id="{1B8E8089-9CB4-4A47-8065-A2F7F7DF6371}"/>
              </a:ext>
            </a:extLst>
          </p:cNvPr>
          <p:cNvCxnSpPr>
            <a:cxnSpLocks/>
            <a:stCxn id="57" idx="3"/>
            <a:endCxn id="58" idx="1"/>
          </p:cNvCxnSpPr>
          <p:nvPr userDrawn="1"/>
        </p:nvCxnSpPr>
        <p:spPr>
          <a:xfrm flipV="1">
            <a:off x="2083757" y="2241598"/>
            <a:ext cx="1346412" cy="897292"/>
          </a:xfrm>
          <a:prstGeom prst="straightConnector1">
            <a:avLst/>
          </a:prstGeom>
          <a:ln w="63500">
            <a:solidFill>
              <a:srgbClr val="7E7C7F"/>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19">
            <a:extLst>
              <a:ext uri="{FF2B5EF4-FFF2-40B4-BE49-F238E27FC236}">
                <a16:creationId xmlns:a16="http://schemas.microsoft.com/office/drawing/2014/main" id="{87656543-06F1-0843-8F04-949ECC9FDF27}"/>
              </a:ext>
            </a:extLst>
          </p:cNvPr>
          <p:cNvSpPr/>
          <p:nvPr userDrawn="1"/>
        </p:nvSpPr>
        <p:spPr>
          <a:xfrm>
            <a:off x="2211506" y="2684038"/>
            <a:ext cx="1108641" cy="366233"/>
          </a:xfrm>
          <a:prstGeom prst="roundRect">
            <a:avLst/>
          </a:prstGeom>
          <a:solidFill>
            <a:srgbClr val="41404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a:r>
              <a:rPr lang="en-GB" sz="1000" dirty="0">
                <a:latin typeface="Franklin Gothic Book" panose="020B0503020102020204" pitchFamily="34" charset="0"/>
              </a:rPr>
              <a:t>Why now?</a:t>
            </a:r>
            <a:endParaRPr lang="en-US" sz="1000" dirty="0">
              <a:latin typeface="Franklin Gothic Book" panose="020B0503020102020204" pitchFamily="34" charset="0"/>
            </a:endParaRPr>
          </a:p>
        </p:txBody>
      </p:sp>
      <p:cxnSp>
        <p:nvCxnSpPr>
          <p:cNvPr id="64" name="Straight Arrow Connector 63">
            <a:extLst>
              <a:ext uri="{FF2B5EF4-FFF2-40B4-BE49-F238E27FC236}">
                <a16:creationId xmlns:a16="http://schemas.microsoft.com/office/drawing/2014/main" id="{D6BF89BA-83B1-3743-ADA1-266352A4139D}"/>
              </a:ext>
            </a:extLst>
          </p:cNvPr>
          <p:cNvCxnSpPr>
            <a:cxnSpLocks/>
            <a:stCxn id="58" idx="3"/>
            <a:endCxn id="59" idx="0"/>
          </p:cNvCxnSpPr>
          <p:nvPr userDrawn="1"/>
        </p:nvCxnSpPr>
        <p:spPr>
          <a:xfrm>
            <a:off x="4719767" y="2241598"/>
            <a:ext cx="983530" cy="844932"/>
          </a:xfrm>
          <a:prstGeom prst="straightConnector1">
            <a:avLst/>
          </a:prstGeom>
          <a:ln w="63500">
            <a:solidFill>
              <a:srgbClr val="7E7C7F"/>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21">
            <a:extLst>
              <a:ext uri="{FF2B5EF4-FFF2-40B4-BE49-F238E27FC236}">
                <a16:creationId xmlns:a16="http://schemas.microsoft.com/office/drawing/2014/main" id="{EFF1B40A-F35C-B64E-9F84-CB7B0F5A341D}"/>
              </a:ext>
            </a:extLst>
          </p:cNvPr>
          <p:cNvSpPr/>
          <p:nvPr userDrawn="1"/>
        </p:nvSpPr>
        <p:spPr>
          <a:xfrm>
            <a:off x="4873413" y="2287042"/>
            <a:ext cx="1214553" cy="394652"/>
          </a:xfrm>
          <a:prstGeom prst="roundRect">
            <a:avLst/>
          </a:prstGeom>
          <a:solidFill>
            <a:srgbClr val="41404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a:r>
              <a:rPr lang="en-GB" sz="1000" dirty="0">
                <a:latin typeface="Franklin Gothic Book" panose="020B0503020102020204" pitchFamily="34" charset="0"/>
              </a:rPr>
              <a:t>How can you help? </a:t>
            </a:r>
            <a:endParaRPr lang="en-US" sz="1000" dirty="0">
              <a:latin typeface="Franklin Gothic Book" panose="020B0503020102020204" pitchFamily="34" charset="0"/>
            </a:endParaRPr>
          </a:p>
        </p:txBody>
      </p:sp>
      <p:cxnSp>
        <p:nvCxnSpPr>
          <p:cNvPr id="66" name="Straight Arrow Connector 65">
            <a:extLst>
              <a:ext uri="{FF2B5EF4-FFF2-40B4-BE49-F238E27FC236}">
                <a16:creationId xmlns:a16="http://schemas.microsoft.com/office/drawing/2014/main" id="{93801408-0C3B-2C48-A5E9-2D0D277F1544}"/>
              </a:ext>
            </a:extLst>
          </p:cNvPr>
          <p:cNvCxnSpPr>
            <a:cxnSpLocks/>
            <a:stCxn id="59" idx="3"/>
          </p:cNvCxnSpPr>
          <p:nvPr userDrawn="1"/>
        </p:nvCxnSpPr>
        <p:spPr>
          <a:xfrm flipV="1">
            <a:off x="6348096" y="2427573"/>
            <a:ext cx="1118466" cy="1103717"/>
          </a:xfrm>
          <a:prstGeom prst="straightConnector1">
            <a:avLst/>
          </a:prstGeom>
          <a:ln w="63500">
            <a:solidFill>
              <a:srgbClr val="7E7C7F"/>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24">
            <a:extLst>
              <a:ext uri="{FF2B5EF4-FFF2-40B4-BE49-F238E27FC236}">
                <a16:creationId xmlns:a16="http://schemas.microsoft.com/office/drawing/2014/main" id="{135D8822-55F7-864C-98AF-BF3161FF1E37}"/>
              </a:ext>
            </a:extLst>
          </p:cNvPr>
          <p:cNvSpPr/>
          <p:nvPr userDrawn="1"/>
        </p:nvSpPr>
        <p:spPr>
          <a:xfrm>
            <a:off x="6252009" y="2662686"/>
            <a:ext cx="1214553" cy="366233"/>
          </a:xfrm>
          <a:prstGeom prst="roundRect">
            <a:avLst/>
          </a:prstGeom>
          <a:solidFill>
            <a:srgbClr val="41404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a:r>
              <a:rPr lang="en-GB" sz="1000" dirty="0">
                <a:latin typeface="Franklin Gothic Book" panose="020B0503020102020204" pitchFamily="34" charset="0"/>
              </a:rPr>
              <a:t>So I have nothing to </a:t>
            </a:r>
            <a:br>
              <a:rPr lang="en-GB" sz="1000" dirty="0">
                <a:latin typeface="Franklin Gothic Book" panose="020B0503020102020204" pitchFamily="34" charset="0"/>
              </a:rPr>
            </a:br>
            <a:r>
              <a:rPr lang="en-GB" sz="1000" dirty="0">
                <a:latin typeface="Franklin Gothic Book" panose="020B0503020102020204" pitchFamily="34" charset="0"/>
              </a:rPr>
              <a:t>worry about, right?</a:t>
            </a:r>
            <a:endParaRPr lang="en-US" sz="1000" dirty="0">
              <a:latin typeface="Franklin Gothic Book" panose="020B0503020102020204" pitchFamily="34" charset="0"/>
            </a:endParaRPr>
          </a:p>
        </p:txBody>
      </p:sp>
      <p:sp>
        <p:nvSpPr>
          <p:cNvPr id="70" name="Rectangle 69">
            <a:extLst>
              <a:ext uri="{FF2B5EF4-FFF2-40B4-BE49-F238E27FC236}">
                <a16:creationId xmlns:a16="http://schemas.microsoft.com/office/drawing/2014/main" id="{C8CCAED8-AF75-AD43-B7E1-518423FC8114}"/>
              </a:ext>
            </a:extLst>
          </p:cNvPr>
          <p:cNvSpPr/>
          <p:nvPr userDrawn="1"/>
        </p:nvSpPr>
        <p:spPr>
          <a:xfrm>
            <a:off x="323951" y="1090786"/>
            <a:ext cx="1619734" cy="527301"/>
          </a:xfrm>
          <a:prstGeom prst="rect">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kern="1200" dirty="0">
                <a:solidFill>
                  <a:schemeClr val="lt1"/>
                </a:solidFill>
                <a:latin typeface="+mj-lt"/>
                <a:ea typeface="+mn-ea"/>
                <a:cs typeface="+mn-cs"/>
              </a:rPr>
              <a:t>PROBLEM</a:t>
            </a:r>
          </a:p>
        </p:txBody>
      </p:sp>
      <p:sp>
        <p:nvSpPr>
          <p:cNvPr id="71" name="Rectangle 70">
            <a:extLst>
              <a:ext uri="{FF2B5EF4-FFF2-40B4-BE49-F238E27FC236}">
                <a16:creationId xmlns:a16="http://schemas.microsoft.com/office/drawing/2014/main" id="{6B6AEEE6-9AAE-1E42-8051-A2D7A2A89575}"/>
              </a:ext>
            </a:extLst>
          </p:cNvPr>
          <p:cNvSpPr/>
          <p:nvPr userDrawn="1"/>
        </p:nvSpPr>
        <p:spPr>
          <a:xfrm>
            <a:off x="7060243" y="1782715"/>
            <a:ext cx="1619734" cy="52730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kern="1200" dirty="0">
                <a:solidFill>
                  <a:schemeClr val="lt1"/>
                </a:solidFill>
                <a:latin typeface="+mj-lt"/>
                <a:ea typeface="+mn-ea"/>
                <a:cs typeface="+mn-cs"/>
              </a:rPr>
              <a:t>DO</a:t>
            </a:r>
          </a:p>
        </p:txBody>
      </p:sp>
    </p:spTree>
    <p:extLst>
      <p:ext uri="{BB962C8B-B14F-4D97-AF65-F5344CB8AC3E}">
        <p14:creationId xmlns:p14="http://schemas.microsoft.com/office/powerpoint/2010/main" val="157542677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ustomer-Centric Opening">
    <p:spTree>
      <p:nvGrpSpPr>
        <p:cNvPr id="1" name=""/>
        <p:cNvGrpSpPr/>
        <p:nvPr/>
      </p:nvGrpSpPr>
      <p:grpSpPr>
        <a:xfrm>
          <a:off x="0" y="0"/>
          <a:ext cx="0" cy="0"/>
          <a:chOff x="0" y="0"/>
          <a:chExt cx="0" cy="0"/>
        </a:xfrm>
      </p:grpSpPr>
      <p:sp>
        <p:nvSpPr>
          <p:cNvPr id="26" name="Freeform 25">
            <a:extLst>
              <a:ext uri="{FF2B5EF4-FFF2-40B4-BE49-F238E27FC236}">
                <a16:creationId xmlns:a16="http://schemas.microsoft.com/office/drawing/2014/main" id="{3CE9705C-C414-924C-99FE-8484BCC1D7FF}"/>
              </a:ext>
            </a:extLst>
          </p:cNvPr>
          <p:cNvSpPr/>
          <p:nvPr userDrawn="1"/>
        </p:nvSpPr>
        <p:spPr>
          <a:xfrm>
            <a:off x="-51089" y="630980"/>
            <a:ext cx="9215561" cy="4731673"/>
          </a:xfrm>
          <a:custGeom>
            <a:avLst/>
            <a:gdLst>
              <a:gd name="connsiteX0" fmla="*/ 25384 w 9169384"/>
              <a:gd name="connsiteY0" fmla="*/ 0 h 4134678"/>
              <a:gd name="connsiteX1" fmla="*/ 9169384 w 9169384"/>
              <a:gd name="connsiteY1" fmla="*/ 0 h 4134678"/>
              <a:gd name="connsiteX2" fmla="*/ 9169384 w 9169384"/>
              <a:gd name="connsiteY2" fmla="*/ 4023360 h 4134678"/>
              <a:gd name="connsiteX3" fmla="*/ 8278838 w 9169384"/>
              <a:gd name="connsiteY3" fmla="*/ 4023360 h 4134678"/>
              <a:gd name="connsiteX4" fmla="*/ 8278838 w 9169384"/>
              <a:gd name="connsiteY4" fmla="*/ 4134678 h 4134678"/>
              <a:gd name="connsiteX5" fmla="*/ 1957551 w 9169384"/>
              <a:gd name="connsiteY5" fmla="*/ 4134678 h 4134678"/>
              <a:gd name="connsiteX6" fmla="*/ 1957551 w 9169384"/>
              <a:gd name="connsiteY6" fmla="*/ 4047214 h 4134678"/>
              <a:gd name="connsiteX7" fmla="*/ 1530 w 9169384"/>
              <a:gd name="connsiteY7" fmla="*/ 4047214 h 4134678"/>
              <a:gd name="connsiteX8" fmla="*/ 25384 w 9169384"/>
              <a:gd name="connsiteY8" fmla="*/ 0 h 413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69384" h="4134678">
                <a:moveTo>
                  <a:pt x="25384" y="0"/>
                </a:moveTo>
                <a:lnTo>
                  <a:pt x="9169384" y="0"/>
                </a:lnTo>
                <a:lnTo>
                  <a:pt x="9169384" y="4023360"/>
                </a:lnTo>
                <a:lnTo>
                  <a:pt x="8278838" y="4023360"/>
                </a:lnTo>
                <a:lnTo>
                  <a:pt x="8278838" y="4134678"/>
                </a:lnTo>
                <a:lnTo>
                  <a:pt x="1957551" y="4134678"/>
                </a:lnTo>
                <a:lnTo>
                  <a:pt x="1957551" y="4047214"/>
                </a:lnTo>
                <a:lnTo>
                  <a:pt x="1530" y="4047214"/>
                </a:lnTo>
                <a:cubicBezTo>
                  <a:pt x="-1120" y="2700793"/>
                  <a:pt x="-3771" y="1354372"/>
                  <a:pt x="25384" y="0"/>
                </a:cubicBezTo>
                <a:close/>
              </a:path>
            </a:pathLst>
          </a:cu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T"/>
          </a:p>
        </p:txBody>
      </p:sp>
      <p:sp>
        <p:nvSpPr>
          <p:cNvPr id="3" name="Slide Number Placeholder 2">
            <a:extLst>
              <a:ext uri="{FF2B5EF4-FFF2-40B4-BE49-F238E27FC236}">
                <a16:creationId xmlns:a16="http://schemas.microsoft.com/office/drawing/2014/main" id="{91635EAA-7FA1-EE48-9C32-1E8F76F8D3F1}"/>
              </a:ext>
            </a:extLst>
          </p:cNvPr>
          <p:cNvSpPr>
            <a:spLocks noGrp="1"/>
          </p:cNvSpPr>
          <p:nvPr>
            <p:ph type="sldNum" sz="quarter" idx="10"/>
          </p:nvPr>
        </p:nvSpPr>
        <p:spPr/>
        <p:txBody>
          <a:bodyPr/>
          <a:lstStyle/>
          <a:p>
            <a:fld id="{E6FF899E-83AB-4D90-84C5-239EB47A68A5}" type="slidenum">
              <a:rPr lang="en-US" smtClean="0"/>
              <a:pPr/>
              <a:t>‹#›</a:t>
            </a:fld>
            <a:endParaRPr lang="en-US" dirty="0"/>
          </a:p>
        </p:txBody>
      </p:sp>
      <p:sp>
        <p:nvSpPr>
          <p:cNvPr id="4" name="Text Placeholder 17">
            <a:extLst>
              <a:ext uri="{FF2B5EF4-FFF2-40B4-BE49-F238E27FC236}">
                <a16:creationId xmlns:a16="http://schemas.microsoft.com/office/drawing/2014/main" id="{B5297D93-A75D-454D-8D65-7F3AE0B6E0D6}"/>
              </a:ext>
            </a:extLst>
          </p:cNvPr>
          <p:cNvSpPr>
            <a:spLocks noGrp="1"/>
          </p:cNvSpPr>
          <p:nvPr>
            <p:ph type="body" sz="quarter" idx="15"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Customer-Centric Opening</a:t>
            </a:r>
          </a:p>
        </p:txBody>
      </p:sp>
      <p:sp>
        <p:nvSpPr>
          <p:cNvPr id="25" name="Text Placeholder 17">
            <a:extLst>
              <a:ext uri="{FF2B5EF4-FFF2-40B4-BE49-F238E27FC236}">
                <a16:creationId xmlns:a16="http://schemas.microsoft.com/office/drawing/2014/main" id="{E0F1426C-CF1B-9C46-B401-01EEAE34CFFA}"/>
              </a:ext>
            </a:extLst>
          </p:cNvPr>
          <p:cNvSpPr>
            <a:spLocks noGrp="1"/>
          </p:cNvSpPr>
          <p:nvPr>
            <p:ph type="body" sz="quarter" idx="20" hasCustomPrompt="1"/>
          </p:nvPr>
        </p:nvSpPr>
        <p:spPr>
          <a:xfrm>
            <a:off x="977797" y="665588"/>
            <a:ext cx="7520160" cy="179536"/>
          </a:xfrm>
        </p:spPr>
        <p:txBody>
          <a:bodyPr wrap="square" tIns="0" bIns="0">
            <a:spAutoFit/>
          </a:bodyPr>
          <a:lstStyle>
            <a:lvl1pPr marL="0" indent="0">
              <a:spcBef>
                <a:spcPts val="0"/>
              </a:spcBef>
              <a:buNone/>
              <a:defRPr sz="1350" b="0" cap="none" baseline="0">
                <a:solidFill>
                  <a:schemeClr val="tx1">
                    <a:lumMod val="50000"/>
                  </a:scheme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Enter name of customer and communication purpose</a:t>
            </a:r>
          </a:p>
        </p:txBody>
      </p:sp>
      <p:sp>
        <p:nvSpPr>
          <p:cNvPr id="28" name="Rectangle 27">
            <a:extLst>
              <a:ext uri="{FF2B5EF4-FFF2-40B4-BE49-F238E27FC236}">
                <a16:creationId xmlns:a16="http://schemas.microsoft.com/office/drawing/2014/main" id="{34D92B99-0D76-7E40-A0D2-48C79972C7DF}"/>
              </a:ext>
            </a:extLst>
          </p:cNvPr>
          <p:cNvSpPr/>
          <p:nvPr userDrawn="1"/>
        </p:nvSpPr>
        <p:spPr>
          <a:xfrm>
            <a:off x="1519690" y="859167"/>
            <a:ext cx="1894141" cy="285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0" dirty="0">
                <a:solidFill>
                  <a:schemeClr val="tx2"/>
                </a:solidFill>
                <a:latin typeface="+mj-lt"/>
              </a:rPr>
              <a:t>1 </a:t>
            </a:r>
            <a:r>
              <a:rPr lang="en-GB" sz="1200" b="0" dirty="0">
                <a:solidFill>
                  <a:srgbClr val="000000"/>
                </a:solidFill>
                <a:latin typeface="+mj-lt"/>
              </a:rPr>
              <a:t>Name the Problem:</a:t>
            </a:r>
          </a:p>
        </p:txBody>
      </p:sp>
      <p:sp>
        <p:nvSpPr>
          <p:cNvPr id="29" name="Rectangle 28">
            <a:extLst>
              <a:ext uri="{FF2B5EF4-FFF2-40B4-BE49-F238E27FC236}">
                <a16:creationId xmlns:a16="http://schemas.microsoft.com/office/drawing/2014/main" id="{BF200B8F-2ED6-CA4D-A770-EC9D60B93869}"/>
              </a:ext>
            </a:extLst>
          </p:cNvPr>
          <p:cNvSpPr/>
          <p:nvPr userDrawn="1"/>
        </p:nvSpPr>
        <p:spPr>
          <a:xfrm>
            <a:off x="5765350" y="900322"/>
            <a:ext cx="2743199" cy="360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0" dirty="0">
                <a:solidFill>
                  <a:schemeClr val="tx2"/>
                </a:solidFill>
                <a:latin typeface="+mj-lt"/>
              </a:rPr>
              <a:t>2  </a:t>
            </a:r>
            <a:r>
              <a:rPr lang="en-GB" sz="1200" b="0" dirty="0">
                <a:solidFill>
                  <a:srgbClr val="000000"/>
                </a:solidFill>
                <a:latin typeface="+mj-lt"/>
              </a:rPr>
              <a:t>Deconstruct Problem with Insights:</a:t>
            </a:r>
          </a:p>
          <a:p>
            <a:r>
              <a:rPr lang="en-GB" sz="1000" dirty="0">
                <a:solidFill>
                  <a:srgbClr val="000000"/>
                </a:solidFill>
                <a:latin typeface="+mj-lt"/>
              </a:rPr>
              <a:t>If we don’t take action now …</a:t>
            </a:r>
            <a:endParaRPr lang="en-US" sz="1200" dirty="0">
              <a:solidFill>
                <a:srgbClr val="000000"/>
              </a:solidFill>
              <a:latin typeface="+mj-lt"/>
            </a:endParaRPr>
          </a:p>
        </p:txBody>
      </p:sp>
      <p:sp>
        <p:nvSpPr>
          <p:cNvPr id="30" name="Rectangle 29">
            <a:extLst>
              <a:ext uri="{FF2B5EF4-FFF2-40B4-BE49-F238E27FC236}">
                <a16:creationId xmlns:a16="http://schemas.microsoft.com/office/drawing/2014/main" id="{1F0E5315-F59B-3F47-A612-938FB04746A1}"/>
              </a:ext>
            </a:extLst>
          </p:cNvPr>
          <p:cNvSpPr/>
          <p:nvPr userDrawn="1"/>
        </p:nvSpPr>
        <p:spPr>
          <a:xfrm>
            <a:off x="6113440" y="2375407"/>
            <a:ext cx="2035516" cy="261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0" dirty="0">
                <a:solidFill>
                  <a:schemeClr val="tx2"/>
                </a:solidFill>
                <a:latin typeface="+mj-lt"/>
              </a:rPr>
              <a:t>3 </a:t>
            </a:r>
            <a:r>
              <a:rPr lang="en-GB" sz="1200" b="0" dirty="0">
                <a:solidFill>
                  <a:srgbClr val="000000"/>
                </a:solidFill>
                <a:latin typeface="+mj-lt"/>
              </a:rPr>
              <a:t>“Wave” at Solution:</a:t>
            </a:r>
          </a:p>
        </p:txBody>
      </p:sp>
      <p:sp>
        <p:nvSpPr>
          <p:cNvPr id="31" name="Rectangle 30">
            <a:extLst>
              <a:ext uri="{FF2B5EF4-FFF2-40B4-BE49-F238E27FC236}">
                <a16:creationId xmlns:a16="http://schemas.microsoft.com/office/drawing/2014/main" id="{1F8D6A80-5033-954F-A70D-737734090D8D}"/>
              </a:ext>
            </a:extLst>
          </p:cNvPr>
          <p:cNvSpPr/>
          <p:nvPr userDrawn="1"/>
        </p:nvSpPr>
        <p:spPr>
          <a:xfrm>
            <a:off x="2367031" y="4170351"/>
            <a:ext cx="2743199" cy="841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0" dirty="0">
                <a:solidFill>
                  <a:schemeClr val="tx2"/>
                </a:solidFill>
                <a:latin typeface="+mj-lt"/>
              </a:rPr>
              <a:t>5   </a:t>
            </a:r>
            <a:r>
              <a:rPr lang="en-GB" sz="1200" b="0" dirty="0">
                <a:solidFill>
                  <a:srgbClr val="000000"/>
                </a:solidFill>
                <a:latin typeface="+mj-lt"/>
              </a:rPr>
              <a:t>Housekeeping:</a:t>
            </a:r>
          </a:p>
          <a:p>
            <a:pPr marL="361950" indent="-95250">
              <a:buFont typeface="Arial" panose="020B0604020202020204" pitchFamily="34" charset="0"/>
              <a:buChar char="•"/>
            </a:pPr>
            <a:r>
              <a:rPr lang="en-GB" sz="1200" dirty="0">
                <a:solidFill>
                  <a:srgbClr val="000000"/>
                </a:solidFill>
                <a:latin typeface="+mj-lt"/>
              </a:rPr>
              <a:t>Phones off; Debate and questions</a:t>
            </a:r>
          </a:p>
          <a:p>
            <a:pPr marL="361950" indent="-95250">
              <a:buFont typeface="Arial" panose="020B0604020202020204" pitchFamily="34" charset="0"/>
              <a:buChar char="•"/>
            </a:pPr>
            <a:r>
              <a:rPr lang="en-GB" sz="1200" dirty="0">
                <a:solidFill>
                  <a:srgbClr val="000000"/>
                </a:solidFill>
                <a:latin typeface="+mj-lt"/>
              </a:rPr>
              <a:t>Confidentiality / under NDA</a:t>
            </a:r>
          </a:p>
          <a:p>
            <a:endParaRPr lang="en-US" sz="1200" dirty="0">
              <a:solidFill>
                <a:schemeClr val="tx1"/>
              </a:solidFill>
              <a:latin typeface="+mj-lt"/>
            </a:endParaRPr>
          </a:p>
        </p:txBody>
      </p:sp>
      <p:sp>
        <p:nvSpPr>
          <p:cNvPr id="32" name="Rectangle 31">
            <a:extLst>
              <a:ext uri="{FF2B5EF4-FFF2-40B4-BE49-F238E27FC236}">
                <a16:creationId xmlns:a16="http://schemas.microsoft.com/office/drawing/2014/main" id="{3DB21CA4-2556-094B-BC71-B750A536D050}"/>
              </a:ext>
            </a:extLst>
          </p:cNvPr>
          <p:cNvSpPr/>
          <p:nvPr userDrawn="1"/>
        </p:nvSpPr>
        <p:spPr>
          <a:xfrm>
            <a:off x="5681539" y="3778424"/>
            <a:ext cx="2743199" cy="261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200" b="0" dirty="0">
                <a:solidFill>
                  <a:schemeClr val="tx2"/>
                </a:solidFill>
                <a:latin typeface="+mj-lt"/>
              </a:rPr>
              <a:t>4 </a:t>
            </a:r>
            <a:r>
              <a:rPr lang="en-GB" sz="1200" b="0" dirty="0">
                <a:solidFill>
                  <a:srgbClr val="000000"/>
                </a:solidFill>
                <a:latin typeface="+mj-lt"/>
              </a:rPr>
              <a:t>Presentation outcomes:</a:t>
            </a:r>
            <a:endParaRPr lang="en-US" sz="1200" b="0" dirty="0">
              <a:solidFill>
                <a:srgbClr val="000000"/>
              </a:solidFill>
              <a:latin typeface="+mj-lt"/>
            </a:endParaRPr>
          </a:p>
        </p:txBody>
      </p:sp>
      <p:sp>
        <p:nvSpPr>
          <p:cNvPr id="33" name="Rectangle 32">
            <a:extLst>
              <a:ext uri="{FF2B5EF4-FFF2-40B4-BE49-F238E27FC236}">
                <a16:creationId xmlns:a16="http://schemas.microsoft.com/office/drawing/2014/main" id="{F551D750-30A6-B748-873A-01A23978910E}"/>
              </a:ext>
            </a:extLst>
          </p:cNvPr>
          <p:cNvSpPr/>
          <p:nvPr userDrawn="1"/>
        </p:nvSpPr>
        <p:spPr>
          <a:xfrm>
            <a:off x="181137" y="3298534"/>
            <a:ext cx="2485403" cy="487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0" dirty="0">
                <a:solidFill>
                  <a:schemeClr val="tx2"/>
                </a:solidFill>
                <a:latin typeface="+mj-lt"/>
              </a:rPr>
              <a:t>6  </a:t>
            </a:r>
            <a:r>
              <a:rPr lang="en-GB" sz="1200" b="0" dirty="0">
                <a:solidFill>
                  <a:srgbClr val="000000"/>
                </a:solidFill>
                <a:latin typeface="+mj-lt"/>
              </a:rPr>
              <a:t>Your credentials (if necessary):</a:t>
            </a:r>
          </a:p>
          <a:p>
            <a:r>
              <a:rPr lang="en-GB" sz="1050" dirty="0">
                <a:solidFill>
                  <a:srgbClr val="000000"/>
                </a:solidFill>
                <a:latin typeface="+mj-lt"/>
              </a:rPr>
              <a:t>Only if needed</a:t>
            </a:r>
          </a:p>
          <a:p>
            <a:endParaRPr lang="en-US" sz="1200" dirty="0">
              <a:solidFill>
                <a:schemeClr val="tx1"/>
              </a:solidFill>
              <a:latin typeface="Franklin Gothic Book" panose="020B0503020102020204" pitchFamily="34" charset="0"/>
            </a:endParaRPr>
          </a:p>
        </p:txBody>
      </p:sp>
      <p:sp>
        <p:nvSpPr>
          <p:cNvPr id="35" name="Rectangle 34">
            <a:extLst>
              <a:ext uri="{FF2B5EF4-FFF2-40B4-BE49-F238E27FC236}">
                <a16:creationId xmlns:a16="http://schemas.microsoft.com/office/drawing/2014/main" id="{CE2BFCE8-5528-C040-9D65-7BAF1DE99CCD}"/>
              </a:ext>
            </a:extLst>
          </p:cNvPr>
          <p:cNvSpPr/>
          <p:nvPr userDrawn="1"/>
        </p:nvSpPr>
        <p:spPr>
          <a:xfrm>
            <a:off x="198264" y="1918393"/>
            <a:ext cx="2834115" cy="4878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0" dirty="0">
                <a:solidFill>
                  <a:schemeClr val="tx2"/>
                </a:solidFill>
                <a:latin typeface="+mj-lt"/>
              </a:rPr>
              <a:t>7  </a:t>
            </a:r>
            <a:r>
              <a:rPr lang="en-GB" sz="1200" b="0" dirty="0">
                <a:solidFill>
                  <a:srgbClr val="000000"/>
                </a:solidFill>
                <a:latin typeface="+mj-lt"/>
              </a:rPr>
              <a:t>Participant Introductions (if necessary):</a:t>
            </a:r>
          </a:p>
          <a:p>
            <a:r>
              <a:rPr lang="en-GB" sz="1000" dirty="0">
                <a:solidFill>
                  <a:srgbClr val="000000"/>
                </a:solidFill>
                <a:latin typeface="+mj-lt"/>
              </a:rPr>
              <a:t>Useful if teams from different departments</a:t>
            </a:r>
          </a:p>
          <a:p>
            <a:endParaRPr lang="en-US" sz="1200" dirty="0">
              <a:solidFill>
                <a:schemeClr val="tx1"/>
              </a:solidFill>
              <a:latin typeface="+mj-lt"/>
            </a:endParaRPr>
          </a:p>
        </p:txBody>
      </p:sp>
      <p:sp>
        <p:nvSpPr>
          <p:cNvPr id="36" name="Text Placeholder 3">
            <a:extLst>
              <a:ext uri="{FF2B5EF4-FFF2-40B4-BE49-F238E27FC236}">
                <a16:creationId xmlns:a16="http://schemas.microsoft.com/office/drawing/2014/main" id="{CD23F2D7-234D-474F-A25B-DF56B738BD1F}"/>
              </a:ext>
            </a:extLst>
          </p:cNvPr>
          <p:cNvSpPr>
            <a:spLocks noGrp="1"/>
          </p:cNvSpPr>
          <p:nvPr>
            <p:ph type="body" sz="quarter" idx="22" hasCustomPrompt="1"/>
          </p:nvPr>
        </p:nvSpPr>
        <p:spPr>
          <a:xfrm>
            <a:off x="281493" y="2325197"/>
            <a:ext cx="2551496" cy="818925"/>
          </a:xfrm>
        </p:spPr>
        <p:txBody>
          <a:bodyPr lIns="18000" tIns="18000" rIns="18000" bIns="18000" anchor="t">
            <a:normAutofit/>
          </a:bodyPr>
          <a:lstStyle>
            <a:lvl1pPr marL="171450" indent="-171450">
              <a:lnSpc>
                <a:spcPct val="100000"/>
              </a:lnSpc>
              <a:spcBef>
                <a:spcPts val="0"/>
              </a:spcBef>
              <a:buFont typeface="Wingdings" pitchFamily="2" charset="2"/>
              <a:buChar char="§"/>
              <a:defRPr sz="900">
                <a:solidFill>
                  <a:srgbClr val="000000"/>
                </a:solidFill>
              </a:defRPr>
            </a:lvl1pPr>
          </a:lstStyle>
          <a:p>
            <a:pPr lvl="0"/>
            <a:r>
              <a:rPr lang="en-US" dirty="0"/>
              <a:t>Enter key INTRODUCTIONS</a:t>
            </a:r>
          </a:p>
        </p:txBody>
      </p:sp>
      <p:sp>
        <p:nvSpPr>
          <p:cNvPr id="37" name="Text Placeholder 3">
            <a:extLst>
              <a:ext uri="{FF2B5EF4-FFF2-40B4-BE49-F238E27FC236}">
                <a16:creationId xmlns:a16="http://schemas.microsoft.com/office/drawing/2014/main" id="{F15C4039-3DC0-DB48-9DB1-57062ABE901B}"/>
              </a:ext>
            </a:extLst>
          </p:cNvPr>
          <p:cNvSpPr>
            <a:spLocks noGrp="1"/>
          </p:cNvSpPr>
          <p:nvPr>
            <p:ph type="body" sz="quarter" idx="23" hasCustomPrompt="1"/>
          </p:nvPr>
        </p:nvSpPr>
        <p:spPr>
          <a:xfrm>
            <a:off x="268089" y="3652228"/>
            <a:ext cx="2084226" cy="1136035"/>
          </a:xfrm>
        </p:spPr>
        <p:txBody>
          <a:bodyPr lIns="18000" tIns="18000" rIns="18000" bIns="18000" anchor="t">
            <a:normAutofit/>
          </a:bodyPr>
          <a:lstStyle>
            <a:lvl1pPr marL="171450" indent="-171450">
              <a:lnSpc>
                <a:spcPct val="100000"/>
              </a:lnSpc>
              <a:spcBef>
                <a:spcPts val="0"/>
              </a:spcBef>
              <a:buFont typeface="Wingdings" pitchFamily="2" charset="2"/>
              <a:buChar char="§"/>
              <a:defRPr sz="900">
                <a:solidFill>
                  <a:srgbClr val="000000"/>
                </a:solidFill>
              </a:defRPr>
            </a:lvl1pPr>
          </a:lstStyle>
          <a:p>
            <a:pPr lvl="0"/>
            <a:r>
              <a:rPr lang="en-US" dirty="0"/>
              <a:t>Enter key CREDENTIALS</a:t>
            </a:r>
          </a:p>
        </p:txBody>
      </p:sp>
      <p:sp>
        <p:nvSpPr>
          <p:cNvPr id="38" name="Text Placeholder 3">
            <a:extLst>
              <a:ext uri="{FF2B5EF4-FFF2-40B4-BE49-F238E27FC236}">
                <a16:creationId xmlns:a16="http://schemas.microsoft.com/office/drawing/2014/main" id="{676140D6-1585-2840-A0C0-595461DCA583}"/>
              </a:ext>
            </a:extLst>
          </p:cNvPr>
          <p:cNvSpPr>
            <a:spLocks noGrp="1"/>
          </p:cNvSpPr>
          <p:nvPr>
            <p:ph type="body" sz="quarter" idx="24" hasCustomPrompt="1"/>
          </p:nvPr>
        </p:nvSpPr>
        <p:spPr>
          <a:xfrm>
            <a:off x="1589097" y="1144619"/>
            <a:ext cx="2431181" cy="726733"/>
          </a:xfrm>
        </p:spPr>
        <p:txBody>
          <a:bodyPr lIns="18000" tIns="18000" rIns="18000" bIns="18000" anchor="t">
            <a:normAutofit/>
          </a:bodyPr>
          <a:lstStyle>
            <a:lvl1pPr marL="171450" indent="-171450">
              <a:lnSpc>
                <a:spcPct val="100000"/>
              </a:lnSpc>
              <a:spcBef>
                <a:spcPts val="0"/>
              </a:spcBef>
              <a:buFont typeface="Wingdings" pitchFamily="2" charset="2"/>
              <a:buChar char="§"/>
              <a:defRPr sz="900">
                <a:solidFill>
                  <a:srgbClr val="000000"/>
                </a:solidFill>
              </a:defRPr>
            </a:lvl1pPr>
          </a:lstStyle>
          <a:p>
            <a:pPr lvl="0"/>
            <a:r>
              <a:rPr lang="en-US" dirty="0"/>
              <a:t>Enter key PROBLEMS</a:t>
            </a:r>
          </a:p>
        </p:txBody>
      </p:sp>
      <p:sp>
        <p:nvSpPr>
          <p:cNvPr id="39" name="Text Placeholder 3">
            <a:extLst>
              <a:ext uri="{FF2B5EF4-FFF2-40B4-BE49-F238E27FC236}">
                <a16:creationId xmlns:a16="http://schemas.microsoft.com/office/drawing/2014/main" id="{A9F7A4D8-172C-8E4C-831F-5479BA983D21}"/>
              </a:ext>
            </a:extLst>
          </p:cNvPr>
          <p:cNvSpPr>
            <a:spLocks noGrp="1"/>
          </p:cNvSpPr>
          <p:nvPr>
            <p:ph type="body" sz="quarter" idx="25" hasCustomPrompt="1"/>
          </p:nvPr>
        </p:nvSpPr>
        <p:spPr>
          <a:xfrm>
            <a:off x="5838491" y="1271864"/>
            <a:ext cx="2884221" cy="850361"/>
          </a:xfrm>
        </p:spPr>
        <p:txBody>
          <a:bodyPr lIns="18000" tIns="18000" rIns="18000" bIns="18000" anchor="t">
            <a:normAutofit/>
          </a:bodyPr>
          <a:lstStyle>
            <a:lvl1pPr marL="171450" indent="-171450">
              <a:lnSpc>
                <a:spcPct val="100000"/>
              </a:lnSpc>
              <a:spcBef>
                <a:spcPts val="0"/>
              </a:spcBef>
              <a:buFont typeface="Wingdings" pitchFamily="2" charset="2"/>
              <a:buChar char="§"/>
              <a:defRPr sz="900">
                <a:solidFill>
                  <a:srgbClr val="000000"/>
                </a:solidFill>
              </a:defRPr>
            </a:lvl1pPr>
          </a:lstStyle>
          <a:p>
            <a:pPr lvl="0"/>
            <a:r>
              <a:rPr lang="en-US" dirty="0"/>
              <a:t>Enter key PROBLEMS and INSIGHTS</a:t>
            </a:r>
          </a:p>
        </p:txBody>
      </p:sp>
      <p:sp>
        <p:nvSpPr>
          <p:cNvPr id="40" name="Text Placeholder 3">
            <a:extLst>
              <a:ext uri="{FF2B5EF4-FFF2-40B4-BE49-F238E27FC236}">
                <a16:creationId xmlns:a16="http://schemas.microsoft.com/office/drawing/2014/main" id="{F0D5E093-8003-8745-83CD-3F6CC90556A8}"/>
              </a:ext>
            </a:extLst>
          </p:cNvPr>
          <p:cNvSpPr>
            <a:spLocks noGrp="1"/>
          </p:cNvSpPr>
          <p:nvPr>
            <p:ph type="body" sz="quarter" idx="26" hasCustomPrompt="1"/>
          </p:nvPr>
        </p:nvSpPr>
        <p:spPr>
          <a:xfrm>
            <a:off x="6186353" y="2662909"/>
            <a:ext cx="2536360" cy="1115515"/>
          </a:xfrm>
        </p:spPr>
        <p:txBody>
          <a:bodyPr lIns="18000" tIns="18000" rIns="18000" bIns="18000" anchor="t">
            <a:normAutofit/>
          </a:bodyPr>
          <a:lstStyle>
            <a:lvl1pPr marL="171450" indent="-171450">
              <a:lnSpc>
                <a:spcPct val="100000"/>
              </a:lnSpc>
              <a:spcBef>
                <a:spcPts val="0"/>
              </a:spcBef>
              <a:buFont typeface="Wingdings" pitchFamily="2" charset="2"/>
              <a:buChar char="§"/>
              <a:defRPr sz="900">
                <a:solidFill>
                  <a:srgbClr val="000000"/>
                </a:solidFill>
              </a:defRPr>
            </a:lvl1pPr>
          </a:lstStyle>
          <a:p>
            <a:pPr lvl="0"/>
            <a:r>
              <a:rPr lang="en-US" dirty="0"/>
              <a:t>Enter key PROBLEMS and INSIGHTS</a:t>
            </a:r>
          </a:p>
        </p:txBody>
      </p:sp>
      <p:sp>
        <p:nvSpPr>
          <p:cNvPr id="41" name="Text Placeholder 3">
            <a:extLst>
              <a:ext uri="{FF2B5EF4-FFF2-40B4-BE49-F238E27FC236}">
                <a16:creationId xmlns:a16="http://schemas.microsoft.com/office/drawing/2014/main" id="{6EC85681-51FE-2741-AEDA-BFD55964BBA3}"/>
              </a:ext>
            </a:extLst>
          </p:cNvPr>
          <p:cNvSpPr>
            <a:spLocks noGrp="1"/>
          </p:cNvSpPr>
          <p:nvPr>
            <p:ph type="body" sz="quarter" idx="27" hasCustomPrompt="1"/>
          </p:nvPr>
        </p:nvSpPr>
        <p:spPr>
          <a:xfrm>
            <a:off x="5815464" y="4022594"/>
            <a:ext cx="2907248" cy="735167"/>
          </a:xfrm>
        </p:spPr>
        <p:txBody>
          <a:bodyPr lIns="18000" tIns="18000" rIns="18000" bIns="18000" anchor="t">
            <a:normAutofit/>
          </a:bodyPr>
          <a:lstStyle>
            <a:lvl1pPr marL="171450" indent="-171450">
              <a:lnSpc>
                <a:spcPct val="100000"/>
              </a:lnSpc>
              <a:spcBef>
                <a:spcPts val="0"/>
              </a:spcBef>
              <a:buFont typeface="Wingdings" pitchFamily="2" charset="2"/>
              <a:buChar char="§"/>
              <a:defRPr sz="900">
                <a:solidFill>
                  <a:srgbClr val="000000"/>
                </a:solidFill>
              </a:defRPr>
            </a:lvl1pPr>
          </a:lstStyle>
          <a:p>
            <a:pPr lvl="0"/>
            <a:r>
              <a:rPr lang="en-US" dirty="0"/>
              <a:t>Enter key OUTCOMES</a:t>
            </a:r>
          </a:p>
        </p:txBody>
      </p:sp>
      <p:grpSp>
        <p:nvGrpSpPr>
          <p:cNvPr id="42" name="Group 41">
            <a:extLst>
              <a:ext uri="{FF2B5EF4-FFF2-40B4-BE49-F238E27FC236}">
                <a16:creationId xmlns:a16="http://schemas.microsoft.com/office/drawing/2014/main" id="{57315E29-45DA-4541-A124-661C21E6F93A}"/>
              </a:ext>
            </a:extLst>
          </p:cNvPr>
          <p:cNvGrpSpPr/>
          <p:nvPr userDrawn="1"/>
        </p:nvGrpSpPr>
        <p:grpSpPr>
          <a:xfrm rot="694067">
            <a:off x="3026631" y="1318574"/>
            <a:ext cx="3046400" cy="3196712"/>
            <a:chOff x="3312329" y="765799"/>
            <a:chExt cx="3486142" cy="3529755"/>
          </a:xfrm>
        </p:grpSpPr>
        <p:sp>
          <p:nvSpPr>
            <p:cNvPr id="43" name="Freeform: Shape 39">
              <a:extLst>
                <a:ext uri="{FF2B5EF4-FFF2-40B4-BE49-F238E27FC236}">
                  <a16:creationId xmlns:a16="http://schemas.microsoft.com/office/drawing/2014/main" id="{6E572A44-4831-DE44-B62F-12F4AC06F013}"/>
                </a:ext>
              </a:extLst>
            </p:cNvPr>
            <p:cNvSpPr>
              <a:spLocks noChangeAspect="1"/>
            </p:cNvSpPr>
            <p:nvPr/>
          </p:nvSpPr>
          <p:spPr>
            <a:xfrm>
              <a:off x="5803564" y="2102999"/>
              <a:ext cx="994907" cy="871316"/>
            </a:xfrm>
            <a:custGeom>
              <a:avLst/>
              <a:gdLst>
                <a:gd name="connsiteX0" fmla="*/ 250009 w 3183692"/>
                <a:gd name="connsiteY0" fmla="*/ 5348 h 2788200"/>
                <a:gd name="connsiteX1" fmla="*/ 257612 w 3183692"/>
                <a:gd name="connsiteY1" fmla="*/ 2788200 h 2788200"/>
                <a:gd name="connsiteX2" fmla="*/ 251414 w 3183692"/>
                <a:gd name="connsiteY2" fmla="*/ 2788200 h 2788200"/>
                <a:gd name="connsiteX3" fmla="*/ 241384 w 3183692"/>
                <a:gd name="connsiteY3" fmla="*/ 2762762 h 2788200"/>
                <a:gd name="connsiteX4" fmla="*/ 0 w 3183692"/>
                <a:gd name="connsiteY4" fmla="*/ 1394992 h 2788200"/>
                <a:gd name="connsiteX5" fmla="*/ 241384 w 3183692"/>
                <a:gd name="connsiteY5" fmla="*/ 27222 h 2788200"/>
                <a:gd name="connsiteX6" fmla="*/ 252119 w 3183692"/>
                <a:gd name="connsiteY6" fmla="*/ 0 h 2788200"/>
                <a:gd name="connsiteX7" fmla="*/ 412666 w 3183692"/>
                <a:gd name="connsiteY7" fmla="*/ 27078 h 2788200"/>
                <a:gd name="connsiteX8" fmla="*/ 550772 w 3183692"/>
                <a:gd name="connsiteY8" fmla="*/ 50371 h 2788200"/>
                <a:gd name="connsiteX9" fmla="*/ 3168100 w 3183692"/>
                <a:gd name="connsiteY9" fmla="*/ 1267093 h 2788200"/>
                <a:gd name="connsiteX10" fmla="*/ 3183692 w 3183692"/>
                <a:gd name="connsiteY10" fmla="*/ 1363621 h 2788200"/>
                <a:gd name="connsiteX11" fmla="*/ 3180832 w 3183692"/>
                <a:gd name="connsiteY11" fmla="*/ 1427535 h 2788200"/>
                <a:gd name="connsiteX12" fmla="*/ 516816 w 3183692"/>
                <a:gd name="connsiteY12" fmla="*/ 2751208 h 2788200"/>
                <a:gd name="connsiteX13" fmla="*/ 412666 w 3183692"/>
                <a:gd name="connsiteY13" fmla="*/ 2766216 h 2788200"/>
                <a:gd name="connsiteX14" fmla="*/ 260111 w 3183692"/>
                <a:gd name="connsiteY14" fmla="*/ 2788200 h 2788200"/>
                <a:gd name="connsiteX15" fmla="*/ 257613 w 3183692"/>
                <a:gd name="connsiteY15" fmla="*/ 2788200 h 2788200"/>
                <a:gd name="connsiteX16" fmla="*/ 250010 w 3183692"/>
                <a:gd name="connsiteY16" fmla="*/ 5349 h 278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3692" h="2788200">
                  <a:moveTo>
                    <a:pt x="250009" y="5348"/>
                  </a:moveTo>
                  <a:lnTo>
                    <a:pt x="257612" y="2788200"/>
                  </a:lnTo>
                  <a:lnTo>
                    <a:pt x="251414" y="2788200"/>
                  </a:lnTo>
                  <a:lnTo>
                    <a:pt x="241384" y="2762762"/>
                  </a:lnTo>
                  <a:cubicBezTo>
                    <a:pt x="85224" y="2336269"/>
                    <a:pt x="0" y="1875584"/>
                    <a:pt x="0" y="1394992"/>
                  </a:cubicBezTo>
                  <a:cubicBezTo>
                    <a:pt x="0" y="914401"/>
                    <a:pt x="85224" y="453715"/>
                    <a:pt x="241384" y="27222"/>
                  </a:cubicBezTo>
                  <a:close/>
                  <a:moveTo>
                    <a:pt x="252119" y="0"/>
                  </a:moveTo>
                  <a:lnTo>
                    <a:pt x="412666" y="27078"/>
                  </a:lnTo>
                  <a:lnTo>
                    <a:pt x="550772" y="50371"/>
                  </a:lnTo>
                  <a:cubicBezTo>
                    <a:pt x="1940179" y="304583"/>
                    <a:pt x="3026244" y="784327"/>
                    <a:pt x="3168100" y="1267093"/>
                  </a:cubicBezTo>
                  <a:lnTo>
                    <a:pt x="3183692" y="1363621"/>
                  </a:lnTo>
                  <a:lnTo>
                    <a:pt x="3180832" y="1427535"/>
                  </a:lnTo>
                  <a:cubicBezTo>
                    <a:pt x="3109196" y="2041782"/>
                    <a:pt x="1776748" y="2549284"/>
                    <a:pt x="516816" y="2751208"/>
                  </a:cubicBezTo>
                  <a:lnTo>
                    <a:pt x="412666" y="2766216"/>
                  </a:lnTo>
                  <a:lnTo>
                    <a:pt x="260111" y="2788200"/>
                  </a:lnTo>
                  <a:lnTo>
                    <a:pt x="257613" y="2788200"/>
                  </a:lnTo>
                  <a:lnTo>
                    <a:pt x="250010" y="5349"/>
                  </a:lnTo>
                  <a:close/>
                </a:path>
              </a:pathLst>
            </a:custGeom>
            <a:solidFill>
              <a:schemeClr val="bg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EE3524"/>
                </a:solidFill>
                <a:effectLst/>
                <a:uFillTx/>
                <a:latin typeface="Helvetica Neue Medium"/>
                <a:ea typeface="Helvetica Neue Medium"/>
                <a:cs typeface="Helvetica Neue Medium"/>
                <a:sym typeface="Helvetica Neue Medium"/>
              </a:endParaRPr>
            </a:p>
          </p:txBody>
        </p:sp>
        <p:sp>
          <p:nvSpPr>
            <p:cNvPr id="44" name="Freeform: Shape 40">
              <a:extLst>
                <a:ext uri="{FF2B5EF4-FFF2-40B4-BE49-F238E27FC236}">
                  <a16:creationId xmlns:a16="http://schemas.microsoft.com/office/drawing/2014/main" id="{728DA4AA-ABE2-E94F-B338-13DE4B9729DE}"/>
                </a:ext>
              </a:extLst>
            </p:cNvPr>
            <p:cNvSpPr>
              <a:spLocks noChangeAspect="1"/>
            </p:cNvSpPr>
            <p:nvPr/>
          </p:nvSpPr>
          <p:spPr>
            <a:xfrm rot="3120000">
              <a:off x="5307794" y="3134218"/>
              <a:ext cx="994907" cy="871316"/>
            </a:xfrm>
            <a:custGeom>
              <a:avLst/>
              <a:gdLst>
                <a:gd name="connsiteX0" fmla="*/ 250009 w 3183692"/>
                <a:gd name="connsiteY0" fmla="*/ 5348 h 2788200"/>
                <a:gd name="connsiteX1" fmla="*/ 257612 w 3183692"/>
                <a:gd name="connsiteY1" fmla="*/ 2788200 h 2788200"/>
                <a:gd name="connsiteX2" fmla="*/ 251414 w 3183692"/>
                <a:gd name="connsiteY2" fmla="*/ 2788200 h 2788200"/>
                <a:gd name="connsiteX3" fmla="*/ 241384 w 3183692"/>
                <a:gd name="connsiteY3" fmla="*/ 2762762 h 2788200"/>
                <a:gd name="connsiteX4" fmla="*/ 0 w 3183692"/>
                <a:gd name="connsiteY4" fmla="*/ 1394992 h 2788200"/>
                <a:gd name="connsiteX5" fmla="*/ 241384 w 3183692"/>
                <a:gd name="connsiteY5" fmla="*/ 27222 h 2788200"/>
                <a:gd name="connsiteX6" fmla="*/ 252119 w 3183692"/>
                <a:gd name="connsiteY6" fmla="*/ 0 h 2788200"/>
                <a:gd name="connsiteX7" fmla="*/ 412666 w 3183692"/>
                <a:gd name="connsiteY7" fmla="*/ 27078 h 2788200"/>
                <a:gd name="connsiteX8" fmla="*/ 550772 w 3183692"/>
                <a:gd name="connsiteY8" fmla="*/ 50371 h 2788200"/>
                <a:gd name="connsiteX9" fmla="*/ 3168100 w 3183692"/>
                <a:gd name="connsiteY9" fmla="*/ 1267093 h 2788200"/>
                <a:gd name="connsiteX10" fmla="*/ 3183692 w 3183692"/>
                <a:gd name="connsiteY10" fmla="*/ 1363621 h 2788200"/>
                <a:gd name="connsiteX11" fmla="*/ 3180832 w 3183692"/>
                <a:gd name="connsiteY11" fmla="*/ 1427535 h 2788200"/>
                <a:gd name="connsiteX12" fmla="*/ 516816 w 3183692"/>
                <a:gd name="connsiteY12" fmla="*/ 2751208 h 2788200"/>
                <a:gd name="connsiteX13" fmla="*/ 412666 w 3183692"/>
                <a:gd name="connsiteY13" fmla="*/ 2766216 h 2788200"/>
                <a:gd name="connsiteX14" fmla="*/ 260111 w 3183692"/>
                <a:gd name="connsiteY14" fmla="*/ 2788200 h 2788200"/>
                <a:gd name="connsiteX15" fmla="*/ 257613 w 3183692"/>
                <a:gd name="connsiteY15" fmla="*/ 2788200 h 2788200"/>
                <a:gd name="connsiteX16" fmla="*/ 250010 w 3183692"/>
                <a:gd name="connsiteY16" fmla="*/ 5349 h 278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3692" h="2788200">
                  <a:moveTo>
                    <a:pt x="250009" y="5348"/>
                  </a:moveTo>
                  <a:lnTo>
                    <a:pt x="257612" y="2788200"/>
                  </a:lnTo>
                  <a:lnTo>
                    <a:pt x="251414" y="2788200"/>
                  </a:lnTo>
                  <a:lnTo>
                    <a:pt x="241384" y="2762762"/>
                  </a:lnTo>
                  <a:cubicBezTo>
                    <a:pt x="85224" y="2336269"/>
                    <a:pt x="0" y="1875584"/>
                    <a:pt x="0" y="1394992"/>
                  </a:cubicBezTo>
                  <a:cubicBezTo>
                    <a:pt x="0" y="914401"/>
                    <a:pt x="85224" y="453715"/>
                    <a:pt x="241384" y="27222"/>
                  </a:cubicBezTo>
                  <a:close/>
                  <a:moveTo>
                    <a:pt x="252119" y="0"/>
                  </a:moveTo>
                  <a:lnTo>
                    <a:pt x="412666" y="27078"/>
                  </a:lnTo>
                  <a:lnTo>
                    <a:pt x="550772" y="50371"/>
                  </a:lnTo>
                  <a:cubicBezTo>
                    <a:pt x="1940179" y="304583"/>
                    <a:pt x="3026244" y="784327"/>
                    <a:pt x="3168100" y="1267093"/>
                  </a:cubicBezTo>
                  <a:lnTo>
                    <a:pt x="3183692" y="1363621"/>
                  </a:lnTo>
                  <a:lnTo>
                    <a:pt x="3180832" y="1427535"/>
                  </a:lnTo>
                  <a:cubicBezTo>
                    <a:pt x="3109196" y="2041782"/>
                    <a:pt x="1776748" y="2549284"/>
                    <a:pt x="516816" y="2751208"/>
                  </a:cubicBezTo>
                  <a:lnTo>
                    <a:pt x="412666" y="2766216"/>
                  </a:lnTo>
                  <a:lnTo>
                    <a:pt x="260111" y="2788200"/>
                  </a:lnTo>
                  <a:lnTo>
                    <a:pt x="257613" y="2788200"/>
                  </a:lnTo>
                  <a:lnTo>
                    <a:pt x="250010" y="5349"/>
                  </a:lnTo>
                  <a:close/>
                </a:path>
              </a:pathLst>
            </a:custGeom>
            <a:solidFill>
              <a:schemeClr val="bg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EE3524"/>
                </a:solidFill>
                <a:effectLst/>
                <a:uFillTx/>
                <a:latin typeface="Helvetica Neue Medium"/>
                <a:ea typeface="Helvetica Neue Medium"/>
                <a:cs typeface="Helvetica Neue Medium"/>
                <a:sym typeface="Helvetica Neue Medium"/>
              </a:endParaRPr>
            </a:p>
          </p:txBody>
        </p:sp>
        <p:sp>
          <p:nvSpPr>
            <p:cNvPr id="45" name="Freeform: Shape 41">
              <a:extLst>
                <a:ext uri="{FF2B5EF4-FFF2-40B4-BE49-F238E27FC236}">
                  <a16:creationId xmlns:a16="http://schemas.microsoft.com/office/drawing/2014/main" id="{D8DBCD35-E1DC-834E-B067-A03F0B684B3F}"/>
                </a:ext>
              </a:extLst>
            </p:cNvPr>
            <p:cNvSpPr>
              <a:spLocks noChangeAspect="1"/>
            </p:cNvSpPr>
            <p:nvPr/>
          </p:nvSpPr>
          <p:spPr>
            <a:xfrm rot="6180000">
              <a:off x="4193998" y="3362443"/>
              <a:ext cx="994907" cy="871316"/>
            </a:xfrm>
            <a:custGeom>
              <a:avLst/>
              <a:gdLst>
                <a:gd name="connsiteX0" fmla="*/ 250009 w 3183692"/>
                <a:gd name="connsiteY0" fmla="*/ 5348 h 2788200"/>
                <a:gd name="connsiteX1" fmla="*/ 257612 w 3183692"/>
                <a:gd name="connsiteY1" fmla="*/ 2788200 h 2788200"/>
                <a:gd name="connsiteX2" fmla="*/ 251414 w 3183692"/>
                <a:gd name="connsiteY2" fmla="*/ 2788200 h 2788200"/>
                <a:gd name="connsiteX3" fmla="*/ 241384 w 3183692"/>
                <a:gd name="connsiteY3" fmla="*/ 2762762 h 2788200"/>
                <a:gd name="connsiteX4" fmla="*/ 0 w 3183692"/>
                <a:gd name="connsiteY4" fmla="*/ 1394992 h 2788200"/>
                <a:gd name="connsiteX5" fmla="*/ 241384 w 3183692"/>
                <a:gd name="connsiteY5" fmla="*/ 27222 h 2788200"/>
                <a:gd name="connsiteX6" fmla="*/ 252119 w 3183692"/>
                <a:gd name="connsiteY6" fmla="*/ 0 h 2788200"/>
                <a:gd name="connsiteX7" fmla="*/ 412666 w 3183692"/>
                <a:gd name="connsiteY7" fmla="*/ 27078 h 2788200"/>
                <a:gd name="connsiteX8" fmla="*/ 550772 w 3183692"/>
                <a:gd name="connsiteY8" fmla="*/ 50371 h 2788200"/>
                <a:gd name="connsiteX9" fmla="*/ 3168100 w 3183692"/>
                <a:gd name="connsiteY9" fmla="*/ 1267093 h 2788200"/>
                <a:gd name="connsiteX10" fmla="*/ 3183692 w 3183692"/>
                <a:gd name="connsiteY10" fmla="*/ 1363621 h 2788200"/>
                <a:gd name="connsiteX11" fmla="*/ 3180832 w 3183692"/>
                <a:gd name="connsiteY11" fmla="*/ 1427535 h 2788200"/>
                <a:gd name="connsiteX12" fmla="*/ 516816 w 3183692"/>
                <a:gd name="connsiteY12" fmla="*/ 2751208 h 2788200"/>
                <a:gd name="connsiteX13" fmla="*/ 412666 w 3183692"/>
                <a:gd name="connsiteY13" fmla="*/ 2766216 h 2788200"/>
                <a:gd name="connsiteX14" fmla="*/ 260111 w 3183692"/>
                <a:gd name="connsiteY14" fmla="*/ 2788200 h 2788200"/>
                <a:gd name="connsiteX15" fmla="*/ 257613 w 3183692"/>
                <a:gd name="connsiteY15" fmla="*/ 2788200 h 2788200"/>
                <a:gd name="connsiteX16" fmla="*/ 250010 w 3183692"/>
                <a:gd name="connsiteY16" fmla="*/ 5349 h 278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3692" h="2788200">
                  <a:moveTo>
                    <a:pt x="250009" y="5348"/>
                  </a:moveTo>
                  <a:lnTo>
                    <a:pt x="257612" y="2788200"/>
                  </a:lnTo>
                  <a:lnTo>
                    <a:pt x="251414" y="2788200"/>
                  </a:lnTo>
                  <a:lnTo>
                    <a:pt x="241384" y="2762762"/>
                  </a:lnTo>
                  <a:cubicBezTo>
                    <a:pt x="85224" y="2336269"/>
                    <a:pt x="0" y="1875584"/>
                    <a:pt x="0" y="1394992"/>
                  </a:cubicBezTo>
                  <a:cubicBezTo>
                    <a:pt x="0" y="914401"/>
                    <a:pt x="85224" y="453715"/>
                    <a:pt x="241384" y="27222"/>
                  </a:cubicBezTo>
                  <a:close/>
                  <a:moveTo>
                    <a:pt x="252119" y="0"/>
                  </a:moveTo>
                  <a:lnTo>
                    <a:pt x="412666" y="27078"/>
                  </a:lnTo>
                  <a:lnTo>
                    <a:pt x="550772" y="50371"/>
                  </a:lnTo>
                  <a:cubicBezTo>
                    <a:pt x="1940179" y="304583"/>
                    <a:pt x="3026244" y="784327"/>
                    <a:pt x="3168100" y="1267093"/>
                  </a:cubicBezTo>
                  <a:lnTo>
                    <a:pt x="3183692" y="1363621"/>
                  </a:lnTo>
                  <a:lnTo>
                    <a:pt x="3180832" y="1427535"/>
                  </a:lnTo>
                  <a:cubicBezTo>
                    <a:pt x="3109196" y="2041782"/>
                    <a:pt x="1776748" y="2549284"/>
                    <a:pt x="516816" y="2751208"/>
                  </a:cubicBezTo>
                  <a:lnTo>
                    <a:pt x="412666" y="2766216"/>
                  </a:lnTo>
                  <a:lnTo>
                    <a:pt x="260111" y="2788200"/>
                  </a:lnTo>
                  <a:lnTo>
                    <a:pt x="257613" y="2788200"/>
                  </a:lnTo>
                  <a:lnTo>
                    <a:pt x="250010" y="5349"/>
                  </a:lnTo>
                  <a:close/>
                </a:path>
              </a:pathLst>
            </a:custGeom>
            <a:solidFill>
              <a:schemeClr val="bg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EE3524"/>
                </a:solidFill>
                <a:effectLst/>
                <a:uFillTx/>
                <a:latin typeface="Helvetica Neue Medium"/>
                <a:ea typeface="Helvetica Neue Medium"/>
                <a:cs typeface="Helvetica Neue Medium"/>
                <a:sym typeface="Helvetica Neue Medium"/>
              </a:endParaRPr>
            </a:p>
          </p:txBody>
        </p:sp>
        <p:sp>
          <p:nvSpPr>
            <p:cNvPr id="46" name="Freeform: Shape 42">
              <a:extLst>
                <a:ext uri="{FF2B5EF4-FFF2-40B4-BE49-F238E27FC236}">
                  <a16:creationId xmlns:a16="http://schemas.microsoft.com/office/drawing/2014/main" id="{A1CAF505-C2E7-994D-8D44-C7C3E62F44D9}"/>
                </a:ext>
              </a:extLst>
            </p:cNvPr>
            <p:cNvSpPr>
              <a:spLocks noChangeAspect="1"/>
            </p:cNvSpPr>
            <p:nvPr/>
          </p:nvSpPr>
          <p:spPr>
            <a:xfrm rot="9300000">
              <a:off x="3312329" y="2654384"/>
              <a:ext cx="994907" cy="871316"/>
            </a:xfrm>
            <a:custGeom>
              <a:avLst/>
              <a:gdLst>
                <a:gd name="connsiteX0" fmla="*/ 250009 w 3183692"/>
                <a:gd name="connsiteY0" fmla="*/ 5348 h 2788200"/>
                <a:gd name="connsiteX1" fmla="*/ 257612 w 3183692"/>
                <a:gd name="connsiteY1" fmla="*/ 2788200 h 2788200"/>
                <a:gd name="connsiteX2" fmla="*/ 251414 w 3183692"/>
                <a:gd name="connsiteY2" fmla="*/ 2788200 h 2788200"/>
                <a:gd name="connsiteX3" fmla="*/ 241384 w 3183692"/>
                <a:gd name="connsiteY3" fmla="*/ 2762762 h 2788200"/>
                <a:gd name="connsiteX4" fmla="*/ 0 w 3183692"/>
                <a:gd name="connsiteY4" fmla="*/ 1394992 h 2788200"/>
                <a:gd name="connsiteX5" fmla="*/ 241384 w 3183692"/>
                <a:gd name="connsiteY5" fmla="*/ 27222 h 2788200"/>
                <a:gd name="connsiteX6" fmla="*/ 252119 w 3183692"/>
                <a:gd name="connsiteY6" fmla="*/ 0 h 2788200"/>
                <a:gd name="connsiteX7" fmla="*/ 412666 w 3183692"/>
                <a:gd name="connsiteY7" fmla="*/ 27078 h 2788200"/>
                <a:gd name="connsiteX8" fmla="*/ 550772 w 3183692"/>
                <a:gd name="connsiteY8" fmla="*/ 50371 h 2788200"/>
                <a:gd name="connsiteX9" fmla="*/ 3168100 w 3183692"/>
                <a:gd name="connsiteY9" fmla="*/ 1267093 h 2788200"/>
                <a:gd name="connsiteX10" fmla="*/ 3183692 w 3183692"/>
                <a:gd name="connsiteY10" fmla="*/ 1363621 h 2788200"/>
                <a:gd name="connsiteX11" fmla="*/ 3180832 w 3183692"/>
                <a:gd name="connsiteY11" fmla="*/ 1427535 h 2788200"/>
                <a:gd name="connsiteX12" fmla="*/ 516816 w 3183692"/>
                <a:gd name="connsiteY12" fmla="*/ 2751208 h 2788200"/>
                <a:gd name="connsiteX13" fmla="*/ 412666 w 3183692"/>
                <a:gd name="connsiteY13" fmla="*/ 2766216 h 2788200"/>
                <a:gd name="connsiteX14" fmla="*/ 260111 w 3183692"/>
                <a:gd name="connsiteY14" fmla="*/ 2788200 h 2788200"/>
                <a:gd name="connsiteX15" fmla="*/ 257613 w 3183692"/>
                <a:gd name="connsiteY15" fmla="*/ 2788200 h 2788200"/>
                <a:gd name="connsiteX16" fmla="*/ 250010 w 3183692"/>
                <a:gd name="connsiteY16" fmla="*/ 5349 h 278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3692" h="2788200">
                  <a:moveTo>
                    <a:pt x="250009" y="5348"/>
                  </a:moveTo>
                  <a:lnTo>
                    <a:pt x="257612" y="2788200"/>
                  </a:lnTo>
                  <a:lnTo>
                    <a:pt x="251414" y="2788200"/>
                  </a:lnTo>
                  <a:lnTo>
                    <a:pt x="241384" y="2762762"/>
                  </a:lnTo>
                  <a:cubicBezTo>
                    <a:pt x="85224" y="2336269"/>
                    <a:pt x="0" y="1875584"/>
                    <a:pt x="0" y="1394992"/>
                  </a:cubicBezTo>
                  <a:cubicBezTo>
                    <a:pt x="0" y="914401"/>
                    <a:pt x="85224" y="453715"/>
                    <a:pt x="241384" y="27222"/>
                  </a:cubicBezTo>
                  <a:close/>
                  <a:moveTo>
                    <a:pt x="252119" y="0"/>
                  </a:moveTo>
                  <a:lnTo>
                    <a:pt x="412666" y="27078"/>
                  </a:lnTo>
                  <a:lnTo>
                    <a:pt x="550772" y="50371"/>
                  </a:lnTo>
                  <a:cubicBezTo>
                    <a:pt x="1940179" y="304583"/>
                    <a:pt x="3026244" y="784327"/>
                    <a:pt x="3168100" y="1267093"/>
                  </a:cubicBezTo>
                  <a:lnTo>
                    <a:pt x="3183692" y="1363621"/>
                  </a:lnTo>
                  <a:lnTo>
                    <a:pt x="3180832" y="1427535"/>
                  </a:lnTo>
                  <a:cubicBezTo>
                    <a:pt x="3109196" y="2041782"/>
                    <a:pt x="1776748" y="2549284"/>
                    <a:pt x="516816" y="2751208"/>
                  </a:cubicBezTo>
                  <a:lnTo>
                    <a:pt x="412666" y="2766216"/>
                  </a:lnTo>
                  <a:lnTo>
                    <a:pt x="260111" y="2788200"/>
                  </a:lnTo>
                  <a:lnTo>
                    <a:pt x="257613" y="2788200"/>
                  </a:lnTo>
                  <a:lnTo>
                    <a:pt x="250010" y="5349"/>
                  </a:lnTo>
                  <a:close/>
                </a:path>
              </a:pathLst>
            </a:custGeom>
            <a:solidFill>
              <a:schemeClr val="bg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EE3524"/>
                </a:solidFill>
                <a:effectLst/>
                <a:uFillTx/>
                <a:latin typeface="Helvetica Neue Medium"/>
                <a:ea typeface="Helvetica Neue Medium"/>
                <a:cs typeface="Helvetica Neue Medium"/>
                <a:sym typeface="Helvetica Neue Medium"/>
              </a:endParaRPr>
            </a:p>
          </p:txBody>
        </p:sp>
        <p:sp>
          <p:nvSpPr>
            <p:cNvPr id="47" name="Freeform: Shape 43">
              <a:extLst>
                <a:ext uri="{FF2B5EF4-FFF2-40B4-BE49-F238E27FC236}">
                  <a16:creationId xmlns:a16="http://schemas.microsoft.com/office/drawing/2014/main" id="{B31C9AF2-507F-6D42-AD39-0303C1C99961}"/>
                </a:ext>
              </a:extLst>
            </p:cNvPr>
            <p:cNvSpPr>
              <a:spLocks noChangeAspect="1"/>
            </p:cNvSpPr>
            <p:nvPr/>
          </p:nvSpPr>
          <p:spPr>
            <a:xfrm rot="12360000">
              <a:off x="3317375" y="1515223"/>
              <a:ext cx="994907" cy="871316"/>
            </a:xfrm>
            <a:custGeom>
              <a:avLst/>
              <a:gdLst>
                <a:gd name="connsiteX0" fmla="*/ 250009 w 3183692"/>
                <a:gd name="connsiteY0" fmla="*/ 5348 h 2788200"/>
                <a:gd name="connsiteX1" fmla="*/ 257612 w 3183692"/>
                <a:gd name="connsiteY1" fmla="*/ 2788200 h 2788200"/>
                <a:gd name="connsiteX2" fmla="*/ 251414 w 3183692"/>
                <a:gd name="connsiteY2" fmla="*/ 2788200 h 2788200"/>
                <a:gd name="connsiteX3" fmla="*/ 241384 w 3183692"/>
                <a:gd name="connsiteY3" fmla="*/ 2762762 h 2788200"/>
                <a:gd name="connsiteX4" fmla="*/ 0 w 3183692"/>
                <a:gd name="connsiteY4" fmla="*/ 1394992 h 2788200"/>
                <a:gd name="connsiteX5" fmla="*/ 241384 w 3183692"/>
                <a:gd name="connsiteY5" fmla="*/ 27222 h 2788200"/>
                <a:gd name="connsiteX6" fmla="*/ 252119 w 3183692"/>
                <a:gd name="connsiteY6" fmla="*/ 0 h 2788200"/>
                <a:gd name="connsiteX7" fmla="*/ 412666 w 3183692"/>
                <a:gd name="connsiteY7" fmla="*/ 27078 h 2788200"/>
                <a:gd name="connsiteX8" fmla="*/ 550772 w 3183692"/>
                <a:gd name="connsiteY8" fmla="*/ 50371 h 2788200"/>
                <a:gd name="connsiteX9" fmla="*/ 3168100 w 3183692"/>
                <a:gd name="connsiteY9" fmla="*/ 1267093 h 2788200"/>
                <a:gd name="connsiteX10" fmla="*/ 3183692 w 3183692"/>
                <a:gd name="connsiteY10" fmla="*/ 1363621 h 2788200"/>
                <a:gd name="connsiteX11" fmla="*/ 3180832 w 3183692"/>
                <a:gd name="connsiteY11" fmla="*/ 1427535 h 2788200"/>
                <a:gd name="connsiteX12" fmla="*/ 516816 w 3183692"/>
                <a:gd name="connsiteY12" fmla="*/ 2751208 h 2788200"/>
                <a:gd name="connsiteX13" fmla="*/ 412666 w 3183692"/>
                <a:gd name="connsiteY13" fmla="*/ 2766216 h 2788200"/>
                <a:gd name="connsiteX14" fmla="*/ 260111 w 3183692"/>
                <a:gd name="connsiteY14" fmla="*/ 2788200 h 2788200"/>
                <a:gd name="connsiteX15" fmla="*/ 257613 w 3183692"/>
                <a:gd name="connsiteY15" fmla="*/ 2788200 h 2788200"/>
                <a:gd name="connsiteX16" fmla="*/ 250010 w 3183692"/>
                <a:gd name="connsiteY16" fmla="*/ 5349 h 278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3692" h="2788200">
                  <a:moveTo>
                    <a:pt x="250009" y="5348"/>
                  </a:moveTo>
                  <a:lnTo>
                    <a:pt x="257612" y="2788200"/>
                  </a:lnTo>
                  <a:lnTo>
                    <a:pt x="251414" y="2788200"/>
                  </a:lnTo>
                  <a:lnTo>
                    <a:pt x="241384" y="2762762"/>
                  </a:lnTo>
                  <a:cubicBezTo>
                    <a:pt x="85224" y="2336269"/>
                    <a:pt x="0" y="1875584"/>
                    <a:pt x="0" y="1394992"/>
                  </a:cubicBezTo>
                  <a:cubicBezTo>
                    <a:pt x="0" y="914401"/>
                    <a:pt x="85224" y="453715"/>
                    <a:pt x="241384" y="27222"/>
                  </a:cubicBezTo>
                  <a:close/>
                  <a:moveTo>
                    <a:pt x="252119" y="0"/>
                  </a:moveTo>
                  <a:lnTo>
                    <a:pt x="412666" y="27078"/>
                  </a:lnTo>
                  <a:lnTo>
                    <a:pt x="550772" y="50371"/>
                  </a:lnTo>
                  <a:cubicBezTo>
                    <a:pt x="1940179" y="304583"/>
                    <a:pt x="3026244" y="784327"/>
                    <a:pt x="3168100" y="1267093"/>
                  </a:cubicBezTo>
                  <a:lnTo>
                    <a:pt x="3183692" y="1363621"/>
                  </a:lnTo>
                  <a:lnTo>
                    <a:pt x="3180832" y="1427535"/>
                  </a:lnTo>
                  <a:cubicBezTo>
                    <a:pt x="3109196" y="2041782"/>
                    <a:pt x="1776748" y="2549284"/>
                    <a:pt x="516816" y="2751208"/>
                  </a:cubicBezTo>
                  <a:lnTo>
                    <a:pt x="412666" y="2766216"/>
                  </a:lnTo>
                  <a:lnTo>
                    <a:pt x="260111" y="2788200"/>
                  </a:lnTo>
                  <a:lnTo>
                    <a:pt x="257613" y="2788200"/>
                  </a:lnTo>
                  <a:lnTo>
                    <a:pt x="250010" y="5349"/>
                  </a:lnTo>
                  <a:close/>
                </a:path>
              </a:pathLst>
            </a:custGeom>
            <a:solidFill>
              <a:schemeClr val="bg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EE3524"/>
                </a:solidFill>
                <a:effectLst/>
                <a:uFillTx/>
                <a:latin typeface="Helvetica Neue Medium"/>
                <a:ea typeface="Helvetica Neue Medium"/>
                <a:cs typeface="Helvetica Neue Medium"/>
                <a:sym typeface="Helvetica Neue Medium"/>
              </a:endParaRPr>
            </a:p>
          </p:txBody>
        </p:sp>
        <p:sp>
          <p:nvSpPr>
            <p:cNvPr id="48" name="Freeform: Shape 44">
              <a:extLst>
                <a:ext uri="{FF2B5EF4-FFF2-40B4-BE49-F238E27FC236}">
                  <a16:creationId xmlns:a16="http://schemas.microsoft.com/office/drawing/2014/main" id="{3DD29DCA-3C51-1843-A17F-DCB46ECA74E5}"/>
                </a:ext>
              </a:extLst>
            </p:cNvPr>
            <p:cNvSpPr>
              <a:spLocks noChangeAspect="1"/>
            </p:cNvSpPr>
            <p:nvPr/>
          </p:nvSpPr>
          <p:spPr>
            <a:xfrm rot="15420000">
              <a:off x="4193998" y="827595"/>
              <a:ext cx="994907" cy="871316"/>
            </a:xfrm>
            <a:custGeom>
              <a:avLst/>
              <a:gdLst>
                <a:gd name="connsiteX0" fmla="*/ 250009 w 3183692"/>
                <a:gd name="connsiteY0" fmla="*/ 5348 h 2788200"/>
                <a:gd name="connsiteX1" fmla="*/ 257612 w 3183692"/>
                <a:gd name="connsiteY1" fmla="*/ 2788200 h 2788200"/>
                <a:gd name="connsiteX2" fmla="*/ 251414 w 3183692"/>
                <a:gd name="connsiteY2" fmla="*/ 2788200 h 2788200"/>
                <a:gd name="connsiteX3" fmla="*/ 241384 w 3183692"/>
                <a:gd name="connsiteY3" fmla="*/ 2762762 h 2788200"/>
                <a:gd name="connsiteX4" fmla="*/ 0 w 3183692"/>
                <a:gd name="connsiteY4" fmla="*/ 1394992 h 2788200"/>
                <a:gd name="connsiteX5" fmla="*/ 241384 w 3183692"/>
                <a:gd name="connsiteY5" fmla="*/ 27222 h 2788200"/>
                <a:gd name="connsiteX6" fmla="*/ 252119 w 3183692"/>
                <a:gd name="connsiteY6" fmla="*/ 0 h 2788200"/>
                <a:gd name="connsiteX7" fmla="*/ 412666 w 3183692"/>
                <a:gd name="connsiteY7" fmla="*/ 27078 h 2788200"/>
                <a:gd name="connsiteX8" fmla="*/ 550772 w 3183692"/>
                <a:gd name="connsiteY8" fmla="*/ 50371 h 2788200"/>
                <a:gd name="connsiteX9" fmla="*/ 3168100 w 3183692"/>
                <a:gd name="connsiteY9" fmla="*/ 1267093 h 2788200"/>
                <a:gd name="connsiteX10" fmla="*/ 3183692 w 3183692"/>
                <a:gd name="connsiteY10" fmla="*/ 1363621 h 2788200"/>
                <a:gd name="connsiteX11" fmla="*/ 3180832 w 3183692"/>
                <a:gd name="connsiteY11" fmla="*/ 1427535 h 2788200"/>
                <a:gd name="connsiteX12" fmla="*/ 516816 w 3183692"/>
                <a:gd name="connsiteY12" fmla="*/ 2751208 h 2788200"/>
                <a:gd name="connsiteX13" fmla="*/ 412666 w 3183692"/>
                <a:gd name="connsiteY13" fmla="*/ 2766216 h 2788200"/>
                <a:gd name="connsiteX14" fmla="*/ 260111 w 3183692"/>
                <a:gd name="connsiteY14" fmla="*/ 2788200 h 2788200"/>
                <a:gd name="connsiteX15" fmla="*/ 257613 w 3183692"/>
                <a:gd name="connsiteY15" fmla="*/ 2788200 h 2788200"/>
                <a:gd name="connsiteX16" fmla="*/ 250010 w 3183692"/>
                <a:gd name="connsiteY16" fmla="*/ 5349 h 278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3692" h="2788200">
                  <a:moveTo>
                    <a:pt x="250009" y="5348"/>
                  </a:moveTo>
                  <a:lnTo>
                    <a:pt x="257612" y="2788200"/>
                  </a:lnTo>
                  <a:lnTo>
                    <a:pt x="251414" y="2788200"/>
                  </a:lnTo>
                  <a:lnTo>
                    <a:pt x="241384" y="2762762"/>
                  </a:lnTo>
                  <a:cubicBezTo>
                    <a:pt x="85224" y="2336269"/>
                    <a:pt x="0" y="1875584"/>
                    <a:pt x="0" y="1394992"/>
                  </a:cubicBezTo>
                  <a:cubicBezTo>
                    <a:pt x="0" y="914401"/>
                    <a:pt x="85224" y="453715"/>
                    <a:pt x="241384" y="27222"/>
                  </a:cubicBezTo>
                  <a:close/>
                  <a:moveTo>
                    <a:pt x="252119" y="0"/>
                  </a:moveTo>
                  <a:lnTo>
                    <a:pt x="412666" y="27078"/>
                  </a:lnTo>
                  <a:lnTo>
                    <a:pt x="550772" y="50371"/>
                  </a:lnTo>
                  <a:cubicBezTo>
                    <a:pt x="1940179" y="304583"/>
                    <a:pt x="3026244" y="784327"/>
                    <a:pt x="3168100" y="1267093"/>
                  </a:cubicBezTo>
                  <a:lnTo>
                    <a:pt x="3183692" y="1363621"/>
                  </a:lnTo>
                  <a:lnTo>
                    <a:pt x="3180832" y="1427535"/>
                  </a:lnTo>
                  <a:cubicBezTo>
                    <a:pt x="3109196" y="2041782"/>
                    <a:pt x="1776748" y="2549284"/>
                    <a:pt x="516816" y="2751208"/>
                  </a:cubicBezTo>
                  <a:lnTo>
                    <a:pt x="412666" y="2766216"/>
                  </a:lnTo>
                  <a:lnTo>
                    <a:pt x="260111" y="2788200"/>
                  </a:lnTo>
                  <a:lnTo>
                    <a:pt x="257613" y="2788200"/>
                  </a:lnTo>
                  <a:lnTo>
                    <a:pt x="250010" y="5349"/>
                  </a:lnTo>
                  <a:close/>
                </a:path>
              </a:pathLst>
            </a:custGeom>
            <a:solidFill>
              <a:schemeClr val="bg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EE3524"/>
                </a:solidFill>
                <a:effectLst/>
                <a:uFillTx/>
                <a:latin typeface="Helvetica Neue Medium"/>
                <a:ea typeface="Helvetica Neue Medium"/>
                <a:cs typeface="Helvetica Neue Medium"/>
                <a:sym typeface="Helvetica Neue Medium"/>
              </a:endParaRPr>
            </a:p>
          </p:txBody>
        </p:sp>
        <p:sp>
          <p:nvSpPr>
            <p:cNvPr id="69" name="Freeform: Shape 45">
              <a:extLst>
                <a:ext uri="{FF2B5EF4-FFF2-40B4-BE49-F238E27FC236}">
                  <a16:creationId xmlns:a16="http://schemas.microsoft.com/office/drawing/2014/main" id="{3C8C6F73-921A-8F4B-A484-43C4592961FD}"/>
                </a:ext>
              </a:extLst>
            </p:cNvPr>
            <p:cNvSpPr>
              <a:spLocks noChangeAspect="1"/>
            </p:cNvSpPr>
            <p:nvPr/>
          </p:nvSpPr>
          <p:spPr>
            <a:xfrm rot="18480000">
              <a:off x="5306799" y="1078762"/>
              <a:ext cx="994907" cy="871316"/>
            </a:xfrm>
            <a:custGeom>
              <a:avLst/>
              <a:gdLst>
                <a:gd name="connsiteX0" fmla="*/ 250009 w 3183692"/>
                <a:gd name="connsiteY0" fmla="*/ 5348 h 2788200"/>
                <a:gd name="connsiteX1" fmla="*/ 257612 w 3183692"/>
                <a:gd name="connsiteY1" fmla="*/ 2788200 h 2788200"/>
                <a:gd name="connsiteX2" fmla="*/ 251414 w 3183692"/>
                <a:gd name="connsiteY2" fmla="*/ 2788200 h 2788200"/>
                <a:gd name="connsiteX3" fmla="*/ 241384 w 3183692"/>
                <a:gd name="connsiteY3" fmla="*/ 2762762 h 2788200"/>
                <a:gd name="connsiteX4" fmla="*/ 0 w 3183692"/>
                <a:gd name="connsiteY4" fmla="*/ 1394992 h 2788200"/>
                <a:gd name="connsiteX5" fmla="*/ 241384 w 3183692"/>
                <a:gd name="connsiteY5" fmla="*/ 27222 h 2788200"/>
                <a:gd name="connsiteX6" fmla="*/ 252119 w 3183692"/>
                <a:gd name="connsiteY6" fmla="*/ 0 h 2788200"/>
                <a:gd name="connsiteX7" fmla="*/ 412666 w 3183692"/>
                <a:gd name="connsiteY7" fmla="*/ 27078 h 2788200"/>
                <a:gd name="connsiteX8" fmla="*/ 550772 w 3183692"/>
                <a:gd name="connsiteY8" fmla="*/ 50371 h 2788200"/>
                <a:gd name="connsiteX9" fmla="*/ 3168100 w 3183692"/>
                <a:gd name="connsiteY9" fmla="*/ 1267093 h 2788200"/>
                <a:gd name="connsiteX10" fmla="*/ 3183692 w 3183692"/>
                <a:gd name="connsiteY10" fmla="*/ 1363621 h 2788200"/>
                <a:gd name="connsiteX11" fmla="*/ 3180832 w 3183692"/>
                <a:gd name="connsiteY11" fmla="*/ 1427535 h 2788200"/>
                <a:gd name="connsiteX12" fmla="*/ 516816 w 3183692"/>
                <a:gd name="connsiteY12" fmla="*/ 2751208 h 2788200"/>
                <a:gd name="connsiteX13" fmla="*/ 412666 w 3183692"/>
                <a:gd name="connsiteY13" fmla="*/ 2766216 h 2788200"/>
                <a:gd name="connsiteX14" fmla="*/ 260111 w 3183692"/>
                <a:gd name="connsiteY14" fmla="*/ 2788200 h 2788200"/>
                <a:gd name="connsiteX15" fmla="*/ 257613 w 3183692"/>
                <a:gd name="connsiteY15" fmla="*/ 2788200 h 2788200"/>
                <a:gd name="connsiteX16" fmla="*/ 250010 w 3183692"/>
                <a:gd name="connsiteY16" fmla="*/ 5349 h 278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3692" h="2788200">
                  <a:moveTo>
                    <a:pt x="250009" y="5348"/>
                  </a:moveTo>
                  <a:lnTo>
                    <a:pt x="257612" y="2788200"/>
                  </a:lnTo>
                  <a:lnTo>
                    <a:pt x="251414" y="2788200"/>
                  </a:lnTo>
                  <a:lnTo>
                    <a:pt x="241384" y="2762762"/>
                  </a:lnTo>
                  <a:cubicBezTo>
                    <a:pt x="85224" y="2336269"/>
                    <a:pt x="0" y="1875584"/>
                    <a:pt x="0" y="1394992"/>
                  </a:cubicBezTo>
                  <a:cubicBezTo>
                    <a:pt x="0" y="914401"/>
                    <a:pt x="85224" y="453715"/>
                    <a:pt x="241384" y="27222"/>
                  </a:cubicBezTo>
                  <a:close/>
                  <a:moveTo>
                    <a:pt x="252119" y="0"/>
                  </a:moveTo>
                  <a:lnTo>
                    <a:pt x="412666" y="27078"/>
                  </a:lnTo>
                  <a:lnTo>
                    <a:pt x="550772" y="50371"/>
                  </a:lnTo>
                  <a:cubicBezTo>
                    <a:pt x="1940179" y="304583"/>
                    <a:pt x="3026244" y="784327"/>
                    <a:pt x="3168100" y="1267093"/>
                  </a:cubicBezTo>
                  <a:lnTo>
                    <a:pt x="3183692" y="1363621"/>
                  </a:lnTo>
                  <a:lnTo>
                    <a:pt x="3180832" y="1427535"/>
                  </a:lnTo>
                  <a:cubicBezTo>
                    <a:pt x="3109196" y="2041782"/>
                    <a:pt x="1776748" y="2549284"/>
                    <a:pt x="516816" y="2751208"/>
                  </a:cubicBezTo>
                  <a:lnTo>
                    <a:pt x="412666" y="2766216"/>
                  </a:lnTo>
                  <a:lnTo>
                    <a:pt x="260111" y="2788200"/>
                  </a:lnTo>
                  <a:lnTo>
                    <a:pt x="257613" y="2788200"/>
                  </a:lnTo>
                  <a:lnTo>
                    <a:pt x="250010" y="5349"/>
                  </a:lnTo>
                  <a:close/>
                </a:path>
              </a:pathLst>
            </a:custGeom>
            <a:solidFill>
              <a:schemeClr val="bg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EE3524"/>
                </a:solidFill>
                <a:effectLst/>
                <a:uFillTx/>
                <a:latin typeface="Helvetica Neue Medium"/>
                <a:ea typeface="Helvetica Neue Medium"/>
                <a:cs typeface="Helvetica Neue Medium"/>
                <a:sym typeface="Helvetica Neue Medium"/>
              </a:endParaRPr>
            </a:p>
          </p:txBody>
        </p:sp>
      </p:grpSp>
      <p:sp>
        <p:nvSpPr>
          <p:cNvPr id="70" name="Rectangle 69">
            <a:extLst>
              <a:ext uri="{FF2B5EF4-FFF2-40B4-BE49-F238E27FC236}">
                <a16:creationId xmlns:a16="http://schemas.microsoft.com/office/drawing/2014/main" id="{7CFC2D6F-ECAF-3C46-A9C7-345B62F186F4}"/>
              </a:ext>
            </a:extLst>
          </p:cNvPr>
          <p:cNvSpPr/>
          <p:nvPr userDrawn="1"/>
        </p:nvSpPr>
        <p:spPr>
          <a:xfrm>
            <a:off x="3936426" y="2603300"/>
            <a:ext cx="1121443" cy="809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spc="300" dirty="0">
                <a:solidFill>
                  <a:schemeClr val="tx1"/>
                </a:solidFill>
                <a:latin typeface="Franklin Gothic Book" panose="020B0503020102020204" pitchFamily="34" charset="0"/>
              </a:rPr>
              <a:t>Problem Centric Opening</a:t>
            </a:r>
            <a:endParaRPr lang="en-GB" sz="1400" spc="300" dirty="0">
              <a:solidFill>
                <a:schemeClr val="tx1"/>
              </a:solidFill>
              <a:latin typeface="Franklin Gothic Book" panose="020B0503020102020204" pitchFamily="34" charset="0"/>
            </a:endParaRPr>
          </a:p>
          <a:p>
            <a:pPr algn="ctr"/>
            <a:endParaRPr lang="en-US" sz="1400" spc="300" dirty="0">
              <a:solidFill>
                <a:schemeClr val="tx1"/>
              </a:solidFill>
              <a:latin typeface="Franklin Gothic Book" panose="020B0503020102020204" pitchFamily="34" charset="0"/>
            </a:endParaRPr>
          </a:p>
        </p:txBody>
      </p:sp>
      <p:sp>
        <p:nvSpPr>
          <p:cNvPr id="34" name="Rectangle 33">
            <a:extLst>
              <a:ext uri="{FF2B5EF4-FFF2-40B4-BE49-F238E27FC236}">
                <a16:creationId xmlns:a16="http://schemas.microsoft.com/office/drawing/2014/main" id="{84500DA3-85DD-5943-906B-260961BC4528}"/>
              </a:ext>
            </a:extLst>
          </p:cNvPr>
          <p:cNvSpPr/>
          <p:nvPr userDrawn="1"/>
        </p:nvSpPr>
        <p:spPr>
          <a:xfrm>
            <a:off x="4331893" y="1666226"/>
            <a:ext cx="306080" cy="272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spc="300" dirty="0">
                <a:solidFill>
                  <a:schemeClr val="bg1"/>
                </a:solidFill>
                <a:latin typeface="+mj-lt"/>
              </a:rPr>
              <a:t>1</a:t>
            </a:r>
            <a:endParaRPr lang="en-US" sz="1400" spc="300" dirty="0">
              <a:solidFill>
                <a:schemeClr val="bg1"/>
              </a:solidFill>
              <a:latin typeface="+mj-lt"/>
            </a:endParaRPr>
          </a:p>
        </p:txBody>
      </p:sp>
      <p:sp>
        <p:nvSpPr>
          <p:cNvPr id="49" name="Rectangle 48">
            <a:extLst>
              <a:ext uri="{FF2B5EF4-FFF2-40B4-BE49-F238E27FC236}">
                <a16:creationId xmlns:a16="http://schemas.microsoft.com/office/drawing/2014/main" id="{7674DF5E-46BE-A74A-B2E2-43EA1CD51318}"/>
              </a:ext>
            </a:extLst>
          </p:cNvPr>
          <p:cNvSpPr/>
          <p:nvPr userDrawn="1"/>
        </p:nvSpPr>
        <p:spPr>
          <a:xfrm>
            <a:off x="5210400" y="2055581"/>
            <a:ext cx="306080" cy="272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spc="300" dirty="0">
                <a:solidFill>
                  <a:schemeClr val="bg1"/>
                </a:solidFill>
                <a:latin typeface="+mj-lt"/>
              </a:rPr>
              <a:t>2</a:t>
            </a:r>
            <a:endParaRPr lang="en-US" sz="1400" spc="300" dirty="0">
              <a:solidFill>
                <a:schemeClr val="bg1"/>
              </a:solidFill>
              <a:latin typeface="+mj-lt"/>
            </a:endParaRPr>
          </a:p>
        </p:txBody>
      </p:sp>
      <p:sp>
        <p:nvSpPr>
          <p:cNvPr id="50" name="Rectangle 49">
            <a:extLst>
              <a:ext uri="{FF2B5EF4-FFF2-40B4-BE49-F238E27FC236}">
                <a16:creationId xmlns:a16="http://schemas.microsoft.com/office/drawing/2014/main" id="{B3F805D1-231C-1349-9175-5D32F094F7D5}"/>
              </a:ext>
            </a:extLst>
          </p:cNvPr>
          <p:cNvSpPr/>
          <p:nvPr userDrawn="1"/>
        </p:nvSpPr>
        <p:spPr>
          <a:xfrm>
            <a:off x="5434532" y="3008068"/>
            <a:ext cx="306080" cy="272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spc="300" dirty="0">
                <a:solidFill>
                  <a:schemeClr val="bg1"/>
                </a:solidFill>
                <a:latin typeface="+mj-lt"/>
              </a:rPr>
              <a:t>3</a:t>
            </a:r>
            <a:endParaRPr lang="en-US" sz="1400" spc="300" dirty="0">
              <a:solidFill>
                <a:schemeClr val="bg1"/>
              </a:solidFill>
              <a:latin typeface="+mj-lt"/>
            </a:endParaRPr>
          </a:p>
        </p:txBody>
      </p:sp>
      <p:sp>
        <p:nvSpPr>
          <p:cNvPr id="51" name="Rectangle 50">
            <a:extLst>
              <a:ext uri="{FF2B5EF4-FFF2-40B4-BE49-F238E27FC236}">
                <a16:creationId xmlns:a16="http://schemas.microsoft.com/office/drawing/2014/main" id="{F7142015-253C-4A48-9844-0C5EF8F51E9D}"/>
              </a:ext>
            </a:extLst>
          </p:cNvPr>
          <p:cNvSpPr/>
          <p:nvPr userDrawn="1"/>
        </p:nvSpPr>
        <p:spPr>
          <a:xfrm>
            <a:off x="4875531" y="3820659"/>
            <a:ext cx="306080" cy="272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spc="300" dirty="0">
                <a:solidFill>
                  <a:schemeClr val="bg1"/>
                </a:solidFill>
                <a:latin typeface="+mj-lt"/>
              </a:rPr>
              <a:t>4</a:t>
            </a:r>
            <a:endParaRPr lang="en-US" sz="1400" spc="300" dirty="0">
              <a:solidFill>
                <a:schemeClr val="bg1"/>
              </a:solidFill>
              <a:latin typeface="+mj-lt"/>
            </a:endParaRPr>
          </a:p>
        </p:txBody>
      </p:sp>
      <p:sp>
        <p:nvSpPr>
          <p:cNvPr id="52" name="Rectangle 51">
            <a:extLst>
              <a:ext uri="{FF2B5EF4-FFF2-40B4-BE49-F238E27FC236}">
                <a16:creationId xmlns:a16="http://schemas.microsoft.com/office/drawing/2014/main" id="{145D4F93-3940-EB45-84CF-A0ABCC29572D}"/>
              </a:ext>
            </a:extLst>
          </p:cNvPr>
          <p:cNvSpPr/>
          <p:nvPr userDrawn="1"/>
        </p:nvSpPr>
        <p:spPr>
          <a:xfrm>
            <a:off x="3917625" y="3847900"/>
            <a:ext cx="306080" cy="272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spc="300" dirty="0">
                <a:solidFill>
                  <a:schemeClr val="bg1"/>
                </a:solidFill>
                <a:latin typeface="+mj-lt"/>
              </a:rPr>
              <a:t>5</a:t>
            </a:r>
            <a:endParaRPr lang="en-US" sz="1400" spc="300" dirty="0">
              <a:solidFill>
                <a:schemeClr val="bg1"/>
              </a:solidFill>
              <a:latin typeface="+mj-lt"/>
            </a:endParaRPr>
          </a:p>
        </p:txBody>
      </p:sp>
      <p:sp>
        <p:nvSpPr>
          <p:cNvPr id="53" name="Rectangle 52">
            <a:extLst>
              <a:ext uri="{FF2B5EF4-FFF2-40B4-BE49-F238E27FC236}">
                <a16:creationId xmlns:a16="http://schemas.microsoft.com/office/drawing/2014/main" id="{AE2D5B0C-6253-8342-8B84-AC2585CE7C0D}"/>
              </a:ext>
            </a:extLst>
          </p:cNvPr>
          <p:cNvSpPr/>
          <p:nvPr userDrawn="1"/>
        </p:nvSpPr>
        <p:spPr>
          <a:xfrm>
            <a:off x="3314699" y="3117384"/>
            <a:ext cx="306080" cy="272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spc="300" dirty="0">
                <a:solidFill>
                  <a:schemeClr val="bg1"/>
                </a:solidFill>
                <a:latin typeface="+mj-lt"/>
              </a:rPr>
              <a:t>6</a:t>
            </a:r>
            <a:endParaRPr lang="en-US" sz="1400" spc="300" dirty="0">
              <a:solidFill>
                <a:schemeClr val="bg1"/>
              </a:solidFill>
              <a:latin typeface="+mj-lt"/>
            </a:endParaRPr>
          </a:p>
        </p:txBody>
      </p:sp>
      <p:sp>
        <p:nvSpPr>
          <p:cNvPr id="54" name="Rectangle 53">
            <a:extLst>
              <a:ext uri="{FF2B5EF4-FFF2-40B4-BE49-F238E27FC236}">
                <a16:creationId xmlns:a16="http://schemas.microsoft.com/office/drawing/2014/main" id="{383B2545-8191-CE44-B553-608602EB913D}"/>
              </a:ext>
            </a:extLst>
          </p:cNvPr>
          <p:cNvSpPr/>
          <p:nvPr userDrawn="1"/>
        </p:nvSpPr>
        <p:spPr>
          <a:xfrm>
            <a:off x="3536290" y="2152344"/>
            <a:ext cx="306080" cy="272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spc="300" dirty="0">
                <a:solidFill>
                  <a:schemeClr val="bg1"/>
                </a:solidFill>
                <a:latin typeface="+mj-lt"/>
              </a:rPr>
              <a:t>7</a:t>
            </a:r>
            <a:endParaRPr lang="en-US" sz="1400" spc="300" dirty="0">
              <a:solidFill>
                <a:schemeClr val="bg1"/>
              </a:solidFill>
              <a:latin typeface="+mj-lt"/>
            </a:endParaRPr>
          </a:p>
        </p:txBody>
      </p:sp>
    </p:spTree>
    <p:extLst>
      <p:ext uri="{BB962C8B-B14F-4D97-AF65-F5344CB8AC3E}">
        <p14:creationId xmlns:p14="http://schemas.microsoft.com/office/powerpoint/2010/main" val="299350722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Engaging Close">
    <p:spTree>
      <p:nvGrpSpPr>
        <p:cNvPr id="1" name=""/>
        <p:cNvGrpSpPr/>
        <p:nvPr/>
      </p:nvGrpSpPr>
      <p:grpSpPr>
        <a:xfrm>
          <a:off x="0" y="0"/>
          <a:ext cx="0" cy="0"/>
          <a:chOff x="0" y="0"/>
          <a:chExt cx="0" cy="0"/>
        </a:xfrm>
      </p:grpSpPr>
      <p:sp>
        <p:nvSpPr>
          <p:cNvPr id="26" name="Freeform 25">
            <a:extLst>
              <a:ext uri="{FF2B5EF4-FFF2-40B4-BE49-F238E27FC236}">
                <a16:creationId xmlns:a16="http://schemas.microsoft.com/office/drawing/2014/main" id="{3CE9705C-C414-924C-99FE-8484BCC1D7FF}"/>
              </a:ext>
            </a:extLst>
          </p:cNvPr>
          <p:cNvSpPr/>
          <p:nvPr userDrawn="1"/>
        </p:nvSpPr>
        <p:spPr>
          <a:xfrm>
            <a:off x="-51089" y="630980"/>
            <a:ext cx="9215561" cy="4731673"/>
          </a:xfrm>
          <a:custGeom>
            <a:avLst/>
            <a:gdLst>
              <a:gd name="connsiteX0" fmla="*/ 25384 w 9169384"/>
              <a:gd name="connsiteY0" fmla="*/ 0 h 4134678"/>
              <a:gd name="connsiteX1" fmla="*/ 9169384 w 9169384"/>
              <a:gd name="connsiteY1" fmla="*/ 0 h 4134678"/>
              <a:gd name="connsiteX2" fmla="*/ 9169384 w 9169384"/>
              <a:gd name="connsiteY2" fmla="*/ 4023360 h 4134678"/>
              <a:gd name="connsiteX3" fmla="*/ 8278838 w 9169384"/>
              <a:gd name="connsiteY3" fmla="*/ 4023360 h 4134678"/>
              <a:gd name="connsiteX4" fmla="*/ 8278838 w 9169384"/>
              <a:gd name="connsiteY4" fmla="*/ 4134678 h 4134678"/>
              <a:gd name="connsiteX5" fmla="*/ 1957551 w 9169384"/>
              <a:gd name="connsiteY5" fmla="*/ 4134678 h 4134678"/>
              <a:gd name="connsiteX6" fmla="*/ 1957551 w 9169384"/>
              <a:gd name="connsiteY6" fmla="*/ 4047214 h 4134678"/>
              <a:gd name="connsiteX7" fmla="*/ 1530 w 9169384"/>
              <a:gd name="connsiteY7" fmla="*/ 4047214 h 4134678"/>
              <a:gd name="connsiteX8" fmla="*/ 25384 w 9169384"/>
              <a:gd name="connsiteY8" fmla="*/ 0 h 413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69384" h="4134678">
                <a:moveTo>
                  <a:pt x="25384" y="0"/>
                </a:moveTo>
                <a:lnTo>
                  <a:pt x="9169384" y="0"/>
                </a:lnTo>
                <a:lnTo>
                  <a:pt x="9169384" y="4023360"/>
                </a:lnTo>
                <a:lnTo>
                  <a:pt x="8278838" y="4023360"/>
                </a:lnTo>
                <a:lnTo>
                  <a:pt x="8278838" y="4134678"/>
                </a:lnTo>
                <a:lnTo>
                  <a:pt x="1957551" y="4134678"/>
                </a:lnTo>
                <a:lnTo>
                  <a:pt x="1957551" y="4047214"/>
                </a:lnTo>
                <a:lnTo>
                  <a:pt x="1530" y="4047214"/>
                </a:lnTo>
                <a:cubicBezTo>
                  <a:pt x="-1120" y="2700793"/>
                  <a:pt x="-3771" y="1354372"/>
                  <a:pt x="25384" y="0"/>
                </a:cubicBezTo>
                <a:close/>
              </a:path>
            </a:pathLst>
          </a:cu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T"/>
          </a:p>
        </p:txBody>
      </p:sp>
      <p:sp>
        <p:nvSpPr>
          <p:cNvPr id="3" name="Slide Number Placeholder 2">
            <a:extLst>
              <a:ext uri="{FF2B5EF4-FFF2-40B4-BE49-F238E27FC236}">
                <a16:creationId xmlns:a16="http://schemas.microsoft.com/office/drawing/2014/main" id="{91635EAA-7FA1-EE48-9C32-1E8F76F8D3F1}"/>
              </a:ext>
            </a:extLst>
          </p:cNvPr>
          <p:cNvSpPr>
            <a:spLocks noGrp="1"/>
          </p:cNvSpPr>
          <p:nvPr>
            <p:ph type="sldNum" sz="quarter" idx="10"/>
          </p:nvPr>
        </p:nvSpPr>
        <p:spPr/>
        <p:txBody>
          <a:bodyPr/>
          <a:lstStyle/>
          <a:p>
            <a:fld id="{E6FF899E-83AB-4D90-84C5-239EB47A68A5}" type="slidenum">
              <a:rPr lang="en-US" smtClean="0"/>
              <a:pPr/>
              <a:t>‹#›</a:t>
            </a:fld>
            <a:endParaRPr lang="en-US" dirty="0"/>
          </a:p>
        </p:txBody>
      </p:sp>
      <p:sp>
        <p:nvSpPr>
          <p:cNvPr id="4" name="Text Placeholder 17">
            <a:extLst>
              <a:ext uri="{FF2B5EF4-FFF2-40B4-BE49-F238E27FC236}">
                <a16:creationId xmlns:a16="http://schemas.microsoft.com/office/drawing/2014/main" id="{B5297D93-A75D-454D-8D65-7F3AE0B6E0D6}"/>
              </a:ext>
            </a:extLst>
          </p:cNvPr>
          <p:cNvSpPr>
            <a:spLocks noGrp="1"/>
          </p:cNvSpPr>
          <p:nvPr>
            <p:ph type="body" sz="quarter" idx="15"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Engaging Close</a:t>
            </a:r>
          </a:p>
        </p:txBody>
      </p:sp>
      <p:sp>
        <p:nvSpPr>
          <p:cNvPr id="25" name="Text Placeholder 17">
            <a:extLst>
              <a:ext uri="{FF2B5EF4-FFF2-40B4-BE49-F238E27FC236}">
                <a16:creationId xmlns:a16="http://schemas.microsoft.com/office/drawing/2014/main" id="{E0F1426C-CF1B-9C46-B401-01EEAE34CFFA}"/>
              </a:ext>
            </a:extLst>
          </p:cNvPr>
          <p:cNvSpPr>
            <a:spLocks noGrp="1"/>
          </p:cNvSpPr>
          <p:nvPr>
            <p:ph type="body" sz="quarter" idx="20" hasCustomPrompt="1"/>
          </p:nvPr>
        </p:nvSpPr>
        <p:spPr>
          <a:xfrm>
            <a:off x="977797" y="665588"/>
            <a:ext cx="7520160" cy="179536"/>
          </a:xfrm>
        </p:spPr>
        <p:txBody>
          <a:bodyPr wrap="square" tIns="0" bIns="0">
            <a:spAutoFit/>
          </a:bodyPr>
          <a:lstStyle>
            <a:lvl1pPr marL="0" indent="0">
              <a:spcBef>
                <a:spcPts val="0"/>
              </a:spcBef>
              <a:buNone/>
              <a:defRPr sz="1350" b="0" cap="none" baseline="0">
                <a:solidFill>
                  <a:schemeClr val="tx1">
                    <a:lumMod val="50000"/>
                  </a:scheme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Enter name of customer and communication purpose</a:t>
            </a:r>
          </a:p>
        </p:txBody>
      </p:sp>
      <p:sp>
        <p:nvSpPr>
          <p:cNvPr id="55" name="Rectangle 54">
            <a:extLst>
              <a:ext uri="{FF2B5EF4-FFF2-40B4-BE49-F238E27FC236}">
                <a16:creationId xmlns:a16="http://schemas.microsoft.com/office/drawing/2014/main" id="{7B500496-6038-2B43-8B0C-C81DDCCDAEEF}"/>
              </a:ext>
            </a:extLst>
          </p:cNvPr>
          <p:cNvSpPr/>
          <p:nvPr userDrawn="1"/>
        </p:nvSpPr>
        <p:spPr>
          <a:xfrm>
            <a:off x="6241604" y="3184055"/>
            <a:ext cx="2709691" cy="4724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0" dirty="0">
                <a:solidFill>
                  <a:schemeClr val="tx2"/>
                </a:solidFill>
                <a:latin typeface="+mj-lt"/>
              </a:rPr>
              <a:t>4  </a:t>
            </a:r>
            <a:r>
              <a:rPr lang="en-GB" sz="1200" b="0" dirty="0">
                <a:solidFill>
                  <a:srgbClr val="000000"/>
                </a:solidFill>
                <a:latin typeface="+mj-lt"/>
              </a:rPr>
              <a:t>Agree Next Steps:</a:t>
            </a:r>
          </a:p>
          <a:p>
            <a:r>
              <a:rPr lang="en-GB" sz="1200" b="0" dirty="0">
                <a:solidFill>
                  <a:srgbClr val="000000"/>
                </a:solidFill>
                <a:latin typeface="+mj-lt"/>
              </a:rPr>
              <a:t>Get owners and timelines for actions</a:t>
            </a:r>
          </a:p>
        </p:txBody>
      </p:sp>
      <p:sp>
        <p:nvSpPr>
          <p:cNvPr id="56" name="Rectangle 55">
            <a:extLst>
              <a:ext uri="{FF2B5EF4-FFF2-40B4-BE49-F238E27FC236}">
                <a16:creationId xmlns:a16="http://schemas.microsoft.com/office/drawing/2014/main" id="{D0C85BCD-C677-5849-908E-53EC1CF9FED0}"/>
              </a:ext>
            </a:extLst>
          </p:cNvPr>
          <p:cNvSpPr/>
          <p:nvPr userDrawn="1"/>
        </p:nvSpPr>
        <p:spPr>
          <a:xfrm>
            <a:off x="6201063" y="839219"/>
            <a:ext cx="2743199" cy="827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0" dirty="0">
                <a:solidFill>
                  <a:schemeClr val="tx2"/>
                </a:solidFill>
                <a:latin typeface="+mj-lt"/>
              </a:rPr>
              <a:t>2   </a:t>
            </a:r>
            <a:r>
              <a:rPr lang="en-GB" sz="1200" b="0" dirty="0">
                <a:solidFill>
                  <a:srgbClr val="000000"/>
                </a:solidFill>
                <a:latin typeface="+mj-lt"/>
              </a:rPr>
              <a:t>Why were we here:</a:t>
            </a:r>
          </a:p>
          <a:p>
            <a:r>
              <a:rPr lang="en-GB" sz="1200" b="0" dirty="0">
                <a:solidFill>
                  <a:srgbClr val="000000"/>
                </a:solidFill>
                <a:latin typeface="+mj-lt"/>
              </a:rPr>
              <a:t>Re-cap Problem: </a:t>
            </a:r>
          </a:p>
          <a:p>
            <a:r>
              <a:rPr lang="en-GB" sz="1200" b="0" dirty="0">
                <a:solidFill>
                  <a:srgbClr val="000000"/>
                </a:solidFill>
                <a:latin typeface="+mj-lt"/>
              </a:rPr>
              <a:t>the serious of the problem</a:t>
            </a:r>
          </a:p>
          <a:p>
            <a:r>
              <a:rPr lang="en-GB" sz="1200" b="0" dirty="0">
                <a:solidFill>
                  <a:srgbClr val="000000"/>
                </a:solidFill>
                <a:latin typeface="+mj-lt"/>
              </a:rPr>
              <a:t>the urgency to act vs do nothing</a:t>
            </a:r>
            <a:endParaRPr lang="en-US" sz="1200" b="0" dirty="0">
              <a:solidFill>
                <a:srgbClr val="000000"/>
              </a:solidFill>
              <a:latin typeface="+mj-lt"/>
            </a:endParaRPr>
          </a:p>
        </p:txBody>
      </p:sp>
      <p:sp>
        <p:nvSpPr>
          <p:cNvPr id="57" name="Rectangle 56">
            <a:extLst>
              <a:ext uri="{FF2B5EF4-FFF2-40B4-BE49-F238E27FC236}">
                <a16:creationId xmlns:a16="http://schemas.microsoft.com/office/drawing/2014/main" id="{10D16234-C55D-C94B-B8DF-8EDF8C7036CC}"/>
              </a:ext>
            </a:extLst>
          </p:cNvPr>
          <p:cNvSpPr/>
          <p:nvPr userDrawn="1"/>
        </p:nvSpPr>
        <p:spPr>
          <a:xfrm>
            <a:off x="267667" y="3074835"/>
            <a:ext cx="2743199" cy="2904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0" dirty="0">
                <a:solidFill>
                  <a:schemeClr val="tx2"/>
                </a:solidFill>
                <a:latin typeface="+mj-lt"/>
              </a:rPr>
              <a:t>3  </a:t>
            </a:r>
            <a:r>
              <a:rPr lang="en-GB" sz="1200" b="0" dirty="0">
                <a:solidFill>
                  <a:srgbClr val="000000"/>
                </a:solidFill>
                <a:latin typeface="+mj-lt"/>
              </a:rPr>
              <a:t>Summarize (at Insights Layer only)</a:t>
            </a:r>
          </a:p>
        </p:txBody>
      </p:sp>
      <p:sp>
        <p:nvSpPr>
          <p:cNvPr id="58" name="Text Placeholder 3">
            <a:extLst>
              <a:ext uri="{FF2B5EF4-FFF2-40B4-BE49-F238E27FC236}">
                <a16:creationId xmlns:a16="http://schemas.microsoft.com/office/drawing/2014/main" id="{AA61C83A-A2BD-E145-8F1F-E23672B29A1A}"/>
              </a:ext>
            </a:extLst>
          </p:cNvPr>
          <p:cNvSpPr>
            <a:spLocks noGrp="1"/>
          </p:cNvSpPr>
          <p:nvPr>
            <p:ph type="body" sz="quarter" idx="22" hasCustomPrompt="1"/>
          </p:nvPr>
        </p:nvSpPr>
        <p:spPr>
          <a:xfrm>
            <a:off x="370018" y="1796519"/>
            <a:ext cx="2551496" cy="818925"/>
          </a:xfrm>
        </p:spPr>
        <p:txBody>
          <a:bodyPr vert="horz" lIns="18000" tIns="18000" rIns="18000" bIns="18000" rtlCol="0" anchor="t">
            <a:normAutofit/>
          </a:bodyPr>
          <a:lstStyle>
            <a:lvl1pPr marL="342900" indent="-342900">
              <a:buFont typeface="Wingdings" pitchFamily="2" charset="2"/>
              <a:buChar char="§"/>
              <a:defRPr lang="en-US" sz="900" dirty="0" smtClean="0">
                <a:solidFill>
                  <a:srgbClr val="000000"/>
                </a:solidFill>
              </a:defRPr>
            </a:lvl1pPr>
          </a:lstStyle>
          <a:p>
            <a:pPr marL="171450" lvl="0" indent="-171450">
              <a:lnSpc>
                <a:spcPct val="100000"/>
              </a:lnSpc>
              <a:spcBef>
                <a:spcPts val="0"/>
              </a:spcBef>
              <a:buFont typeface="Arial" panose="020B0604020202020204" pitchFamily="34" charset="0"/>
              <a:buChar char="•"/>
            </a:pPr>
            <a:r>
              <a:rPr lang="en-US" dirty="0"/>
              <a:t>Enter CLOSING thank you points</a:t>
            </a:r>
          </a:p>
        </p:txBody>
      </p:sp>
      <p:sp>
        <p:nvSpPr>
          <p:cNvPr id="59" name="Text Placeholder 3">
            <a:extLst>
              <a:ext uri="{FF2B5EF4-FFF2-40B4-BE49-F238E27FC236}">
                <a16:creationId xmlns:a16="http://schemas.microsoft.com/office/drawing/2014/main" id="{026F5271-58CA-9948-9A30-9251FDD085DC}"/>
              </a:ext>
            </a:extLst>
          </p:cNvPr>
          <p:cNvSpPr>
            <a:spLocks noGrp="1"/>
          </p:cNvSpPr>
          <p:nvPr>
            <p:ph type="body" sz="quarter" idx="23" hasCustomPrompt="1"/>
          </p:nvPr>
        </p:nvSpPr>
        <p:spPr>
          <a:xfrm>
            <a:off x="6276065" y="1750981"/>
            <a:ext cx="2551496" cy="1227381"/>
          </a:xfrm>
        </p:spPr>
        <p:txBody>
          <a:bodyPr vert="horz" lIns="18000" tIns="18000" rIns="18000" bIns="18000" rtlCol="0" anchor="t">
            <a:normAutofit/>
          </a:bodyPr>
          <a:lstStyle>
            <a:lvl1pPr marL="342900" indent="-342900">
              <a:buFont typeface="Wingdings" pitchFamily="2" charset="2"/>
              <a:buChar char="§"/>
              <a:defRPr lang="en-US" sz="900" dirty="0" smtClean="0">
                <a:solidFill>
                  <a:srgbClr val="000000"/>
                </a:solidFill>
              </a:defRPr>
            </a:lvl1pPr>
          </a:lstStyle>
          <a:p>
            <a:pPr marL="171450" lvl="0" indent="-171450">
              <a:lnSpc>
                <a:spcPct val="100000"/>
              </a:lnSpc>
              <a:spcBef>
                <a:spcPts val="0"/>
              </a:spcBef>
              <a:buFont typeface="Arial" panose="020B0604020202020204" pitchFamily="34" charset="0"/>
              <a:buChar char="•"/>
            </a:pPr>
            <a:r>
              <a:rPr lang="en-US" dirty="0"/>
              <a:t>Enter main RECAP points </a:t>
            </a:r>
          </a:p>
        </p:txBody>
      </p:sp>
      <p:sp>
        <p:nvSpPr>
          <p:cNvPr id="60" name="Text Placeholder 3">
            <a:extLst>
              <a:ext uri="{FF2B5EF4-FFF2-40B4-BE49-F238E27FC236}">
                <a16:creationId xmlns:a16="http://schemas.microsoft.com/office/drawing/2014/main" id="{3E1B63A8-F1F0-354E-A98D-4FD93B06A448}"/>
              </a:ext>
            </a:extLst>
          </p:cNvPr>
          <p:cNvSpPr>
            <a:spLocks noGrp="1"/>
          </p:cNvSpPr>
          <p:nvPr>
            <p:ph type="body" sz="quarter" idx="24" hasCustomPrompt="1"/>
          </p:nvPr>
        </p:nvSpPr>
        <p:spPr>
          <a:xfrm>
            <a:off x="6320701" y="3656474"/>
            <a:ext cx="2551496" cy="1227381"/>
          </a:xfrm>
        </p:spPr>
        <p:txBody>
          <a:bodyPr vert="horz" lIns="18000" tIns="18000" rIns="18000" bIns="18000" rtlCol="0" anchor="t">
            <a:normAutofit/>
          </a:bodyPr>
          <a:lstStyle>
            <a:lvl1pPr marL="342900" indent="-342900">
              <a:buFont typeface="Wingdings" pitchFamily="2" charset="2"/>
              <a:buChar char="§"/>
              <a:defRPr lang="en-US" sz="900" dirty="0" smtClean="0">
                <a:solidFill>
                  <a:srgbClr val="000000"/>
                </a:solidFill>
              </a:defRPr>
            </a:lvl1pPr>
          </a:lstStyle>
          <a:p>
            <a:pPr marL="171450" lvl="0" indent="-171450">
              <a:lnSpc>
                <a:spcPct val="100000"/>
              </a:lnSpc>
              <a:spcBef>
                <a:spcPts val="0"/>
              </a:spcBef>
              <a:buFont typeface="Arial" panose="020B0604020202020204" pitchFamily="34" charset="0"/>
              <a:buChar char="•"/>
            </a:pPr>
            <a:r>
              <a:rPr lang="en-US" dirty="0"/>
              <a:t>Enter critical NEXT STEPS</a:t>
            </a:r>
          </a:p>
        </p:txBody>
      </p:sp>
      <p:sp>
        <p:nvSpPr>
          <p:cNvPr id="61" name="Text Placeholder 3">
            <a:extLst>
              <a:ext uri="{FF2B5EF4-FFF2-40B4-BE49-F238E27FC236}">
                <a16:creationId xmlns:a16="http://schemas.microsoft.com/office/drawing/2014/main" id="{E775AF0D-F0BB-224F-8D85-301DD9312CE9}"/>
              </a:ext>
            </a:extLst>
          </p:cNvPr>
          <p:cNvSpPr>
            <a:spLocks noGrp="1"/>
          </p:cNvSpPr>
          <p:nvPr>
            <p:ph type="body" sz="quarter" idx="25" hasCustomPrompt="1"/>
          </p:nvPr>
        </p:nvSpPr>
        <p:spPr>
          <a:xfrm>
            <a:off x="357226" y="3394770"/>
            <a:ext cx="2551496" cy="1227381"/>
          </a:xfrm>
        </p:spPr>
        <p:txBody>
          <a:bodyPr vert="horz" lIns="18000" tIns="18000" rIns="18000" bIns="18000" rtlCol="0" anchor="t">
            <a:normAutofit/>
          </a:bodyPr>
          <a:lstStyle>
            <a:lvl1pPr marL="342900" indent="-342900">
              <a:buFont typeface="Wingdings" pitchFamily="2" charset="2"/>
              <a:buChar char="§"/>
              <a:defRPr lang="en-US" sz="900" dirty="0" smtClean="0">
                <a:solidFill>
                  <a:srgbClr val="000000"/>
                </a:solidFill>
              </a:defRPr>
            </a:lvl1pPr>
          </a:lstStyle>
          <a:p>
            <a:pPr marL="171450" lvl="0" indent="-171450">
              <a:lnSpc>
                <a:spcPct val="100000"/>
              </a:lnSpc>
              <a:spcBef>
                <a:spcPts val="0"/>
              </a:spcBef>
              <a:buFont typeface="Arial" panose="020B0604020202020204" pitchFamily="34" charset="0"/>
              <a:buChar char="•"/>
            </a:pPr>
            <a:r>
              <a:rPr lang="en-US" dirty="0"/>
              <a:t>Enter top few SUMMARY INSIGHTS</a:t>
            </a:r>
          </a:p>
        </p:txBody>
      </p:sp>
      <p:sp>
        <p:nvSpPr>
          <p:cNvPr id="62" name="Rectangle 61">
            <a:extLst>
              <a:ext uri="{FF2B5EF4-FFF2-40B4-BE49-F238E27FC236}">
                <a16:creationId xmlns:a16="http://schemas.microsoft.com/office/drawing/2014/main" id="{3C2088D3-A243-3244-AF55-AA0DE229C2E8}"/>
              </a:ext>
            </a:extLst>
          </p:cNvPr>
          <p:cNvSpPr/>
          <p:nvPr userDrawn="1"/>
        </p:nvSpPr>
        <p:spPr>
          <a:xfrm>
            <a:off x="310679" y="1250542"/>
            <a:ext cx="2743199" cy="487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0" dirty="0">
                <a:solidFill>
                  <a:schemeClr val="tx2"/>
                </a:solidFill>
                <a:latin typeface="+mj-lt"/>
              </a:rPr>
              <a:t>1 </a:t>
            </a:r>
            <a:r>
              <a:rPr lang="en-GB" sz="1200" b="0" dirty="0">
                <a:solidFill>
                  <a:srgbClr val="000000"/>
                </a:solidFill>
                <a:latin typeface="+mj-lt"/>
              </a:rPr>
              <a:t>Thank for time:</a:t>
            </a:r>
          </a:p>
          <a:p>
            <a:r>
              <a:rPr lang="en-GB" sz="1200" b="0" dirty="0">
                <a:solidFill>
                  <a:srgbClr val="000000"/>
                </a:solidFill>
                <a:latin typeface="+mj-lt"/>
              </a:rPr>
              <a:t>Respect audience time and input</a:t>
            </a:r>
            <a:endParaRPr lang="en-US" sz="1200" b="0" dirty="0">
              <a:solidFill>
                <a:srgbClr val="000000"/>
              </a:solidFill>
              <a:latin typeface="+mj-lt"/>
            </a:endParaRPr>
          </a:p>
        </p:txBody>
      </p:sp>
      <p:grpSp>
        <p:nvGrpSpPr>
          <p:cNvPr id="63" name="Group 62">
            <a:extLst>
              <a:ext uri="{FF2B5EF4-FFF2-40B4-BE49-F238E27FC236}">
                <a16:creationId xmlns:a16="http://schemas.microsoft.com/office/drawing/2014/main" id="{8310F3EA-0F08-C147-B5A8-66CE166883B5}"/>
              </a:ext>
            </a:extLst>
          </p:cNvPr>
          <p:cNvGrpSpPr/>
          <p:nvPr userDrawn="1"/>
        </p:nvGrpSpPr>
        <p:grpSpPr>
          <a:xfrm>
            <a:off x="3001882" y="1455356"/>
            <a:ext cx="3139038" cy="2787435"/>
            <a:chOff x="5383347" y="1153744"/>
            <a:chExt cx="3139038" cy="2787435"/>
          </a:xfrm>
        </p:grpSpPr>
        <p:grpSp>
          <p:nvGrpSpPr>
            <p:cNvPr id="64" name="Group 63">
              <a:extLst>
                <a:ext uri="{FF2B5EF4-FFF2-40B4-BE49-F238E27FC236}">
                  <a16:creationId xmlns:a16="http://schemas.microsoft.com/office/drawing/2014/main" id="{5BB3E29B-CACB-A048-824E-1D1811DDFD79}"/>
                </a:ext>
              </a:extLst>
            </p:cNvPr>
            <p:cNvGrpSpPr>
              <a:grpSpLocks noChangeAspect="1"/>
            </p:cNvGrpSpPr>
            <p:nvPr/>
          </p:nvGrpSpPr>
          <p:grpSpPr>
            <a:xfrm>
              <a:off x="5383347" y="1153744"/>
              <a:ext cx="3139038" cy="2787435"/>
              <a:chOff x="7947512" y="1093278"/>
              <a:chExt cx="8561615" cy="7602630"/>
            </a:xfrm>
          </p:grpSpPr>
          <p:sp>
            <p:nvSpPr>
              <p:cNvPr id="83" name="Freeform: Shape 29">
                <a:extLst>
                  <a:ext uri="{FF2B5EF4-FFF2-40B4-BE49-F238E27FC236}">
                    <a16:creationId xmlns:a16="http://schemas.microsoft.com/office/drawing/2014/main" id="{FA96F265-CE4E-DB45-8BD2-ECD68BA84206}"/>
                  </a:ext>
                </a:extLst>
              </p:cNvPr>
              <p:cNvSpPr/>
              <p:nvPr/>
            </p:nvSpPr>
            <p:spPr>
              <a:xfrm>
                <a:off x="8762238" y="1526811"/>
                <a:ext cx="7071375" cy="6714407"/>
              </a:xfrm>
              <a:custGeom>
                <a:avLst/>
                <a:gdLst>
                  <a:gd name="connsiteX0" fmla="*/ 1123950 w 6819900"/>
                  <a:gd name="connsiteY0" fmla="*/ 781050 h 6667500"/>
                  <a:gd name="connsiteX1" fmla="*/ 1181100 w 6819900"/>
                  <a:gd name="connsiteY1" fmla="*/ 781050 h 6667500"/>
                  <a:gd name="connsiteX2" fmla="*/ 2762250 w 6819900"/>
                  <a:gd name="connsiteY2" fmla="*/ 0 h 6667500"/>
                  <a:gd name="connsiteX3" fmla="*/ 4552950 w 6819900"/>
                  <a:gd name="connsiteY3" fmla="*/ 190500 h 6667500"/>
                  <a:gd name="connsiteX4" fmla="*/ 5581650 w 6819900"/>
                  <a:gd name="connsiteY4" fmla="*/ 819150 h 6667500"/>
                  <a:gd name="connsiteX5" fmla="*/ 5353050 w 6819900"/>
                  <a:gd name="connsiteY5" fmla="*/ 1504950 h 6667500"/>
                  <a:gd name="connsiteX6" fmla="*/ 5505450 w 6819900"/>
                  <a:gd name="connsiteY6" fmla="*/ 2057400 h 6667500"/>
                  <a:gd name="connsiteX7" fmla="*/ 5772150 w 6819900"/>
                  <a:gd name="connsiteY7" fmla="*/ 2400300 h 6667500"/>
                  <a:gd name="connsiteX8" fmla="*/ 6286500 w 6819900"/>
                  <a:gd name="connsiteY8" fmla="*/ 2667000 h 6667500"/>
                  <a:gd name="connsiteX9" fmla="*/ 6705600 w 6819900"/>
                  <a:gd name="connsiteY9" fmla="*/ 2838450 h 6667500"/>
                  <a:gd name="connsiteX10" fmla="*/ 6819900 w 6819900"/>
                  <a:gd name="connsiteY10" fmla="*/ 3733800 h 6667500"/>
                  <a:gd name="connsiteX11" fmla="*/ 6381750 w 6819900"/>
                  <a:gd name="connsiteY11" fmla="*/ 4781550 h 6667500"/>
                  <a:gd name="connsiteX12" fmla="*/ 5429250 w 6819900"/>
                  <a:gd name="connsiteY12" fmla="*/ 4838700 h 6667500"/>
                  <a:gd name="connsiteX13" fmla="*/ 4991100 w 6819900"/>
                  <a:gd name="connsiteY13" fmla="*/ 5086350 h 6667500"/>
                  <a:gd name="connsiteX14" fmla="*/ 4743450 w 6819900"/>
                  <a:gd name="connsiteY14" fmla="*/ 5524500 h 6667500"/>
                  <a:gd name="connsiteX15" fmla="*/ 4648200 w 6819900"/>
                  <a:gd name="connsiteY15" fmla="*/ 6229350 h 6667500"/>
                  <a:gd name="connsiteX16" fmla="*/ 3829050 w 6819900"/>
                  <a:gd name="connsiteY16" fmla="*/ 6667500 h 6667500"/>
                  <a:gd name="connsiteX17" fmla="*/ 2457450 w 6819900"/>
                  <a:gd name="connsiteY17" fmla="*/ 6553200 h 6667500"/>
                  <a:gd name="connsiteX18" fmla="*/ 1733550 w 6819900"/>
                  <a:gd name="connsiteY18" fmla="*/ 6267450 h 6667500"/>
                  <a:gd name="connsiteX19" fmla="*/ 1409700 w 6819900"/>
                  <a:gd name="connsiteY19" fmla="*/ 4953000 h 6667500"/>
                  <a:gd name="connsiteX20" fmla="*/ 171450 w 6819900"/>
                  <a:gd name="connsiteY20" fmla="*/ 4343400 h 6667500"/>
                  <a:gd name="connsiteX21" fmla="*/ 0 w 6819900"/>
                  <a:gd name="connsiteY21" fmla="*/ 3581400 h 6667500"/>
                  <a:gd name="connsiteX22" fmla="*/ 190500 w 6819900"/>
                  <a:gd name="connsiteY22" fmla="*/ 2019300 h 6667500"/>
                  <a:gd name="connsiteX23" fmla="*/ 1123950 w 6819900"/>
                  <a:gd name="connsiteY23" fmla="*/ 781050 h 6667500"/>
                  <a:gd name="connsiteX0" fmla="*/ 933450 w 6819900"/>
                  <a:gd name="connsiteY0" fmla="*/ 1047750 h 6667500"/>
                  <a:gd name="connsiteX1" fmla="*/ 1181100 w 6819900"/>
                  <a:gd name="connsiteY1" fmla="*/ 781050 h 6667500"/>
                  <a:gd name="connsiteX2" fmla="*/ 2762250 w 6819900"/>
                  <a:gd name="connsiteY2" fmla="*/ 0 h 6667500"/>
                  <a:gd name="connsiteX3" fmla="*/ 4552950 w 6819900"/>
                  <a:gd name="connsiteY3" fmla="*/ 190500 h 6667500"/>
                  <a:gd name="connsiteX4" fmla="*/ 5581650 w 6819900"/>
                  <a:gd name="connsiteY4" fmla="*/ 819150 h 6667500"/>
                  <a:gd name="connsiteX5" fmla="*/ 5353050 w 6819900"/>
                  <a:gd name="connsiteY5" fmla="*/ 1504950 h 6667500"/>
                  <a:gd name="connsiteX6" fmla="*/ 5505450 w 6819900"/>
                  <a:gd name="connsiteY6" fmla="*/ 2057400 h 6667500"/>
                  <a:gd name="connsiteX7" fmla="*/ 5772150 w 6819900"/>
                  <a:gd name="connsiteY7" fmla="*/ 2400300 h 6667500"/>
                  <a:gd name="connsiteX8" fmla="*/ 6286500 w 6819900"/>
                  <a:gd name="connsiteY8" fmla="*/ 2667000 h 6667500"/>
                  <a:gd name="connsiteX9" fmla="*/ 6705600 w 6819900"/>
                  <a:gd name="connsiteY9" fmla="*/ 2838450 h 6667500"/>
                  <a:gd name="connsiteX10" fmla="*/ 6819900 w 6819900"/>
                  <a:gd name="connsiteY10" fmla="*/ 3733800 h 6667500"/>
                  <a:gd name="connsiteX11" fmla="*/ 6381750 w 6819900"/>
                  <a:gd name="connsiteY11" fmla="*/ 4781550 h 6667500"/>
                  <a:gd name="connsiteX12" fmla="*/ 5429250 w 6819900"/>
                  <a:gd name="connsiteY12" fmla="*/ 4838700 h 6667500"/>
                  <a:gd name="connsiteX13" fmla="*/ 4991100 w 6819900"/>
                  <a:gd name="connsiteY13" fmla="*/ 5086350 h 6667500"/>
                  <a:gd name="connsiteX14" fmla="*/ 4743450 w 6819900"/>
                  <a:gd name="connsiteY14" fmla="*/ 5524500 h 6667500"/>
                  <a:gd name="connsiteX15" fmla="*/ 4648200 w 6819900"/>
                  <a:gd name="connsiteY15" fmla="*/ 6229350 h 6667500"/>
                  <a:gd name="connsiteX16" fmla="*/ 3829050 w 6819900"/>
                  <a:gd name="connsiteY16" fmla="*/ 6667500 h 6667500"/>
                  <a:gd name="connsiteX17" fmla="*/ 2457450 w 6819900"/>
                  <a:gd name="connsiteY17" fmla="*/ 6553200 h 6667500"/>
                  <a:gd name="connsiteX18" fmla="*/ 1733550 w 6819900"/>
                  <a:gd name="connsiteY18" fmla="*/ 6267450 h 6667500"/>
                  <a:gd name="connsiteX19" fmla="*/ 1409700 w 6819900"/>
                  <a:gd name="connsiteY19" fmla="*/ 4953000 h 6667500"/>
                  <a:gd name="connsiteX20" fmla="*/ 171450 w 6819900"/>
                  <a:gd name="connsiteY20" fmla="*/ 4343400 h 6667500"/>
                  <a:gd name="connsiteX21" fmla="*/ 0 w 6819900"/>
                  <a:gd name="connsiteY21" fmla="*/ 3581400 h 6667500"/>
                  <a:gd name="connsiteX22" fmla="*/ 190500 w 6819900"/>
                  <a:gd name="connsiteY22" fmla="*/ 2019300 h 6667500"/>
                  <a:gd name="connsiteX23" fmla="*/ 933450 w 6819900"/>
                  <a:gd name="connsiteY23" fmla="*/ 1047750 h 6667500"/>
                  <a:gd name="connsiteX0" fmla="*/ 933450 w 6819900"/>
                  <a:gd name="connsiteY0" fmla="*/ 1047750 h 6667500"/>
                  <a:gd name="connsiteX1" fmla="*/ 1504950 w 6819900"/>
                  <a:gd name="connsiteY1" fmla="*/ 590550 h 6667500"/>
                  <a:gd name="connsiteX2" fmla="*/ 2762250 w 6819900"/>
                  <a:gd name="connsiteY2" fmla="*/ 0 h 6667500"/>
                  <a:gd name="connsiteX3" fmla="*/ 4552950 w 6819900"/>
                  <a:gd name="connsiteY3" fmla="*/ 190500 h 6667500"/>
                  <a:gd name="connsiteX4" fmla="*/ 5581650 w 6819900"/>
                  <a:gd name="connsiteY4" fmla="*/ 819150 h 6667500"/>
                  <a:gd name="connsiteX5" fmla="*/ 5353050 w 6819900"/>
                  <a:gd name="connsiteY5" fmla="*/ 1504950 h 6667500"/>
                  <a:gd name="connsiteX6" fmla="*/ 5505450 w 6819900"/>
                  <a:gd name="connsiteY6" fmla="*/ 2057400 h 6667500"/>
                  <a:gd name="connsiteX7" fmla="*/ 5772150 w 6819900"/>
                  <a:gd name="connsiteY7" fmla="*/ 2400300 h 6667500"/>
                  <a:gd name="connsiteX8" fmla="*/ 6286500 w 6819900"/>
                  <a:gd name="connsiteY8" fmla="*/ 2667000 h 6667500"/>
                  <a:gd name="connsiteX9" fmla="*/ 6705600 w 6819900"/>
                  <a:gd name="connsiteY9" fmla="*/ 2838450 h 6667500"/>
                  <a:gd name="connsiteX10" fmla="*/ 6819900 w 6819900"/>
                  <a:gd name="connsiteY10" fmla="*/ 3733800 h 6667500"/>
                  <a:gd name="connsiteX11" fmla="*/ 6381750 w 6819900"/>
                  <a:gd name="connsiteY11" fmla="*/ 4781550 h 6667500"/>
                  <a:gd name="connsiteX12" fmla="*/ 5429250 w 6819900"/>
                  <a:gd name="connsiteY12" fmla="*/ 4838700 h 6667500"/>
                  <a:gd name="connsiteX13" fmla="*/ 4991100 w 6819900"/>
                  <a:gd name="connsiteY13" fmla="*/ 5086350 h 6667500"/>
                  <a:gd name="connsiteX14" fmla="*/ 4743450 w 6819900"/>
                  <a:gd name="connsiteY14" fmla="*/ 5524500 h 6667500"/>
                  <a:gd name="connsiteX15" fmla="*/ 4648200 w 6819900"/>
                  <a:gd name="connsiteY15" fmla="*/ 6229350 h 6667500"/>
                  <a:gd name="connsiteX16" fmla="*/ 3829050 w 6819900"/>
                  <a:gd name="connsiteY16" fmla="*/ 6667500 h 6667500"/>
                  <a:gd name="connsiteX17" fmla="*/ 2457450 w 6819900"/>
                  <a:gd name="connsiteY17" fmla="*/ 6553200 h 6667500"/>
                  <a:gd name="connsiteX18" fmla="*/ 1733550 w 6819900"/>
                  <a:gd name="connsiteY18" fmla="*/ 6267450 h 6667500"/>
                  <a:gd name="connsiteX19" fmla="*/ 1409700 w 6819900"/>
                  <a:gd name="connsiteY19" fmla="*/ 4953000 h 6667500"/>
                  <a:gd name="connsiteX20" fmla="*/ 171450 w 6819900"/>
                  <a:gd name="connsiteY20" fmla="*/ 4343400 h 6667500"/>
                  <a:gd name="connsiteX21" fmla="*/ 0 w 6819900"/>
                  <a:gd name="connsiteY21" fmla="*/ 3581400 h 6667500"/>
                  <a:gd name="connsiteX22" fmla="*/ 190500 w 6819900"/>
                  <a:gd name="connsiteY22" fmla="*/ 2019300 h 6667500"/>
                  <a:gd name="connsiteX23" fmla="*/ 933450 w 6819900"/>
                  <a:gd name="connsiteY23" fmla="*/ 1047750 h 6667500"/>
                  <a:gd name="connsiteX0" fmla="*/ 933450 w 6819900"/>
                  <a:gd name="connsiteY0" fmla="*/ 1047750 h 6667500"/>
                  <a:gd name="connsiteX1" fmla="*/ 1219200 w 6819900"/>
                  <a:gd name="connsiteY1" fmla="*/ 685800 h 6667500"/>
                  <a:gd name="connsiteX2" fmla="*/ 2762250 w 6819900"/>
                  <a:gd name="connsiteY2" fmla="*/ 0 h 6667500"/>
                  <a:gd name="connsiteX3" fmla="*/ 4552950 w 6819900"/>
                  <a:gd name="connsiteY3" fmla="*/ 190500 h 6667500"/>
                  <a:gd name="connsiteX4" fmla="*/ 5581650 w 6819900"/>
                  <a:gd name="connsiteY4" fmla="*/ 819150 h 6667500"/>
                  <a:gd name="connsiteX5" fmla="*/ 5353050 w 6819900"/>
                  <a:gd name="connsiteY5" fmla="*/ 1504950 h 6667500"/>
                  <a:gd name="connsiteX6" fmla="*/ 5505450 w 6819900"/>
                  <a:gd name="connsiteY6" fmla="*/ 2057400 h 6667500"/>
                  <a:gd name="connsiteX7" fmla="*/ 5772150 w 6819900"/>
                  <a:gd name="connsiteY7" fmla="*/ 2400300 h 6667500"/>
                  <a:gd name="connsiteX8" fmla="*/ 6286500 w 6819900"/>
                  <a:gd name="connsiteY8" fmla="*/ 2667000 h 6667500"/>
                  <a:gd name="connsiteX9" fmla="*/ 6705600 w 6819900"/>
                  <a:gd name="connsiteY9" fmla="*/ 2838450 h 6667500"/>
                  <a:gd name="connsiteX10" fmla="*/ 6819900 w 6819900"/>
                  <a:gd name="connsiteY10" fmla="*/ 3733800 h 6667500"/>
                  <a:gd name="connsiteX11" fmla="*/ 6381750 w 6819900"/>
                  <a:gd name="connsiteY11" fmla="*/ 4781550 h 6667500"/>
                  <a:gd name="connsiteX12" fmla="*/ 5429250 w 6819900"/>
                  <a:gd name="connsiteY12" fmla="*/ 4838700 h 6667500"/>
                  <a:gd name="connsiteX13" fmla="*/ 4991100 w 6819900"/>
                  <a:gd name="connsiteY13" fmla="*/ 5086350 h 6667500"/>
                  <a:gd name="connsiteX14" fmla="*/ 4743450 w 6819900"/>
                  <a:gd name="connsiteY14" fmla="*/ 5524500 h 6667500"/>
                  <a:gd name="connsiteX15" fmla="*/ 4648200 w 6819900"/>
                  <a:gd name="connsiteY15" fmla="*/ 6229350 h 6667500"/>
                  <a:gd name="connsiteX16" fmla="*/ 3829050 w 6819900"/>
                  <a:gd name="connsiteY16" fmla="*/ 6667500 h 6667500"/>
                  <a:gd name="connsiteX17" fmla="*/ 2457450 w 6819900"/>
                  <a:gd name="connsiteY17" fmla="*/ 6553200 h 6667500"/>
                  <a:gd name="connsiteX18" fmla="*/ 1733550 w 6819900"/>
                  <a:gd name="connsiteY18" fmla="*/ 6267450 h 6667500"/>
                  <a:gd name="connsiteX19" fmla="*/ 1409700 w 6819900"/>
                  <a:gd name="connsiteY19" fmla="*/ 4953000 h 6667500"/>
                  <a:gd name="connsiteX20" fmla="*/ 171450 w 6819900"/>
                  <a:gd name="connsiteY20" fmla="*/ 4343400 h 6667500"/>
                  <a:gd name="connsiteX21" fmla="*/ 0 w 6819900"/>
                  <a:gd name="connsiteY21" fmla="*/ 3581400 h 6667500"/>
                  <a:gd name="connsiteX22" fmla="*/ 190500 w 6819900"/>
                  <a:gd name="connsiteY22" fmla="*/ 2019300 h 6667500"/>
                  <a:gd name="connsiteX23" fmla="*/ 933450 w 6819900"/>
                  <a:gd name="connsiteY23" fmla="*/ 1047750 h 6667500"/>
                  <a:gd name="connsiteX0" fmla="*/ 781050 w 6819900"/>
                  <a:gd name="connsiteY0" fmla="*/ 1028700 h 6667500"/>
                  <a:gd name="connsiteX1" fmla="*/ 1219200 w 6819900"/>
                  <a:gd name="connsiteY1" fmla="*/ 685800 h 6667500"/>
                  <a:gd name="connsiteX2" fmla="*/ 2762250 w 6819900"/>
                  <a:gd name="connsiteY2" fmla="*/ 0 h 6667500"/>
                  <a:gd name="connsiteX3" fmla="*/ 4552950 w 6819900"/>
                  <a:gd name="connsiteY3" fmla="*/ 190500 h 6667500"/>
                  <a:gd name="connsiteX4" fmla="*/ 5581650 w 6819900"/>
                  <a:gd name="connsiteY4" fmla="*/ 819150 h 6667500"/>
                  <a:gd name="connsiteX5" fmla="*/ 5353050 w 6819900"/>
                  <a:gd name="connsiteY5" fmla="*/ 1504950 h 6667500"/>
                  <a:gd name="connsiteX6" fmla="*/ 5505450 w 6819900"/>
                  <a:gd name="connsiteY6" fmla="*/ 2057400 h 6667500"/>
                  <a:gd name="connsiteX7" fmla="*/ 5772150 w 6819900"/>
                  <a:gd name="connsiteY7" fmla="*/ 2400300 h 6667500"/>
                  <a:gd name="connsiteX8" fmla="*/ 6286500 w 6819900"/>
                  <a:gd name="connsiteY8" fmla="*/ 2667000 h 6667500"/>
                  <a:gd name="connsiteX9" fmla="*/ 6705600 w 6819900"/>
                  <a:gd name="connsiteY9" fmla="*/ 2838450 h 6667500"/>
                  <a:gd name="connsiteX10" fmla="*/ 6819900 w 6819900"/>
                  <a:gd name="connsiteY10" fmla="*/ 3733800 h 6667500"/>
                  <a:gd name="connsiteX11" fmla="*/ 6381750 w 6819900"/>
                  <a:gd name="connsiteY11" fmla="*/ 4781550 h 6667500"/>
                  <a:gd name="connsiteX12" fmla="*/ 5429250 w 6819900"/>
                  <a:gd name="connsiteY12" fmla="*/ 4838700 h 6667500"/>
                  <a:gd name="connsiteX13" fmla="*/ 4991100 w 6819900"/>
                  <a:gd name="connsiteY13" fmla="*/ 5086350 h 6667500"/>
                  <a:gd name="connsiteX14" fmla="*/ 4743450 w 6819900"/>
                  <a:gd name="connsiteY14" fmla="*/ 5524500 h 6667500"/>
                  <a:gd name="connsiteX15" fmla="*/ 4648200 w 6819900"/>
                  <a:gd name="connsiteY15" fmla="*/ 6229350 h 6667500"/>
                  <a:gd name="connsiteX16" fmla="*/ 3829050 w 6819900"/>
                  <a:gd name="connsiteY16" fmla="*/ 6667500 h 6667500"/>
                  <a:gd name="connsiteX17" fmla="*/ 2457450 w 6819900"/>
                  <a:gd name="connsiteY17" fmla="*/ 6553200 h 6667500"/>
                  <a:gd name="connsiteX18" fmla="*/ 1733550 w 6819900"/>
                  <a:gd name="connsiteY18" fmla="*/ 6267450 h 6667500"/>
                  <a:gd name="connsiteX19" fmla="*/ 1409700 w 6819900"/>
                  <a:gd name="connsiteY19" fmla="*/ 4953000 h 6667500"/>
                  <a:gd name="connsiteX20" fmla="*/ 171450 w 6819900"/>
                  <a:gd name="connsiteY20" fmla="*/ 4343400 h 6667500"/>
                  <a:gd name="connsiteX21" fmla="*/ 0 w 6819900"/>
                  <a:gd name="connsiteY21" fmla="*/ 3581400 h 6667500"/>
                  <a:gd name="connsiteX22" fmla="*/ 190500 w 6819900"/>
                  <a:gd name="connsiteY22" fmla="*/ 2019300 h 6667500"/>
                  <a:gd name="connsiteX23" fmla="*/ 781050 w 6819900"/>
                  <a:gd name="connsiteY23" fmla="*/ 1028700 h 6667500"/>
                  <a:gd name="connsiteX0" fmla="*/ 781050 w 6819900"/>
                  <a:gd name="connsiteY0" fmla="*/ 1028700 h 6667500"/>
                  <a:gd name="connsiteX1" fmla="*/ 1905000 w 6819900"/>
                  <a:gd name="connsiteY1" fmla="*/ 209550 h 6667500"/>
                  <a:gd name="connsiteX2" fmla="*/ 2762250 w 6819900"/>
                  <a:gd name="connsiteY2" fmla="*/ 0 h 6667500"/>
                  <a:gd name="connsiteX3" fmla="*/ 4552950 w 6819900"/>
                  <a:gd name="connsiteY3" fmla="*/ 190500 h 6667500"/>
                  <a:gd name="connsiteX4" fmla="*/ 5581650 w 6819900"/>
                  <a:gd name="connsiteY4" fmla="*/ 819150 h 6667500"/>
                  <a:gd name="connsiteX5" fmla="*/ 5353050 w 6819900"/>
                  <a:gd name="connsiteY5" fmla="*/ 1504950 h 6667500"/>
                  <a:gd name="connsiteX6" fmla="*/ 5505450 w 6819900"/>
                  <a:gd name="connsiteY6" fmla="*/ 2057400 h 6667500"/>
                  <a:gd name="connsiteX7" fmla="*/ 5772150 w 6819900"/>
                  <a:gd name="connsiteY7" fmla="*/ 2400300 h 6667500"/>
                  <a:gd name="connsiteX8" fmla="*/ 6286500 w 6819900"/>
                  <a:gd name="connsiteY8" fmla="*/ 2667000 h 6667500"/>
                  <a:gd name="connsiteX9" fmla="*/ 6705600 w 6819900"/>
                  <a:gd name="connsiteY9" fmla="*/ 2838450 h 6667500"/>
                  <a:gd name="connsiteX10" fmla="*/ 6819900 w 6819900"/>
                  <a:gd name="connsiteY10" fmla="*/ 3733800 h 6667500"/>
                  <a:gd name="connsiteX11" fmla="*/ 6381750 w 6819900"/>
                  <a:gd name="connsiteY11" fmla="*/ 4781550 h 6667500"/>
                  <a:gd name="connsiteX12" fmla="*/ 5429250 w 6819900"/>
                  <a:gd name="connsiteY12" fmla="*/ 4838700 h 6667500"/>
                  <a:gd name="connsiteX13" fmla="*/ 4991100 w 6819900"/>
                  <a:gd name="connsiteY13" fmla="*/ 5086350 h 6667500"/>
                  <a:gd name="connsiteX14" fmla="*/ 4743450 w 6819900"/>
                  <a:gd name="connsiteY14" fmla="*/ 5524500 h 6667500"/>
                  <a:gd name="connsiteX15" fmla="*/ 4648200 w 6819900"/>
                  <a:gd name="connsiteY15" fmla="*/ 6229350 h 6667500"/>
                  <a:gd name="connsiteX16" fmla="*/ 3829050 w 6819900"/>
                  <a:gd name="connsiteY16" fmla="*/ 6667500 h 6667500"/>
                  <a:gd name="connsiteX17" fmla="*/ 2457450 w 6819900"/>
                  <a:gd name="connsiteY17" fmla="*/ 6553200 h 6667500"/>
                  <a:gd name="connsiteX18" fmla="*/ 1733550 w 6819900"/>
                  <a:gd name="connsiteY18" fmla="*/ 6267450 h 6667500"/>
                  <a:gd name="connsiteX19" fmla="*/ 1409700 w 6819900"/>
                  <a:gd name="connsiteY19" fmla="*/ 4953000 h 6667500"/>
                  <a:gd name="connsiteX20" fmla="*/ 171450 w 6819900"/>
                  <a:gd name="connsiteY20" fmla="*/ 4343400 h 6667500"/>
                  <a:gd name="connsiteX21" fmla="*/ 0 w 6819900"/>
                  <a:gd name="connsiteY21" fmla="*/ 3581400 h 6667500"/>
                  <a:gd name="connsiteX22" fmla="*/ 190500 w 6819900"/>
                  <a:gd name="connsiteY22" fmla="*/ 2019300 h 6667500"/>
                  <a:gd name="connsiteX23" fmla="*/ 781050 w 6819900"/>
                  <a:gd name="connsiteY23" fmla="*/ 1028700 h 6667500"/>
                  <a:gd name="connsiteX0" fmla="*/ 793270 w 6832120"/>
                  <a:gd name="connsiteY0" fmla="*/ 1028700 h 6667500"/>
                  <a:gd name="connsiteX1" fmla="*/ 1917220 w 6832120"/>
                  <a:gd name="connsiteY1" fmla="*/ 209550 h 6667500"/>
                  <a:gd name="connsiteX2" fmla="*/ 2774470 w 6832120"/>
                  <a:gd name="connsiteY2" fmla="*/ 0 h 6667500"/>
                  <a:gd name="connsiteX3" fmla="*/ 4565170 w 6832120"/>
                  <a:gd name="connsiteY3" fmla="*/ 190500 h 6667500"/>
                  <a:gd name="connsiteX4" fmla="*/ 5593870 w 6832120"/>
                  <a:gd name="connsiteY4" fmla="*/ 819150 h 6667500"/>
                  <a:gd name="connsiteX5" fmla="*/ 5365270 w 6832120"/>
                  <a:gd name="connsiteY5" fmla="*/ 1504950 h 6667500"/>
                  <a:gd name="connsiteX6" fmla="*/ 5517670 w 6832120"/>
                  <a:gd name="connsiteY6" fmla="*/ 2057400 h 6667500"/>
                  <a:gd name="connsiteX7" fmla="*/ 5784370 w 6832120"/>
                  <a:gd name="connsiteY7" fmla="*/ 2400300 h 6667500"/>
                  <a:gd name="connsiteX8" fmla="*/ 6298720 w 6832120"/>
                  <a:gd name="connsiteY8" fmla="*/ 2667000 h 6667500"/>
                  <a:gd name="connsiteX9" fmla="*/ 6717820 w 6832120"/>
                  <a:gd name="connsiteY9" fmla="*/ 2838450 h 6667500"/>
                  <a:gd name="connsiteX10" fmla="*/ 6832120 w 6832120"/>
                  <a:gd name="connsiteY10" fmla="*/ 3733800 h 6667500"/>
                  <a:gd name="connsiteX11" fmla="*/ 6393970 w 6832120"/>
                  <a:gd name="connsiteY11" fmla="*/ 4781550 h 6667500"/>
                  <a:gd name="connsiteX12" fmla="*/ 5441470 w 6832120"/>
                  <a:gd name="connsiteY12" fmla="*/ 4838700 h 6667500"/>
                  <a:gd name="connsiteX13" fmla="*/ 5003320 w 6832120"/>
                  <a:gd name="connsiteY13" fmla="*/ 5086350 h 6667500"/>
                  <a:gd name="connsiteX14" fmla="*/ 4755670 w 6832120"/>
                  <a:gd name="connsiteY14" fmla="*/ 5524500 h 6667500"/>
                  <a:gd name="connsiteX15" fmla="*/ 4660420 w 6832120"/>
                  <a:gd name="connsiteY15" fmla="*/ 6229350 h 6667500"/>
                  <a:gd name="connsiteX16" fmla="*/ 3841270 w 6832120"/>
                  <a:gd name="connsiteY16" fmla="*/ 6667500 h 6667500"/>
                  <a:gd name="connsiteX17" fmla="*/ 2469670 w 6832120"/>
                  <a:gd name="connsiteY17" fmla="*/ 6553200 h 6667500"/>
                  <a:gd name="connsiteX18" fmla="*/ 1745770 w 6832120"/>
                  <a:gd name="connsiteY18" fmla="*/ 6267450 h 6667500"/>
                  <a:gd name="connsiteX19" fmla="*/ 1421920 w 6832120"/>
                  <a:gd name="connsiteY19" fmla="*/ 4953000 h 6667500"/>
                  <a:gd name="connsiteX20" fmla="*/ 183670 w 6832120"/>
                  <a:gd name="connsiteY20" fmla="*/ 4343400 h 6667500"/>
                  <a:gd name="connsiteX21" fmla="*/ 12220 w 6832120"/>
                  <a:gd name="connsiteY21" fmla="*/ 3581400 h 6667500"/>
                  <a:gd name="connsiteX22" fmla="*/ 202720 w 6832120"/>
                  <a:gd name="connsiteY22" fmla="*/ 2019300 h 6667500"/>
                  <a:gd name="connsiteX23" fmla="*/ 793270 w 6832120"/>
                  <a:gd name="connsiteY23" fmla="*/ 1028700 h 6667500"/>
                  <a:gd name="connsiteX0" fmla="*/ 793270 w 6832120"/>
                  <a:gd name="connsiteY0" fmla="*/ 1028700 h 6667500"/>
                  <a:gd name="connsiteX1" fmla="*/ 1917220 w 6832120"/>
                  <a:gd name="connsiteY1" fmla="*/ 209550 h 6667500"/>
                  <a:gd name="connsiteX2" fmla="*/ 2774470 w 6832120"/>
                  <a:gd name="connsiteY2" fmla="*/ 0 h 6667500"/>
                  <a:gd name="connsiteX3" fmla="*/ 4565170 w 6832120"/>
                  <a:gd name="connsiteY3" fmla="*/ 190500 h 6667500"/>
                  <a:gd name="connsiteX4" fmla="*/ 5593870 w 6832120"/>
                  <a:gd name="connsiteY4" fmla="*/ 819150 h 6667500"/>
                  <a:gd name="connsiteX5" fmla="*/ 5365270 w 6832120"/>
                  <a:gd name="connsiteY5" fmla="*/ 1504950 h 6667500"/>
                  <a:gd name="connsiteX6" fmla="*/ 5517670 w 6832120"/>
                  <a:gd name="connsiteY6" fmla="*/ 2057400 h 6667500"/>
                  <a:gd name="connsiteX7" fmla="*/ 5784370 w 6832120"/>
                  <a:gd name="connsiteY7" fmla="*/ 2400300 h 6667500"/>
                  <a:gd name="connsiteX8" fmla="*/ 6298720 w 6832120"/>
                  <a:gd name="connsiteY8" fmla="*/ 2667000 h 6667500"/>
                  <a:gd name="connsiteX9" fmla="*/ 6717820 w 6832120"/>
                  <a:gd name="connsiteY9" fmla="*/ 2838450 h 6667500"/>
                  <a:gd name="connsiteX10" fmla="*/ 6832120 w 6832120"/>
                  <a:gd name="connsiteY10" fmla="*/ 3733800 h 6667500"/>
                  <a:gd name="connsiteX11" fmla="*/ 6393970 w 6832120"/>
                  <a:gd name="connsiteY11" fmla="*/ 4781550 h 6667500"/>
                  <a:gd name="connsiteX12" fmla="*/ 5441470 w 6832120"/>
                  <a:gd name="connsiteY12" fmla="*/ 4838700 h 6667500"/>
                  <a:gd name="connsiteX13" fmla="*/ 5003320 w 6832120"/>
                  <a:gd name="connsiteY13" fmla="*/ 5086350 h 6667500"/>
                  <a:gd name="connsiteX14" fmla="*/ 4755670 w 6832120"/>
                  <a:gd name="connsiteY14" fmla="*/ 5524500 h 6667500"/>
                  <a:gd name="connsiteX15" fmla="*/ 4660420 w 6832120"/>
                  <a:gd name="connsiteY15" fmla="*/ 6229350 h 6667500"/>
                  <a:gd name="connsiteX16" fmla="*/ 3841270 w 6832120"/>
                  <a:gd name="connsiteY16" fmla="*/ 6667500 h 6667500"/>
                  <a:gd name="connsiteX17" fmla="*/ 2469670 w 6832120"/>
                  <a:gd name="connsiteY17" fmla="*/ 6553200 h 6667500"/>
                  <a:gd name="connsiteX18" fmla="*/ 1745770 w 6832120"/>
                  <a:gd name="connsiteY18" fmla="*/ 6267450 h 6667500"/>
                  <a:gd name="connsiteX19" fmla="*/ 1421920 w 6832120"/>
                  <a:gd name="connsiteY19" fmla="*/ 4953000 h 6667500"/>
                  <a:gd name="connsiteX20" fmla="*/ 183670 w 6832120"/>
                  <a:gd name="connsiteY20" fmla="*/ 4343400 h 6667500"/>
                  <a:gd name="connsiteX21" fmla="*/ 12220 w 6832120"/>
                  <a:gd name="connsiteY21" fmla="*/ 3581400 h 6667500"/>
                  <a:gd name="connsiteX22" fmla="*/ 202720 w 6832120"/>
                  <a:gd name="connsiteY22" fmla="*/ 2019300 h 6667500"/>
                  <a:gd name="connsiteX23" fmla="*/ 793270 w 6832120"/>
                  <a:gd name="connsiteY23" fmla="*/ 1028700 h 6667500"/>
                  <a:gd name="connsiteX0" fmla="*/ 793270 w 6832120"/>
                  <a:gd name="connsiteY0" fmla="*/ 1049866 h 6688666"/>
                  <a:gd name="connsiteX1" fmla="*/ 1917220 w 6832120"/>
                  <a:gd name="connsiteY1" fmla="*/ 230716 h 6688666"/>
                  <a:gd name="connsiteX2" fmla="*/ 2774470 w 6832120"/>
                  <a:gd name="connsiteY2" fmla="*/ 21166 h 6688666"/>
                  <a:gd name="connsiteX3" fmla="*/ 4565170 w 6832120"/>
                  <a:gd name="connsiteY3" fmla="*/ 211666 h 6688666"/>
                  <a:gd name="connsiteX4" fmla="*/ 5593870 w 6832120"/>
                  <a:gd name="connsiteY4" fmla="*/ 840316 h 6688666"/>
                  <a:gd name="connsiteX5" fmla="*/ 5365270 w 6832120"/>
                  <a:gd name="connsiteY5" fmla="*/ 1526116 h 6688666"/>
                  <a:gd name="connsiteX6" fmla="*/ 5517670 w 6832120"/>
                  <a:gd name="connsiteY6" fmla="*/ 2078566 h 6688666"/>
                  <a:gd name="connsiteX7" fmla="*/ 5784370 w 6832120"/>
                  <a:gd name="connsiteY7" fmla="*/ 2421466 h 6688666"/>
                  <a:gd name="connsiteX8" fmla="*/ 6298720 w 6832120"/>
                  <a:gd name="connsiteY8" fmla="*/ 2688166 h 6688666"/>
                  <a:gd name="connsiteX9" fmla="*/ 6717820 w 6832120"/>
                  <a:gd name="connsiteY9" fmla="*/ 2859616 h 6688666"/>
                  <a:gd name="connsiteX10" fmla="*/ 6832120 w 6832120"/>
                  <a:gd name="connsiteY10" fmla="*/ 3754966 h 6688666"/>
                  <a:gd name="connsiteX11" fmla="*/ 6393970 w 6832120"/>
                  <a:gd name="connsiteY11" fmla="*/ 4802716 h 6688666"/>
                  <a:gd name="connsiteX12" fmla="*/ 5441470 w 6832120"/>
                  <a:gd name="connsiteY12" fmla="*/ 4859866 h 6688666"/>
                  <a:gd name="connsiteX13" fmla="*/ 5003320 w 6832120"/>
                  <a:gd name="connsiteY13" fmla="*/ 5107516 h 6688666"/>
                  <a:gd name="connsiteX14" fmla="*/ 4755670 w 6832120"/>
                  <a:gd name="connsiteY14" fmla="*/ 5545666 h 6688666"/>
                  <a:gd name="connsiteX15" fmla="*/ 4660420 w 6832120"/>
                  <a:gd name="connsiteY15" fmla="*/ 6250516 h 6688666"/>
                  <a:gd name="connsiteX16" fmla="*/ 3841270 w 6832120"/>
                  <a:gd name="connsiteY16" fmla="*/ 6688666 h 6688666"/>
                  <a:gd name="connsiteX17" fmla="*/ 2469670 w 6832120"/>
                  <a:gd name="connsiteY17" fmla="*/ 6574366 h 6688666"/>
                  <a:gd name="connsiteX18" fmla="*/ 1745770 w 6832120"/>
                  <a:gd name="connsiteY18" fmla="*/ 6288616 h 6688666"/>
                  <a:gd name="connsiteX19" fmla="*/ 1421920 w 6832120"/>
                  <a:gd name="connsiteY19" fmla="*/ 4974166 h 6688666"/>
                  <a:gd name="connsiteX20" fmla="*/ 183670 w 6832120"/>
                  <a:gd name="connsiteY20" fmla="*/ 4364566 h 6688666"/>
                  <a:gd name="connsiteX21" fmla="*/ 12220 w 6832120"/>
                  <a:gd name="connsiteY21" fmla="*/ 3602566 h 6688666"/>
                  <a:gd name="connsiteX22" fmla="*/ 202720 w 6832120"/>
                  <a:gd name="connsiteY22" fmla="*/ 2040466 h 6688666"/>
                  <a:gd name="connsiteX23" fmla="*/ 793270 w 6832120"/>
                  <a:gd name="connsiteY23" fmla="*/ 1049866 h 6688666"/>
                  <a:gd name="connsiteX0" fmla="*/ 793270 w 6832120"/>
                  <a:gd name="connsiteY0" fmla="*/ 1085470 h 6724270"/>
                  <a:gd name="connsiteX1" fmla="*/ 1917220 w 6832120"/>
                  <a:gd name="connsiteY1" fmla="*/ 266320 h 6724270"/>
                  <a:gd name="connsiteX2" fmla="*/ 3345970 w 6832120"/>
                  <a:gd name="connsiteY2" fmla="*/ 18670 h 6724270"/>
                  <a:gd name="connsiteX3" fmla="*/ 4565170 w 6832120"/>
                  <a:gd name="connsiteY3" fmla="*/ 247270 h 6724270"/>
                  <a:gd name="connsiteX4" fmla="*/ 5593870 w 6832120"/>
                  <a:gd name="connsiteY4" fmla="*/ 875920 h 6724270"/>
                  <a:gd name="connsiteX5" fmla="*/ 5365270 w 6832120"/>
                  <a:gd name="connsiteY5" fmla="*/ 1561720 h 6724270"/>
                  <a:gd name="connsiteX6" fmla="*/ 5517670 w 6832120"/>
                  <a:gd name="connsiteY6" fmla="*/ 2114170 h 6724270"/>
                  <a:gd name="connsiteX7" fmla="*/ 5784370 w 6832120"/>
                  <a:gd name="connsiteY7" fmla="*/ 2457070 h 6724270"/>
                  <a:gd name="connsiteX8" fmla="*/ 6298720 w 6832120"/>
                  <a:gd name="connsiteY8" fmla="*/ 2723770 h 6724270"/>
                  <a:gd name="connsiteX9" fmla="*/ 6717820 w 6832120"/>
                  <a:gd name="connsiteY9" fmla="*/ 2895220 h 6724270"/>
                  <a:gd name="connsiteX10" fmla="*/ 6832120 w 6832120"/>
                  <a:gd name="connsiteY10" fmla="*/ 3790570 h 6724270"/>
                  <a:gd name="connsiteX11" fmla="*/ 6393970 w 6832120"/>
                  <a:gd name="connsiteY11" fmla="*/ 4838320 h 6724270"/>
                  <a:gd name="connsiteX12" fmla="*/ 5441470 w 6832120"/>
                  <a:gd name="connsiteY12" fmla="*/ 4895470 h 6724270"/>
                  <a:gd name="connsiteX13" fmla="*/ 5003320 w 6832120"/>
                  <a:gd name="connsiteY13" fmla="*/ 5143120 h 6724270"/>
                  <a:gd name="connsiteX14" fmla="*/ 4755670 w 6832120"/>
                  <a:gd name="connsiteY14" fmla="*/ 5581270 h 6724270"/>
                  <a:gd name="connsiteX15" fmla="*/ 4660420 w 6832120"/>
                  <a:gd name="connsiteY15" fmla="*/ 6286120 h 6724270"/>
                  <a:gd name="connsiteX16" fmla="*/ 3841270 w 6832120"/>
                  <a:gd name="connsiteY16" fmla="*/ 6724270 h 6724270"/>
                  <a:gd name="connsiteX17" fmla="*/ 2469670 w 6832120"/>
                  <a:gd name="connsiteY17" fmla="*/ 6609970 h 6724270"/>
                  <a:gd name="connsiteX18" fmla="*/ 1745770 w 6832120"/>
                  <a:gd name="connsiteY18" fmla="*/ 6324220 h 6724270"/>
                  <a:gd name="connsiteX19" fmla="*/ 1421920 w 6832120"/>
                  <a:gd name="connsiteY19" fmla="*/ 5009770 h 6724270"/>
                  <a:gd name="connsiteX20" fmla="*/ 183670 w 6832120"/>
                  <a:gd name="connsiteY20" fmla="*/ 4400170 h 6724270"/>
                  <a:gd name="connsiteX21" fmla="*/ 12220 w 6832120"/>
                  <a:gd name="connsiteY21" fmla="*/ 3638170 h 6724270"/>
                  <a:gd name="connsiteX22" fmla="*/ 202720 w 6832120"/>
                  <a:gd name="connsiteY22" fmla="*/ 2076070 h 6724270"/>
                  <a:gd name="connsiteX23" fmla="*/ 793270 w 6832120"/>
                  <a:gd name="connsiteY23" fmla="*/ 1085470 h 6724270"/>
                  <a:gd name="connsiteX0" fmla="*/ 793270 w 6832120"/>
                  <a:gd name="connsiteY0" fmla="*/ 1085470 h 6724270"/>
                  <a:gd name="connsiteX1" fmla="*/ 1917220 w 6832120"/>
                  <a:gd name="connsiteY1" fmla="*/ 266320 h 6724270"/>
                  <a:gd name="connsiteX2" fmla="*/ 3345970 w 6832120"/>
                  <a:gd name="connsiteY2" fmla="*/ 18670 h 6724270"/>
                  <a:gd name="connsiteX3" fmla="*/ 4565170 w 6832120"/>
                  <a:gd name="connsiteY3" fmla="*/ 247270 h 6724270"/>
                  <a:gd name="connsiteX4" fmla="*/ 5593870 w 6832120"/>
                  <a:gd name="connsiteY4" fmla="*/ 875920 h 6724270"/>
                  <a:gd name="connsiteX5" fmla="*/ 5365270 w 6832120"/>
                  <a:gd name="connsiteY5" fmla="*/ 1561720 h 6724270"/>
                  <a:gd name="connsiteX6" fmla="*/ 5517670 w 6832120"/>
                  <a:gd name="connsiteY6" fmla="*/ 2114170 h 6724270"/>
                  <a:gd name="connsiteX7" fmla="*/ 5784370 w 6832120"/>
                  <a:gd name="connsiteY7" fmla="*/ 2457070 h 6724270"/>
                  <a:gd name="connsiteX8" fmla="*/ 6298720 w 6832120"/>
                  <a:gd name="connsiteY8" fmla="*/ 2723770 h 6724270"/>
                  <a:gd name="connsiteX9" fmla="*/ 6717820 w 6832120"/>
                  <a:gd name="connsiteY9" fmla="*/ 2895220 h 6724270"/>
                  <a:gd name="connsiteX10" fmla="*/ 6832120 w 6832120"/>
                  <a:gd name="connsiteY10" fmla="*/ 3790570 h 6724270"/>
                  <a:gd name="connsiteX11" fmla="*/ 6393970 w 6832120"/>
                  <a:gd name="connsiteY11" fmla="*/ 4838320 h 6724270"/>
                  <a:gd name="connsiteX12" fmla="*/ 5441470 w 6832120"/>
                  <a:gd name="connsiteY12" fmla="*/ 4895470 h 6724270"/>
                  <a:gd name="connsiteX13" fmla="*/ 5003320 w 6832120"/>
                  <a:gd name="connsiteY13" fmla="*/ 5143120 h 6724270"/>
                  <a:gd name="connsiteX14" fmla="*/ 4755670 w 6832120"/>
                  <a:gd name="connsiteY14" fmla="*/ 5581270 h 6724270"/>
                  <a:gd name="connsiteX15" fmla="*/ 4660420 w 6832120"/>
                  <a:gd name="connsiteY15" fmla="*/ 6286120 h 6724270"/>
                  <a:gd name="connsiteX16" fmla="*/ 3841270 w 6832120"/>
                  <a:gd name="connsiteY16" fmla="*/ 6724270 h 6724270"/>
                  <a:gd name="connsiteX17" fmla="*/ 2469670 w 6832120"/>
                  <a:gd name="connsiteY17" fmla="*/ 6609970 h 6724270"/>
                  <a:gd name="connsiteX18" fmla="*/ 1745770 w 6832120"/>
                  <a:gd name="connsiteY18" fmla="*/ 6324220 h 6724270"/>
                  <a:gd name="connsiteX19" fmla="*/ 1421920 w 6832120"/>
                  <a:gd name="connsiteY19" fmla="*/ 5009770 h 6724270"/>
                  <a:gd name="connsiteX20" fmla="*/ 183670 w 6832120"/>
                  <a:gd name="connsiteY20" fmla="*/ 4400170 h 6724270"/>
                  <a:gd name="connsiteX21" fmla="*/ 12220 w 6832120"/>
                  <a:gd name="connsiteY21" fmla="*/ 3638170 h 6724270"/>
                  <a:gd name="connsiteX22" fmla="*/ 202720 w 6832120"/>
                  <a:gd name="connsiteY22" fmla="*/ 2076070 h 6724270"/>
                  <a:gd name="connsiteX23" fmla="*/ 793270 w 6832120"/>
                  <a:gd name="connsiteY23" fmla="*/ 1085470 h 6724270"/>
                  <a:gd name="connsiteX0" fmla="*/ 793270 w 6832120"/>
                  <a:gd name="connsiteY0" fmla="*/ 1067447 h 6706247"/>
                  <a:gd name="connsiteX1" fmla="*/ 1917220 w 6832120"/>
                  <a:gd name="connsiteY1" fmla="*/ 248297 h 6706247"/>
                  <a:gd name="connsiteX2" fmla="*/ 3345970 w 6832120"/>
                  <a:gd name="connsiteY2" fmla="*/ 647 h 6706247"/>
                  <a:gd name="connsiteX3" fmla="*/ 4565170 w 6832120"/>
                  <a:gd name="connsiteY3" fmla="*/ 229247 h 6706247"/>
                  <a:gd name="connsiteX4" fmla="*/ 5593870 w 6832120"/>
                  <a:gd name="connsiteY4" fmla="*/ 857897 h 6706247"/>
                  <a:gd name="connsiteX5" fmla="*/ 5365270 w 6832120"/>
                  <a:gd name="connsiteY5" fmla="*/ 1543697 h 6706247"/>
                  <a:gd name="connsiteX6" fmla="*/ 5517670 w 6832120"/>
                  <a:gd name="connsiteY6" fmla="*/ 2096147 h 6706247"/>
                  <a:gd name="connsiteX7" fmla="*/ 5784370 w 6832120"/>
                  <a:gd name="connsiteY7" fmla="*/ 2439047 h 6706247"/>
                  <a:gd name="connsiteX8" fmla="*/ 6298720 w 6832120"/>
                  <a:gd name="connsiteY8" fmla="*/ 2705747 h 6706247"/>
                  <a:gd name="connsiteX9" fmla="*/ 6717820 w 6832120"/>
                  <a:gd name="connsiteY9" fmla="*/ 2877197 h 6706247"/>
                  <a:gd name="connsiteX10" fmla="*/ 6832120 w 6832120"/>
                  <a:gd name="connsiteY10" fmla="*/ 3772547 h 6706247"/>
                  <a:gd name="connsiteX11" fmla="*/ 6393970 w 6832120"/>
                  <a:gd name="connsiteY11" fmla="*/ 4820297 h 6706247"/>
                  <a:gd name="connsiteX12" fmla="*/ 5441470 w 6832120"/>
                  <a:gd name="connsiteY12" fmla="*/ 4877447 h 6706247"/>
                  <a:gd name="connsiteX13" fmla="*/ 5003320 w 6832120"/>
                  <a:gd name="connsiteY13" fmla="*/ 5125097 h 6706247"/>
                  <a:gd name="connsiteX14" fmla="*/ 4755670 w 6832120"/>
                  <a:gd name="connsiteY14" fmla="*/ 5563247 h 6706247"/>
                  <a:gd name="connsiteX15" fmla="*/ 4660420 w 6832120"/>
                  <a:gd name="connsiteY15" fmla="*/ 6268097 h 6706247"/>
                  <a:gd name="connsiteX16" fmla="*/ 3841270 w 6832120"/>
                  <a:gd name="connsiteY16" fmla="*/ 6706247 h 6706247"/>
                  <a:gd name="connsiteX17" fmla="*/ 2469670 w 6832120"/>
                  <a:gd name="connsiteY17" fmla="*/ 6591947 h 6706247"/>
                  <a:gd name="connsiteX18" fmla="*/ 1745770 w 6832120"/>
                  <a:gd name="connsiteY18" fmla="*/ 6306197 h 6706247"/>
                  <a:gd name="connsiteX19" fmla="*/ 1421920 w 6832120"/>
                  <a:gd name="connsiteY19" fmla="*/ 4991747 h 6706247"/>
                  <a:gd name="connsiteX20" fmla="*/ 183670 w 6832120"/>
                  <a:gd name="connsiteY20" fmla="*/ 4382147 h 6706247"/>
                  <a:gd name="connsiteX21" fmla="*/ 12220 w 6832120"/>
                  <a:gd name="connsiteY21" fmla="*/ 3620147 h 6706247"/>
                  <a:gd name="connsiteX22" fmla="*/ 202720 w 6832120"/>
                  <a:gd name="connsiteY22" fmla="*/ 2058047 h 6706247"/>
                  <a:gd name="connsiteX23" fmla="*/ 793270 w 6832120"/>
                  <a:gd name="connsiteY23" fmla="*/ 1067447 h 6706247"/>
                  <a:gd name="connsiteX0" fmla="*/ 793270 w 6832120"/>
                  <a:gd name="connsiteY0" fmla="*/ 1067447 h 6706247"/>
                  <a:gd name="connsiteX1" fmla="*/ 1917220 w 6832120"/>
                  <a:gd name="connsiteY1" fmla="*/ 248297 h 6706247"/>
                  <a:gd name="connsiteX2" fmla="*/ 3345970 w 6832120"/>
                  <a:gd name="connsiteY2" fmla="*/ 647 h 6706247"/>
                  <a:gd name="connsiteX3" fmla="*/ 4755670 w 6832120"/>
                  <a:gd name="connsiteY3" fmla="*/ 248297 h 6706247"/>
                  <a:gd name="connsiteX4" fmla="*/ 5593870 w 6832120"/>
                  <a:gd name="connsiteY4" fmla="*/ 857897 h 6706247"/>
                  <a:gd name="connsiteX5" fmla="*/ 5365270 w 6832120"/>
                  <a:gd name="connsiteY5" fmla="*/ 1543697 h 6706247"/>
                  <a:gd name="connsiteX6" fmla="*/ 5517670 w 6832120"/>
                  <a:gd name="connsiteY6" fmla="*/ 2096147 h 6706247"/>
                  <a:gd name="connsiteX7" fmla="*/ 5784370 w 6832120"/>
                  <a:gd name="connsiteY7" fmla="*/ 2439047 h 6706247"/>
                  <a:gd name="connsiteX8" fmla="*/ 6298720 w 6832120"/>
                  <a:gd name="connsiteY8" fmla="*/ 2705747 h 6706247"/>
                  <a:gd name="connsiteX9" fmla="*/ 6717820 w 6832120"/>
                  <a:gd name="connsiteY9" fmla="*/ 2877197 h 6706247"/>
                  <a:gd name="connsiteX10" fmla="*/ 6832120 w 6832120"/>
                  <a:gd name="connsiteY10" fmla="*/ 3772547 h 6706247"/>
                  <a:gd name="connsiteX11" fmla="*/ 6393970 w 6832120"/>
                  <a:gd name="connsiteY11" fmla="*/ 4820297 h 6706247"/>
                  <a:gd name="connsiteX12" fmla="*/ 5441470 w 6832120"/>
                  <a:gd name="connsiteY12" fmla="*/ 4877447 h 6706247"/>
                  <a:gd name="connsiteX13" fmla="*/ 5003320 w 6832120"/>
                  <a:gd name="connsiteY13" fmla="*/ 5125097 h 6706247"/>
                  <a:gd name="connsiteX14" fmla="*/ 4755670 w 6832120"/>
                  <a:gd name="connsiteY14" fmla="*/ 5563247 h 6706247"/>
                  <a:gd name="connsiteX15" fmla="*/ 4660420 w 6832120"/>
                  <a:gd name="connsiteY15" fmla="*/ 6268097 h 6706247"/>
                  <a:gd name="connsiteX16" fmla="*/ 3841270 w 6832120"/>
                  <a:gd name="connsiteY16" fmla="*/ 6706247 h 6706247"/>
                  <a:gd name="connsiteX17" fmla="*/ 2469670 w 6832120"/>
                  <a:gd name="connsiteY17" fmla="*/ 6591947 h 6706247"/>
                  <a:gd name="connsiteX18" fmla="*/ 1745770 w 6832120"/>
                  <a:gd name="connsiteY18" fmla="*/ 6306197 h 6706247"/>
                  <a:gd name="connsiteX19" fmla="*/ 1421920 w 6832120"/>
                  <a:gd name="connsiteY19" fmla="*/ 4991747 h 6706247"/>
                  <a:gd name="connsiteX20" fmla="*/ 183670 w 6832120"/>
                  <a:gd name="connsiteY20" fmla="*/ 4382147 h 6706247"/>
                  <a:gd name="connsiteX21" fmla="*/ 12220 w 6832120"/>
                  <a:gd name="connsiteY21" fmla="*/ 3620147 h 6706247"/>
                  <a:gd name="connsiteX22" fmla="*/ 202720 w 6832120"/>
                  <a:gd name="connsiteY22" fmla="*/ 2058047 h 6706247"/>
                  <a:gd name="connsiteX23" fmla="*/ 793270 w 6832120"/>
                  <a:gd name="connsiteY23" fmla="*/ 1067447 h 6706247"/>
                  <a:gd name="connsiteX0" fmla="*/ 793270 w 6832120"/>
                  <a:gd name="connsiteY0" fmla="*/ 1068355 h 6707155"/>
                  <a:gd name="connsiteX1" fmla="*/ 1917220 w 6832120"/>
                  <a:gd name="connsiteY1" fmla="*/ 249205 h 6707155"/>
                  <a:gd name="connsiteX2" fmla="*/ 3345970 w 6832120"/>
                  <a:gd name="connsiteY2" fmla="*/ 1555 h 6707155"/>
                  <a:gd name="connsiteX3" fmla="*/ 4755670 w 6832120"/>
                  <a:gd name="connsiteY3" fmla="*/ 249205 h 6707155"/>
                  <a:gd name="connsiteX4" fmla="*/ 5593870 w 6832120"/>
                  <a:gd name="connsiteY4" fmla="*/ 858805 h 6707155"/>
                  <a:gd name="connsiteX5" fmla="*/ 5365270 w 6832120"/>
                  <a:gd name="connsiteY5" fmla="*/ 1544605 h 6707155"/>
                  <a:gd name="connsiteX6" fmla="*/ 5517670 w 6832120"/>
                  <a:gd name="connsiteY6" fmla="*/ 2097055 h 6707155"/>
                  <a:gd name="connsiteX7" fmla="*/ 5784370 w 6832120"/>
                  <a:gd name="connsiteY7" fmla="*/ 2439955 h 6707155"/>
                  <a:gd name="connsiteX8" fmla="*/ 6298720 w 6832120"/>
                  <a:gd name="connsiteY8" fmla="*/ 2706655 h 6707155"/>
                  <a:gd name="connsiteX9" fmla="*/ 6717820 w 6832120"/>
                  <a:gd name="connsiteY9" fmla="*/ 2878105 h 6707155"/>
                  <a:gd name="connsiteX10" fmla="*/ 6832120 w 6832120"/>
                  <a:gd name="connsiteY10" fmla="*/ 3773455 h 6707155"/>
                  <a:gd name="connsiteX11" fmla="*/ 6393970 w 6832120"/>
                  <a:gd name="connsiteY11" fmla="*/ 4821205 h 6707155"/>
                  <a:gd name="connsiteX12" fmla="*/ 5441470 w 6832120"/>
                  <a:gd name="connsiteY12" fmla="*/ 4878355 h 6707155"/>
                  <a:gd name="connsiteX13" fmla="*/ 5003320 w 6832120"/>
                  <a:gd name="connsiteY13" fmla="*/ 5126005 h 6707155"/>
                  <a:gd name="connsiteX14" fmla="*/ 4755670 w 6832120"/>
                  <a:gd name="connsiteY14" fmla="*/ 5564155 h 6707155"/>
                  <a:gd name="connsiteX15" fmla="*/ 4660420 w 6832120"/>
                  <a:gd name="connsiteY15" fmla="*/ 6269005 h 6707155"/>
                  <a:gd name="connsiteX16" fmla="*/ 3841270 w 6832120"/>
                  <a:gd name="connsiteY16" fmla="*/ 6707155 h 6707155"/>
                  <a:gd name="connsiteX17" fmla="*/ 2469670 w 6832120"/>
                  <a:gd name="connsiteY17" fmla="*/ 6592855 h 6707155"/>
                  <a:gd name="connsiteX18" fmla="*/ 1745770 w 6832120"/>
                  <a:gd name="connsiteY18" fmla="*/ 6307105 h 6707155"/>
                  <a:gd name="connsiteX19" fmla="*/ 1421920 w 6832120"/>
                  <a:gd name="connsiteY19" fmla="*/ 4992655 h 6707155"/>
                  <a:gd name="connsiteX20" fmla="*/ 183670 w 6832120"/>
                  <a:gd name="connsiteY20" fmla="*/ 4383055 h 6707155"/>
                  <a:gd name="connsiteX21" fmla="*/ 12220 w 6832120"/>
                  <a:gd name="connsiteY21" fmla="*/ 3621055 h 6707155"/>
                  <a:gd name="connsiteX22" fmla="*/ 202720 w 6832120"/>
                  <a:gd name="connsiteY22" fmla="*/ 2058955 h 6707155"/>
                  <a:gd name="connsiteX23" fmla="*/ 793270 w 6832120"/>
                  <a:gd name="connsiteY23" fmla="*/ 1068355 h 6707155"/>
                  <a:gd name="connsiteX0" fmla="*/ 793270 w 6832120"/>
                  <a:gd name="connsiteY0" fmla="*/ 1068355 h 6707155"/>
                  <a:gd name="connsiteX1" fmla="*/ 1917220 w 6832120"/>
                  <a:gd name="connsiteY1" fmla="*/ 249205 h 6707155"/>
                  <a:gd name="connsiteX2" fmla="*/ 3345970 w 6832120"/>
                  <a:gd name="connsiteY2" fmla="*/ 1555 h 6707155"/>
                  <a:gd name="connsiteX3" fmla="*/ 4755670 w 6832120"/>
                  <a:gd name="connsiteY3" fmla="*/ 249205 h 6707155"/>
                  <a:gd name="connsiteX4" fmla="*/ 5593870 w 6832120"/>
                  <a:gd name="connsiteY4" fmla="*/ 858805 h 6707155"/>
                  <a:gd name="connsiteX5" fmla="*/ 5365270 w 6832120"/>
                  <a:gd name="connsiteY5" fmla="*/ 1544605 h 6707155"/>
                  <a:gd name="connsiteX6" fmla="*/ 5517670 w 6832120"/>
                  <a:gd name="connsiteY6" fmla="*/ 2097055 h 6707155"/>
                  <a:gd name="connsiteX7" fmla="*/ 5784370 w 6832120"/>
                  <a:gd name="connsiteY7" fmla="*/ 2439955 h 6707155"/>
                  <a:gd name="connsiteX8" fmla="*/ 6298720 w 6832120"/>
                  <a:gd name="connsiteY8" fmla="*/ 2706655 h 6707155"/>
                  <a:gd name="connsiteX9" fmla="*/ 6717820 w 6832120"/>
                  <a:gd name="connsiteY9" fmla="*/ 2878105 h 6707155"/>
                  <a:gd name="connsiteX10" fmla="*/ 6832120 w 6832120"/>
                  <a:gd name="connsiteY10" fmla="*/ 3773455 h 6707155"/>
                  <a:gd name="connsiteX11" fmla="*/ 6393970 w 6832120"/>
                  <a:gd name="connsiteY11" fmla="*/ 4821205 h 6707155"/>
                  <a:gd name="connsiteX12" fmla="*/ 5441470 w 6832120"/>
                  <a:gd name="connsiteY12" fmla="*/ 4878355 h 6707155"/>
                  <a:gd name="connsiteX13" fmla="*/ 5003320 w 6832120"/>
                  <a:gd name="connsiteY13" fmla="*/ 5126005 h 6707155"/>
                  <a:gd name="connsiteX14" fmla="*/ 4755670 w 6832120"/>
                  <a:gd name="connsiteY14" fmla="*/ 5564155 h 6707155"/>
                  <a:gd name="connsiteX15" fmla="*/ 4660420 w 6832120"/>
                  <a:gd name="connsiteY15" fmla="*/ 6269005 h 6707155"/>
                  <a:gd name="connsiteX16" fmla="*/ 3841270 w 6832120"/>
                  <a:gd name="connsiteY16" fmla="*/ 6707155 h 6707155"/>
                  <a:gd name="connsiteX17" fmla="*/ 2469670 w 6832120"/>
                  <a:gd name="connsiteY17" fmla="*/ 6592855 h 6707155"/>
                  <a:gd name="connsiteX18" fmla="*/ 1745770 w 6832120"/>
                  <a:gd name="connsiteY18" fmla="*/ 6307105 h 6707155"/>
                  <a:gd name="connsiteX19" fmla="*/ 1421920 w 6832120"/>
                  <a:gd name="connsiteY19" fmla="*/ 4992655 h 6707155"/>
                  <a:gd name="connsiteX20" fmla="*/ 183670 w 6832120"/>
                  <a:gd name="connsiteY20" fmla="*/ 4383055 h 6707155"/>
                  <a:gd name="connsiteX21" fmla="*/ 12220 w 6832120"/>
                  <a:gd name="connsiteY21" fmla="*/ 3621055 h 6707155"/>
                  <a:gd name="connsiteX22" fmla="*/ 202720 w 6832120"/>
                  <a:gd name="connsiteY22" fmla="*/ 2058955 h 6707155"/>
                  <a:gd name="connsiteX23" fmla="*/ 793270 w 6832120"/>
                  <a:gd name="connsiteY23" fmla="*/ 1068355 h 6707155"/>
                  <a:gd name="connsiteX0" fmla="*/ 793270 w 6832120"/>
                  <a:gd name="connsiteY0" fmla="*/ 1068355 h 6707155"/>
                  <a:gd name="connsiteX1" fmla="*/ 1917220 w 6832120"/>
                  <a:gd name="connsiteY1" fmla="*/ 249205 h 6707155"/>
                  <a:gd name="connsiteX2" fmla="*/ 3345970 w 6832120"/>
                  <a:gd name="connsiteY2" fmla="*/ 1555 h 6707155"/>
                  <a:gd name="connsiteX3" fmla="*/ 4755670 w 6832120"/>
                  <a:gd name="connsiteY3" fmla="*/ 249205 h 6707155"/>
                  <a:gd name="connsiteX4" fmla="*/ 5593870 w 6832120"/>
                  <a:gd name="connsiteY4" fmla="*/ 858805 h 6707155"/>
                  <a:gd name="connsiteX5" fmla="*/ 5365270 w 6832120"/>
                  <a:gd name="connsiteY5" fmla="*/ 1544605 h 6707155"/>
                  <a:gd name="connsiteX6" fmla="*/ 5517670 w 6832120"/>
                  <a:gd name="connsiteY6" fmla="*/ 2097055 h 6707155"/>
                  <a:gd name="connsiteX7" fmla="*/ 5784370 w 6832120"/>
                  <a:gd name="connsiteY7" fmla="*/ 2439955 h 6707155"/>
                  <a:gd name="connsiteX8" fmla="*/ 6298720 w 6832120"/>
                  <a:gd name="connsiteY8" fmla="*/ 2706655 h 6707155"/>
                  <a:gd name="connsiteX9" fmla="*/ 6717820 w 6832120"/>
                  <a:gd name="connsiteY9" fmla="*/ 2878105 h 6707155"/>
                  <a:gd name="connsiteX10" fmla="*/ 6832120 w 6832120"/>
                  <a:gd name="connsiteY10" fmla="*/ 3773455 h 6707155"/>
                  <a:gd name="connsiteX11" fmla="*/ 6393970 w 6832120"/>
                  <a:gd name="connsiteY11" fmla="*/ 4821205 h 6707155"/>
                  <a:gd name="connsiteX12" fmla="*/ 5441470 w 6832120"/>
                  <a:gd name="connsiteY12" fmla="*/ 4878355 h 6707155"/>
                  <a:gd name="connsiteX13" fmla="*/ 5003320 w 6832120"/>
                  <a:gd name="connsiteY13" fmla="*/ 5126005 h 6707155"/>
                  <a:gd name="connsiteX14" fmla="*/ 4755670 w 6832120"/>
                  <a:gd name="connsiteY14" fmla="*/ 5564155 h 6707155"/>
                  <a:gd name="connsiteX15" fmla="*/ 4660420 w 6832120"/>
                  <a:gd name="connsiteY15" fmla="*/ 6269005 h 6707155"/>
                  <a:gd name="connsiteX16" fmla="*/ 3841270 w 6832120"/>
                  <a:gd name="connsiteY16" fmla="*/ 6707155 h 6707155"/>
                  <a:gd name="connsiteX17" fmla="*/ 2469670 w 6832120"/>
                  <a:gd name="connsiteY17" fmla="*/ 6592855 h 6707155"/>
                  <a:gd name="connsiteX18" fmla="*/ 1745770 w 6832120"/>
                  <a:gd name="connsiteY18" fmla="*/ 6307105 h 6707155"/>
                  <a:gd name="connsiteX19" fmla="*/ 1421920 w 6832120"/>
                  <a:gd name="connsiteY19" fmla="*/ 4992655 h 6707155"/>
                  <a:gd name="connsiteX20" fmla="*/ 183670 w 6832120"/>
                  <a:gd name="connsiteY20" fmla="*/ 4383055 h 6707155"/>
                  <a:gd name="connsiteX21" fmla="*/ 12220 w 6832120"/>
                  <a:gd name="connsiteY21" fmla="*/ 3621055 h 6707155"/>
                  <a:gd name="connsiteX22" fmla="*/ 202720 w 6832120"/>
                  <a:gd name="connsiteY22" fmla="*/ 2058955 h 6707155"/>
                  <a:gd name="connsiteX23" fmla="*/ 793270 w 6832120"/>
                  <a:gd name="connsiteY23" fmla="*/ 1068355 h 6707155"/>
                  <a:gd name="connsiteX0" fmla="*/ 793270 w 6832120"/>
                  <a:gd name="connsiteY0" fmla="*/ 1068355 h 6707155"/>
                  <a:gd name="connsiteX1" fmla="*/ 1917220 w 6832120"/>
                  <a:gd name="connsiteY1" fmla="*/ 249205 h 6707155"/>
                  <a:gd name="connsiteX2" fmla="*/ 3345970 w 6832120"/>
                  <a:gd name="connsiteY2" fmla="*/ 1555 h 6707155"/>
                  <a:gd name="connsiteX3" fmla="*/ 4755670 w 6832120"/>
                  <a:gd name="connsiteY3" fmla="*/ 249205 h 6707155"/>
                  <a:gd name="connsiteX4" fmla="*/ 5593870 w 6832120"/>
                  <a:gd name="connsiteY4" fmla="*/ 858805 h 6707155"/>
                  <a:gd name="connsiteX5" fmla="*/ 5365270 w 6832120"/>
                  <a:gd name="connsiteY5" fmla="*/ 1544605 h 6707155"/>
                  <a:gd name="connsiteX6" fmla="*/ 5517670 w 6832120"/>
                  <a:gd name="connsiteY6" fmla="*/ 2097055 h 6707155"/>
                  <a:gd name="connsiteX7" fmla="*/ 5784370 w 6832120"/>
                  <a:gd name="connsiteY7" fmla="*/ 2439955 h 6707155"/>
                  <a:gd name="connsiteX8" fmla="*/ 6298720 w 6832120"/>
                  <a:gd name="connsiteY8" fmla="*/ 2706655 h 6707155"/>
                  <a:gd name="connsiteX9" fmla="*/ 6717820 w 6832120"/>
                  <a:gd name="connsiteY9" fmla="*/ 2878105 h 6707155"/>
                  <a:gd name="connsiteX10" fmla="*/ 6832120 w 6832120"/>
                  <a:gd name="connsiteY10" fmla="*/ 3773455 h 6707155"/>
                  <a:gd name="connsiteX11" fmla="*/ 6393970 w 6832120"/>
                  <a:gd name="connsiteY11" fmla="*/ 4821205 h 6707155"/>
                  <a:gd name="connsiteX12" fmla="*/ 5441470 w 6832120"/>
                  <a:gd name="connsiteY12" fmla="*/ 4878355 h 6707155"/>
                  <a:gd name="connsiteX13" fmla="*/ 5003320 w 6832120"/>
                  <a:gd name="connsiteY13" fmla="*/ 5126005 h 6707155"/>
                  <a:gd name="connsiteX14" fmla="*/ 4755670 w 6832120"/>
                  <a:gd name="connsiteY14" fmla="*/ 5564155 h 6707155"/>
                  <a:gd name="connsiteX15" fmla="*/ 4660420 w 6832120"/>
                  <a:gd name="connsiteY15" fmla="*/ 6269005 h 6707155"/>
                  <a:gd name="connsiteX16" fmla="*/ 3841270 w 6832120"/>
                  <a:gd name="connsiteY16" fmla="*/ 6707155 h 6707155"/>
                  <a:gd name="connsiteX17" fmla="*/ 2469670 w 6832120"/>
                  <a:gd name="connsiteY17" fmla="*/ 6592855 h 6707155"/>
                  <a:gd name="connsiteX18" fmla="*/ 1745770 w 6832120"/>
                  <a:gd name="connsiteY18" fmla="*/ 6307105 h 6707155"/>
                  <a:gd name="connsiteX19" fmla="*/ 1421920 w 6832120"/>
                  <a:gd name="connsiteY19" fmla="*/ 4992655 h 6707155"/>
                  <a:gd name="connsiteX20" fmla="*/ 183670 w 6832120"/>
                  <a:gd name="connsiteY20" fmla="*/ 4383055 h 6707155"/>
                  <a:gd name="connsiteX21" fmla="*/ 12220 w 6832120"/>
                  <a:gd name="connsiteY21" fmla="*/ 3621055 h 6707155"/>
                  <a:gd name="connsiteX22" fmla="*/ 202720 w 6832120"/>
                  <a:gd name="connsiteY22" fmla="*/ 2058955 h 6707155"/>
                  <a:gd name="connsiteX23" fmla="*/ 793270 w 6832120"/>
                  <a:gd name="connsiteY23" fmla="*/ 1068355 h 6707155"/>
                  <a:gd name="connsiteX0" fmla="*/ 793270 w 6832120"/>
                  <a:gd name="connsiteY0" fmla="*/ 1068355 h 6707155"/>
                  <a:gd name="connsiteX1" fmla="*/ 1917220 w 6832120"/>
                  <a:gd name="connsiteY1" fmla="*/ 249205 h 6707155"/>
                  <a:gd name="connsiteX2" fmla="*/ 3345970 w 6832120"/>
                  <a:gd name="connsiteY2" fmla="*/ 1555 h 6707155"/>
                  <a:gd name="connsiteX3" fmla="*/ 4755670 w 6832120"/>
                  <a:gd name="connsiteY3" fmla="*/ 249205 h 6707155"/>
                  <a:gd name="connsiteX4" fmla="*/ 5593870 w 6832120"/>
                  <a:gd name="connsiteY4" fmla="*/ 858805 h 6707155"/>
                  <a:gd name="connsiteX5" fmla="*/ 5536720 w 6832120"/>
                  <a:gd name="connsiteY5" fmla="*/ 1354105 h 6707155"/>
                  <a:gd name="connsiteX6" fmla="*/ 5517670 w 6832120"/>
                  <a:gd name="connsiteY6" fmla="*/ 2097055 h 6707155"/>
                  <a:gd name="connsiteX7" fmla="*/ 5784370 w 6832120"/>
                  <a:gd name="connsiteY7" fmla="*/ 2439955 h 6707155"/>
                  <a:gd name="connsiteX8" fmla="*/ 6298720 w 6832120"/>
                  <a:gd name="connsiteY8" fmla="*/ 2706655 h 6707155"/>
                  <a:gd name="connsiteX9" fmla="*/ 6717820 w 6832120"/>
                  <a:gd name="connsiteY9" fmla="*/ 2878105 h 6707155"/>
                  <a:gd name="connsiteX10" fmla="*/ 6832120 w 6832120"/>
                  <a:gd name="connsiteY10" fmla="*/ 3773455 h 6707155"/>
                  <a:gd name="connsiteX11" fmla="*/ 6393970 w 6832120"/>
                  <a:gd name="connsiteY11" fmla="*/ 4821205 h 6707155"/>
                  <a:gd name="connsiteX12" fmla="*/ 5441470 w 6832120"/>
                  <a:gd name="connsiteY12" fmla="*/ 4878355 h 6707155"/>
                  <a:gd name="connsiteX13" fmla="*/ 5003320 w 6832120"/>
                  <a:gd name="connsiteY13" fmla="*/ 5126005 h 6707155"/>
                  <a:gd name="connsiteX14" fmla="*/ 4755670 w 6832120"/>
                  <a:gd name="connsiteY14" fmla="*/ 5564155 h 6707155"/>
                  <a:gd name="connsiteX15" fmla="*/ 4660420 w 6832120"/>
                  <a:gd name="connsiteY15" fmla="*/ 6269005 h 6707155"/>
                  <a:gd name="connsiteX16" fmla="*/ 3841270 w 6832120"/>
                  <a:gd name="connsiteY16" fmla="*/ 6707155 h 6707155"/>
                  <a:gd name="connsiteX17" fmla="*/ 2469670 w 6832120"/>
                  <a:gd name="connsiteY17" fmla="*/ 6592855 h 6707155"/>
                  <a:gd name="connsiteX18" fmla="*/ 1745770 w 6832120"/>
                  <a:gd name="connsiteY18" fmla="*/ 6307105 h 6707155"/>
                  <a:gd name="connsiteX19" fmla="*/ 1421920 w 6832120"/>
                  <a:gd name="connsiteY19" fmla="*/ 4992655 h 6707155"/>
                  <a:gd name="connsiteX20" fmla="*/ 183670 w 6832120"/>
                  <a:gd name="connsiteY20" fmla="*/ 4383055 h 6707155"/>
                  <a:gd name="connsiteX21" fmla="*/ 12220 w 6832120"/>
                  <a:gd name="connsiteY21" fmla="*/ 3621055 h 6707155"/>
                  <a:gd name="connsiteX22" fmla="*/ 202720 w 6832120"/>
                  <a:gd name="connsiteY22" fmla="*/ 2058955 h 6707155"/>
                  <a:gd name="connsiteX23" fmla="*/ 793270 w 6832120"/>
                  <a:gd name="connsiteY23" fmla="*/ 1068355 h 6707155"/>
                  <a:gd name="connsiteX0" fmla="*/ 793270 w 6832120"/>
                  <a:gd name="connsiteY0" fmla="*/ 1068355 h 6707155"/>
                  <a:gd name="connsiteX1" fmla="*/ 1917220 w 6832120"/>
                  <a:gd name="connsiteY1" fmla="*/ 249205 h 6707155"/>
                  <a:gd name="connsiteX2" fmla="*/ 3345970 w 6832120"/>
                  <a:gd name="connsiteY2" fmla="*/ 1555 h 6707155"/>
                  <a:gd name="connsiteX3" fmla="*/ 4755670 w 6832120"/>
                  <a:gd name="connsiteY3" fmla="*/ 249205 h 6707155"/>
                  <a:gd name="connsiteX4" fmla="*/ 5593870 w 6832120"/>
                  <a:gd name="connsiteY4" fmla="*/ 858805 h 6707155"/>
                  <a:gd name="connsiteX5" fmla="*/ 5460520 w 6832120"/>
                  <a:gd name="connsiteY5" fmla="*/ 1392205 h 6707155"/>
                  <a:gd name="connsiteX6" fmla="*/ 5517670 w 6832120"/>
                  <a:gd name="connsiteY6" fmla="*/ 2097055 h 6707155"/>
                  <a:gd name="connsiteX7" fmla="*/ 5784370 w 6832120"/>
                  <a:gd name="connsiteY7" fmla="*/ 2439955 h 6707155"/>
                  <a:gd name="connsiteX8" fmla="*/ 6298720 w 6832120"/>
                  <a:gd name="connsiteY8" fmla="*/ 2706655 h 6707155"/>
                  <a:gd name="connsiteX9" fmla="*/ 6717820 w 6832120"/>
                  <a:gd name="connsiteY9" fmla="*/ 2878105 h 6707155"/>
                  <a:gd name="connsiteX10" fmla="*/ 6832120 w 6832120"/>
                  <a:gd name="connsiteY10" fmla="*/ 3773455 h 6707155"/>
                  <a:gd name="connsiteX11" fmla="*/ 6393970 w 6832120"/>
                  <a:gd name="connsiteY11" fmla="*/ 4821205 h 6707155"/>
                  <a:gd name="connsiteX12" fmla="*/ 5441470 w 6832120"/>
                  <a:gd name="connsiteY12" fmla="*/ 4878355 h 6707155"/>
                  <a:gd name="connsiteX13" fmla="*/ 5003320 w 6832120"/>
                  <a:gd name="connsiteY13" fmla="*/ 5126005 h 6707155"/>
                  <a:gd name="connsiteX14" fmla="*/ 4755670 w 6832120"/>
                  <a:gd name="connsiteY14" fmla="*/ 5564155 h 6707155"/>
                  <a:gd name="connsiteX15" fmla="*/ 4660420 w 6832120"/>
                  <a:gd name="connsiteY15" fmla="*/ 6269005 h 6707155"/>
                  <a:gd name="connsiteX16" fmla="*/ 3841270 w 6832120"/>
                  <a:gd name="connsiteY16" fmla="*/ 6707155 h 6707155"/>
                  <a:gd name="connsiteX17" fmla="*/ 2469670 w 6832120"/>
                  <a:gd name="connsiteY17" fmla="*/ 6592855 h 6707155"/>
                  <a:gd name="connsiteX18" fmla="*/ 1745770 w 6832120"/>
                  <a:gd name="connsiteY18" fmla="*/ 6307105 h 6707155"/>
                  <a:gd name="connsiteX19" fmla="*/ 1421920 w 6832120"/>
                  <a:gd name="connsiteY19" fmla="*/ 4992655 h 6707155"/>
                  <a:gd name="connsiteX20" fmla="*/ 183670 w 6832120"/>
                  <a:gd name="connsiteY20" fmla="*/ 4383055 h 6707155"/>
                  <a:gd name="connsiteX21" fmla="*/ 12220 w 6832120"/>
                  <a:gd name="connsiteY21" fmla="*/ 3621055 h 6707155"/>
                  <a:gd name="connsiteX22" fmla="*/ 202720 w 6832120"/>
                  <a:gd name="connsiteY22" fmla="*/ 2058955 h 6707155"/>
                  <a:gd name="connsiteX23" fmla="*/ 793270 w 6832120"/>
                  <a:gd name="connsiteY23" fmla="*/ 1068355 h 6707155"/>
                  <a:gd name="connsiteX0" fmla="*/ 793270 w 6832120"/>
                  <a:gd name="connsiteY0" fmla="*/ 1068355 h 6707155"/>
                  <a:gd name="connsiteX1" fmla="*/ 1917220 w 6832120"/>
                  <a:gd name="connsiteY1" fmla="*/ 249205 h 6707155"/>
                  <a:gd name="connsiteX2" fmla="*/ 3345970 w 6832120"/>
                  <a:gd name="connsiteY2" fmla="*/ 1555 h 6707155"/>
                  <a:gd name="connsiteX3" fmla="*/ 4755670 w 6832120"/>
                  <a:gd name="connsiteY3" fmla="*/ 249205 h 6707155"/>
                  <a:gd name="connsiteX4" fmla="*/ 5593870 w 6832120"/>
                  <a:gd name="connsiteY4" fmla="*/ 858805 h 6707155"/>
                  <a:gd name="connsiteX5" fmla="*/ 5403370 w 6832120"/>
                  <a:gd name="connsiteY5" fmla="*/ 1382680 h 6707155"/>
                  <a:gd name="connsiteX6" fmla="*/ 5517670 w 6832120"/>
                  <a:gd name="connsiteY6" fmla="*/ 2097055 h 6707155"/>
                  <a:gd name="connsiteX7" fmla="*/ 5784370 w 6832120"/>
                  <a:gd name="connsiteY7" fmla="*/ 2439955 h 6707155"/>
                  <a:gd name="connsiteX8" fmla="*/ 6298720 w 6832120"/>
                  <a:gd name="connsiteY8" fmla="*/ 2706655 h 6707155"/>
                  <a:gd name="connsiteX9" fmla="*/ 6717820 w 6832120"/>
                  <a:gd name="connsiteY9" fmla="*/ 2878105 h 6707155"/>
                  <a:gd name="connsiteX10" fmla="*/ 6832120 w 6832120"/>
                  <a:gd name="connsiteY10" fmla="*/ 3773455 h 6707155"/>
                  <a:gd name="connsiteX11" fmla="*/ 6393970 w 6832120"/>
                  <a:gd name="connsiteY11" fmla="*/ 4821205 h 6707155"/>
                  <a:gd name="connsiteX12" fmla="*/ 5441470 w 6832120"/>
                  <a:gd name="connsiteY12" fmla="*/ 4878355 h 6707155"/>
                  <a:gd name="connsiteX13" fmla="*/ 5003320 w 6832120"/>
                  <a:gd name="connsiteY13" fmla="*/ 5126005 h 6707155"/>
                  <a:gd name="connsiteX14" fmla="*/ 4755670 w 6832120"/>
                  <a:gd name="connsiteY14" fmla="*/ 5564155 h 6707155"/>
                  <a:gd name="connsiteX15" fmla="*/ 4660420 w 6832120"/>
                  <a:gd name="connsiteY15" fmla="*/ 6269005 h 6707155"/>
                  <a:gd name="connsiteX16" fmla="*/ 3841270 w 6832120"/>
                  <a:gd name="connsiteY16" fmla="*/ 6707155 h 6707155"/>
                  <a:gd name="connsiteX17" fmla="*/ 2469670 w 6832120"/>
                  <a:gd name="connsiteY17" fmla="*/ 6592855 h 6707155"/>
                  <a:gd name="connsiteX18" fmla="*/ 1745770 w 6832120"/>
                  <a:gd name="connsiteY18" fmla="*/ 6307105 h 6707155"/>
                  <a:gd name="connsiteX19" fmla="*/ 1421920 w 6832120"/>
                  <a:gd name="connsiteY19" fmla="*/ 4992655 h 6707155"/>
                  <a:gd name="connsiteX20" fmla="*/ 183670 w 6832120"/>
                  <a:gd name="connsiteY20" fmla="*/ 4383055 h 6707155"/>
                  <a:gd name="connsiteX21" fmla="*/ 12220 w 6832120"/>
                  <a:gd name="connsiteY21" fmla="*/ 3621055 h 6707155"/>
                  <a:gd name="connsiteX22" fmla="*/ 202720 w 6832120"/>
                  <a:gd name="connsiteY22" fmla="*/ 2058955 h 6707155"/>
                  <a:gd name="connsiteX23" fmla="*/ 793270 w 6832120"/>
                  <a:gd name="connsiteY23" fmla="*/ 1068355 h 6707155"/>
                  <a:gd name="connsiteX0" fmla="*/ 793270 w 6832120"/>
                  <a:gd name="connsiteY0" fmla="*/ 1068355 h 6707155"/>
                  <a:gd name="connsiteX1" fmla="*/ 1917220 w 6832120"/>
                  <a:gd name="connsiteY1" fmla="*/ 249205 h 6707155"/>
                  <a:gd name="connsiteX2" fmla="*/ 3345970 w 6832120"/>
                  <a:gd name="connsiteY2" fmla="*/ 1555 h 6707155"/>
                  <a:gd name="connsiteX3" fmla="*/ 4755670 w 6832120"/>
                  <a:gd name="connsiteY3" fmla="*/ 249205 h 6707155"/>
                  <a:gd name="connsiteX4" fmla="*/ 5593870 w 6832120"/>
                  <a:gd name="connsiteY4" fmla="*/ 858805 h 6707155"/>
                  <a:gd name="connsiteX5" fmla="*/ 5374795 w 6832120"/>
                  <a:gd name="connsiteY5" fmla="*/ 1420780 h 6707155"/>
                  <a:gd name="connsiteX6" fmla="*/ 5517670 w 6832120"/>
                  <a:gd name="connsiteY6" fmla="*/ 2097055 h 6707155"/>
                  <a:gd name="connsiteX7" fmla="*/ 5784370 w 6832120"/>
                  <a:gd name="connsiteY7" fmla="*/ 2439955 h 6707155"/>
                  <a:gd name="connsiteX8" fmla="*/ 6298720 w 6832120"/>
                  <a:gd name="connsiteY8" fmla="*/ 2706655 h 6707155"/>
                  <a:gd name="connsiteX9" fmla="*/ 6717820 w 6832120"/>
                  <a:gd name="connsiteY9" fmla="*/ 2878105 h 6707155"/>
                  <a:gd name="connsiteX10" fmla="*/ 6832120 w 6832120"/>
                  <a:gd name="connsiteY10" fmla="*/ 3773455 h 6707155"/>
                  <a:gd name="connsiteX11" fmla="*/ 6393970 w 6832120"/>
                  <a:gd name="connsiteY11" fmla="*/ 4821205 h 6707155"/>
                  <a:gd name="connsiteX12" fmla="*/ 5441470 w 6832120"/>
                  <a:gd name="connsiteY12" fmla="*/ 4878355 h 6707155"/>
                  <a:gd name="connsiteX13" fmla="*/ 5003320 w 6832120"/>
                  <a:gd name="connsiteY13" fmla="*/ 5126005 h 6707155"/>
                  <a:gd name="connsiteX14" fmla="*/ 4755670 w 6832120"/>
                  <a:gd name="connsiteY14" fmla="*/ 5564155 h 6707155"/>
                  <a:gd name="connsiteX15" fmla="*/ 4660420 w 6832120"/>
                  <a:gd name="connsiteY15" fmla="*/ 6269005 h 6707155"/>
                  <a:gd name="connsiteX16" fmla="*/ 3841270 w 6832120"/>
                  <a:gd name="connsiteY16" fmla="*/ 6707155 h 6707155"/>
                  <a:gd name="connsiteX17" fmla="*/ 2469670 w 6832120"/>
                  <a:gd name="connsiteY17" fmla="*/ 6592855 h 6707155"/>
                  <a:gd name="connsiteX18" fmla="*/ 1745770 w 6832120"/>
                  <a:gd name="connsiteY18" fmla="*/ 6307105 h 6707155"/>
                  <a:gd name="connsiteX19" fmla="*/ 1421920 w 6832120"/>
                  <a:gd name="connsiteY19" fmla="*/ 4992655 h 6707155"/>
                  <a:gd name="connsiteX20" fmla="*/ 183670 w 6832120"/>
                  <a:gd name="connsiteY20" fmla="*/ 4383055 h 6707155"/>
                  <a:gd name="connsiteX21" fmla="*/ 12220 w 6832120"/>
                  <a:gd name="connsiteY21" fmla="*/ 3621055 h 6707155"/>
                  <a:gd name="connsiteX22" fmla="*/ 202720 w 6832120"/>
                  <a:gd name="connsiteY22" fmla="*/ 2058955 h 6707155"/>
                  <a:gd name="connsiteX23" fmla="*/ 793270 w 6832120"/>
                  <a:gd name="connsiteY23" fmla="*/ 1068355 h 6707155"/>
                  <a:gd name="connsiteX0" fmla="*/ 793270 w 6832120"/>
                  <a:gd name="connsiteY0" fmla="*/ 1068355 h 6707155"/>
                  <a:gd name="connsiteX1" fmla="*/ 1917220 w 6832120"/>
                  <a:gd name="connsiteY1" fmla="*/ 249205 h 6707155"/>
                  <a:gd name="connsiteX2" fmla="*/ 3345970 w 6832120"/>
                  <a:gd name="connsiteY2" fmla="*/ 1555 h 6707155"/>
                  <a:gd name="connsiteX3" fmla="*/ 4755670 w 6832120"/>
                  <a:gd name="connsiteY3" fmla="*/ 249205 h 6707155"/>
                  <a:gd name="connsiteX4" fmla="*/ 5593870 w 6832120"/>
                  <a:gd name="connsiteY4" fmla="*/ 858805 h 6707155"/>
                  <a:gd name="connsiteX5" fmla="*/ 5374795 w 6832120"/>
                  <a:gd name="connsiteY5" fmla="*/ 1420780 h 6707155"/>
                  <a:gd name="connsiteX6" fmla="*/ 5517670 w 6832120"/>
                  <a:gd name="connsiteY6" fmla="*/ 2097055 h 6707155"/>
                  <a:gd name="connsiteX7" fmla="*/ 5784370 w 6832120"/>
                  <a:gd name="connsiteY7" fmla="*/ 2439955 h 6707155"/>
                  <a:gd name="connsiteX8" fmla="*/ 6298720 w 6832120"/>
                  <a:gd name="connsiteY8" fmla="*/ 2706655 h 6707155"/>
                  <a:gd name="connsiteX9" fmla="*/ 6717820 w 6832120"/>
                  <a:gd name="connsiteY9" fmla="*/ 2878105 h 6707155"/>
                  <a:gd name="connsiteX10" fmla="*/ 6832120 w 6832120"/>
                  <a:gd name="connsiteY10" fmla="*/ 3773455 h 6707155"/>
                  <a:gd name="connsiteX11" fmla="*/ 6393970 w 6832120"/>
                  <a:gd name="connsiteY11" fmla="*/ 4821205 h 6707155"/>
                  <a:gd name="connsiteX12" fmla="*/ 5441470 w 6832120"/>
                  <a:gd name="connsiteY12" fmla="*/ 4878355 h 6707155"/>
                  <a:gd name="connsiteX13" fmla="*/ 5003320 w 6832120"/>
                  <a:gd name="connsiteY13" fmla="*/ 5126005 h 6707155"/>
                  <a:gd name="connsiteX14" fmla="*/ 4755670 w 6832120"/>
                  <a:gd name="connsiteY14" fmla="*/ 5564155 h 6707155"/>
                  <a:gd name="connsiteX15" fmla="*/ 4660420 w 6832120"/>
                  <a:gd name="connsiteY15" fmla="*/ 6269005 h 6707155"/>
                  <a:gd name="connsiteX16" fmla="*/ 3841270 w 6832120"/>
                  <a:gd name="connsiteY16" fmla="*/ 6707155 h 6707155"/>
                  <a:gd name="connsiteX17" fmla="*/ 2469670 w 6832120"/>
                  <a:gd name="connsiteY17" fmla="*/ 6592855 h 6707155"/>
                  <a:gd name="connsiteX18" fmla="*/ 1745770 w 6832120"/>
                  <a:gd name="connsiteY18" fmla="*/ 6307105 h 6707155"/>
                  <a:gd name="connsiteX19" fmla="*/ 1421920 w 6832120"/>
                  <a:gd name="connsiteY19" fmla="*/ 4992655 h 6707155"/>
                  <a:gd name="connsiteX20" fmla="*/ 183670 w 6832120"/>
                  <a:gd name="connsiteY20" fmla="*/ 4383055 h 6707155"/>
                  <a:gd name="connsiteX21" fmla="*/ 12220 w 6832120"/>
                  <a:gd name="connsiteY21" fmla="*/ 3621055 h 6707155"/>
                  <a:gd name="connsiteX22" fmla="*/ 202720 w 6832120"/>
                  <a:gd name="connsiteY22" fmla="*/ 2058955 h 6707155"/>
                  <a:gd name="connsiteX23" fmla="*/ 793270 w 6832120"/>
                  <a:gd name="connsiteY23" fmla="*/ 1068355 h 6707155"/>
                  <a:gd name="connsiteX0" fmla="*/ 793270 w 6832120"/>
                  <a:gd name="connsiteY0" fmla="*/ 1068355 h 6707155"/>
                  <a:gd name="connsiteX1" fmla="*/ 1917220 w 6832120"/>
                  <a:gd name="connsiteY1" fmla="*/ 249205 h 6707155"/>
                  <a:gd name="connsiteX2" fmla="*/ 3345970 w 6832120"/>
                  <a:gd name="connsiteY2" fmla="*/ 1555 h 6707155"/>
                  <a:gd name="connsiteX3" fmla="*/ 4755670 w 6832120"/>
                  <a:gd name="connsiteY3" fmla="*/ 249205 h 6707155"/>
                  <a:gd name="connsiteX4" fmla="*/ 5593870 w 6832120"/>
                  <a:gd name="connsiteY4" fmla="*/ 858805 h 6707155"/>
                  <a:gd name="connsiteX5" fmla="*/ 5374795 w 6832120"/>
                  <a:gd name="connsiteY5" fmla="*/ 1420780 h 6707155"/>
                  <a:gd name="connsiteX6" fmla="*/ 5517670 w 6832120"/>
                  <a:gd name="connsiteY6" fmla="*/ 2097055 h 6707155"/>
                  <a:gd name="connsiteX7" fmla="*/ 5784370 w 6832120"/>
                  <a:gd name="connsiteY7" fmla="*/ 2439955 h 6707155"/>
                  <a:gd name="connsiteX8" fmla="*/ 6298720 w 6832120"/>
                  <a:gd name="connsiteY8" fmla="*/ 2706655 h 6707155"/>
                  <a:gd name="connsiteX9" fmla="*/ 6717820 w 6832120"/>
                  <a:gd name="connsiteY9" fmla="*/ 2878105 h 6707155"/>
                  <a:gd name="connsiteX10" fmla="*/ 6832120 w 6832120"/>
                  <a:gd name="connsiteY10" fmla="*/ 3773455 h 6707155"/>
                  <a:gd name="connsiteX11" fmla="*/ 6393970 w 6832120"/>
                  <a:gd name="connsiteY11" fmla="*/ 4821205 h 6707155"/>
                  <a:gd name="connsiteX12" fmla="*/ 5441470 w 6832120"/>
                  <a:gd name="connsiteY12" fmla="*/ 4878355 h 6707155"/>
                  <a:gd name="connsiteX13" fmla="*/ 5003320 w 6832120"/>
                  <a:gd name="connsiteY13" fmla="*/ 5126005 h 6707155"/>
                  <a:gd name="connsiteX14" fmla="*/ 4755670 w 6832120"/>
                  <a:gd name="connsiteY14" fmla="*/ 5564155 h 6707155"/>
                  <a:gd name="connsiteX15" fmla="*/ 4660420 w 6832120"/>
                  <a:gd name="connsiteY15" fmla="*/ 6269005 h 6707155"/>
                  <a:gd name="connsiteX16" fmla="*/ 3841270 w 6832120"/>
                  <a:gd name="connsiteY16" fmla="*/ 6707155 h 6707155"/>
                  <a:gd name="connsiteX17" fmla="*/ 2469670 w 6832120"/>
                  <a:gd name="connsiteY17" fmla="*/ 6592855 h 6707155"/>
                  <a:gd name="connsiteX18" fmla="*/ 1745770 w 6832120"/>
                  <a:gd name="connsiteY18" fmla="*/ 6307105 h 6707155"/>
                  <a:gd name="connsiteX19" fmla="*/ 1421920 w 6832120"/>
                  <a:gd name="connsiteY19" fmla="*/ 4992655 h 6707155"/>
                  <a:gd name="connsiteX20" fmla="*/ 183670 w 6832120"/>
                  <a:gd name="connsiteY20" fmla="*/ 4383055 h 6707155"/>
                  <a:gd name="connsiteX21" fmla="*/ 12220 w 6832120"/>
                  <a:gd name="connsiteY21" fmla="*/ 3621055 h 6707155"/>
                  <a:gd name="connsiteX22" fmla="*/ 202720 w 6832120"/>
                  <a:gd name="connsiteY22" fmla="*/ 2058955 h 6707155"/>
                  <a:gd name="connsiteX23" fmla="*/ 793270 w 6832120"/>
                  <a:gd name="connsiteY23" fmla="*/ 1068355 h 6707155"/>
                  <a:gd name="connsiteX0" fmla="*/ 793270 w 6832120"/>
                  <a:gd name="connsiteY0" fmla="*/ 1068355 h 6707155"/>
                  <a:gd name="connsiteX1" fmla="*/ 1917220 w 6832120"/>
                  <a:gd name="connsiteY1" fmla="*/ 249205 h 6707155"/>
                  <a:gd name="connsiteX2" fmla="*/ 3345970 w 6832120"/>
                  <a:gd name="connsiteY2" fmla="*/ 1555 h 6707155"/>
                  <a:gd name="connsiteX3" fmla="*/ 4755670 w 6832120"/>
                  <a:gd name="connsiteY3" fmla="*/ 249205 h 6707155"/>
                  <a:gd name="connsiteX4" fmla="*/ 5593870 w 6832120"/>
                  <a:gd name="connsiteY4" fmla="*/ 858805 h 6707155"/>
                  <a:gd name="connsiteX5" fmla="*/ 5374795 w 6832120"/>
                  <a:gd name="connsiteY5" fmla="*/ 1420780 h 6707155"/>
                  <a:gd name="connsiteX6" fmla="*/ 5517670 w 6832120"/>
                  <a:gd name="connsiteY6" fmla="*/ 2097055 h 6707155"/>
                  <a:gd name="connsiteX7" fmla="*/ 5784370 w 6832120"/>
                  <a:gd name="connsiteY7" fmla="*/ 2439955 h 6707155"/>
                  <a:gd name="connsiteX8" fmla="*/ 6298720 w 6832120"/>
                  <a:gd name="connsiteY8" fmla="*/ 2706655 h 6707155"/>
                  <a:gd name="connsiteX9" fmla="*/ 6717820 w 6832120"/>
                  <a:gd name="connsiteY9" fmla="*/ 2878105 h 6707155"/>
                  <a:gd name="connsiteX10" fmla="*/ 6832120 w 6832120"/>
                  <a:gd name="connsiteY10" fmla="*/ 3773455 h 6707155"/>
                  <a:gd name="connsiteX11" fmla="*/ 6393970 w 6832120"/>
                  <a:gd name="connsiteY11" fmla="*/ 4821205 h 6707155"/>
                  <a:gd name="connsiteX12" fmla="*/ 5441470 w 6832120"/>
                  <a:gd name="connsiteY12" fmla="*/ 4878355 h 6707155"/>
                  <a:gd name="connsiteX13" fmla="*/ 5003320 w 6832120"/>
                  <a:gd name="connsiteY13" fmla="*/ 5126005 h 6707155"/>
                  <a:gd name="connsiteX14" fmla="*/ 4755670 w 6832120"/>
                  <a:gd name="connsiteY14" fmla="*/ 5564155 h 6707155"/>
                  <a:gd name="connsiteX15" fmla="*/ 4660420 w 6832120"/>
                  <a:gd name="connsiteY15" fmla="*/ 6269005 h 6707155"/>
                  <a:gd name="connsiteX16" fmla="*/ 3841270 w 6832120"/>
                  <a:gd name="connsiteY16" fmla="*/ 6707155 h 6707155"/>
                  <a:gd name="connsiteX17" fmla="*/ 2469670 w 6832120"/>
                  <a:gd name="connsiteY17" fmla="*/ 6592855 h 6707155"/>
                  <a:gd name="connsiteX18" fmla="*/ 1745770 w 6832120"/>
                  <a:gd name="connsiteY18" fmla="*/ 6307105 h 6707155"/>
                  <a:gd name="connsiteX19" fmla="*/ 1421920 w 6832120"/>
                  <a:gd name="connsiteY19" fmla="*/ 4992655 h 6707155"/>
                  <a:gd name="connsiteX20" fmla="*/ 183670 w 6832120"/>
                  <a:gd name="connsiteY20" fmla="*/ 4383055 h 6707155"/>
                  <a:gd name="connsiteX21" fmla="*/ 12220 w 6832120"/>
                  <a:gd name="connsiteY21" fmla="*/ 3621055 h 6707155"/>
                  <a:gd name="connsiteX22" fmla="*/ 202720 w 6832120"/>
                  <a:gd name="connsiteY22" fmla="*/ 2058955 h 6707155"/>
                  <a:gd name="connsiteX23" fmla="*/ 793270 w 6832120"/>
                  <a:gd name="connsiteY23" fmla="*/ 1068355 h 6707155"/>
                  <a:gd name="connsiteX0" fmla="*/ 839533 w 6878383"/>
                  <a:gd name="connsiteY0" fmla="*/ 1068355 h 6707155"/>
                  <a:gd name="connsiteX1" fmla="*/ 1963483 w 6878383"/>
                  <a:gd name="connsiteY1" fmla="*/ 249205 h 6707155"/>
                  <a:gd name="connsiteX2" fmla="*/ 3392233 w 6878383"/>
                  <a:gd name="connsiteY2" fmla="*/ 1555 h 6707155"/>
                  <a:gd name="connsiteX3" fmla="*/ 4801933 w 6878383"/>
                  <a:gd name="connsiteY3" fmla="*/ 249205 h 6707155"/>
                  <a:gd name="connsiteX4" fmla="*/ 5640133 w 6878383"/>
                  <a:gd name="connsiteY4" fmla="*/ 858805 h 6707155"/>
                  <a:gd name="connsiteX5" fmla="*/ 5421058 w 6878383"/>
                  <a:gd name="connsiteY5" fmla="*/ 1420780 h 6707155"/>
                  <a:gd name="connsiteX6" fmla="*/ 5563933 w 6878383"/>
                  <a:gd name="connsiteY6" fmla="*/ 2097055 h 6707155"/>
                  <a:gd name="connsiteX7" fmla="*/ 5830633 w 6878383"/>
                  <a:gd name="connsiteY7" fmla="*/ 2439955 h 6707155"/>
                  <a:gd name="connsiteX8" fmla="*/ 6344983 w 6878383"/>
                  <a:gd name="connsiteY8" fmla="*/ 2706655 h 6707155"/>
                  <a:gd name="connsiteX9" fmla="*/ 6764083 w 6878383"/>
                  <a:gd name="connsiteY9" fmla="*/ 2878105 h 6707155"/>
                  <a:gd name="connsiteX10" fmla="*/ 6878383 w 6878383"/>
                  <a:gd name="connsiteY10" fmla="*/ 3773455 h 6707155"/>
                  <a:gd name="connsiteX11" fmla="*/ 6440233 w 6878383"/>
                  <a:gd name="connsiteY11" fmla="*/ 4821205 h 6707155"/>
                  <a:gd name="connsiteX12" fmla="*/ 5487733 w 6878383"/>
                  <a:gd name="connsiteY12" fmla="*/ 4878355 h 6707155"/>
                  <a:gd name="connsiteX13" fmla="*/ 5049583 w 6878383"/>
                  <a:gd name="connsiteY13" fmla="*/ 5126005 h 6707155"/>
                  <a:gd name="connsiteX14" fmla="*/ 4801933 w 6878383"/>
                  <a:gd name="connsiteY14" fmla="*/ 5564155 h 6707155"/>
                  <a:gd name="connsiteX15" fmla="*/ 4706683 w 6878383"/>
                  <a:gd name="connsiteY15" fmla="*/ 6269005 h 6707155"/>
                  <a:gd name="connsiteX16" fmla="*/ 3887533 w 6878383"/>
                  <a:gd name="connsiteY16" fmla="*/ 6707155 h 6707155"/>
                  <a:gd name="connsiteX17" fmla="*/ 2515933 w 6878383"/>
                  <a:gd name="connsiteY17" fmla="*/ 6592855 h 6707155"/>
                  <a:gd name="connsiteX18" fmla="*/ 1792033 w 6878383"/>
                  <a:gd name="connsiteY18" fmla="*/ 6307105 h 6707155"/>
                  <a:gd name="connsiteX19" fmla="*/ 1468183 w 6878383"/>
                  <a:gd name="connsiteY19" fmla="*/ 4992655 h 6707155"/>
                  <a:gd name="connsiteX20" fmla="*/ 229933 w 6878383"/>
                  <a:gd name="connsiteY20" fmla="*/ 4383055 h 6707155"/>
                  <a:gd name="connsiteX21" fmla="*/ 1333 w 6878383"/>
                  <a:gd name="connsiteY21" fmla="*/ 3640105 h 6707155"/>
                  <a:gd name="connsiteX22" fmla="*/ 248983 w 6878383"/>
                  <a:gd name="connsiteY22" fmla="*/ 2058955 h 6707155"/>
                  <a:gd name="connsiteX23" fmla="*/ 839533 w 6878383"/>
                  <a:gd name="connsiteY23" fmla="*/ 1068355 h 6707155"/>
                  <a:gd name="connsiteX0" fmla="*/ 839533 w 6878383"/>
                  <a:gd name="connsiteY0" fmla="*/ 1068355 h 6707155"/>
                  <a:gd name="connsiteX1" fmla="*/ 1963483 w 6878383"/>
                  <a:gd name="connsiteY1" fmla="*/ 249205 h 6707155"/>
                  <a:gd name="connsiteX2" fmla="*/ 3392233 w 6878383"/>
                  <a:gd name="connsiteY2" fmla="*/ 1555 h 6707155"/>
                  <a:gd name="connsiteX3" fmla="*/ 4801933 w 6878383"/>
                  <a:gd name="connsiteY3" fmla="*/ 249205 h 6707155"/>
                  <a:gd name="connsiteX4" fmla="*/ 5640133 w 6878383"/>
                  <a:gd name="connsiteY4" fmla="*/ 858805 h 6707155"/>
                  <a:gd name="connsiteX5" fmla="*/ 5421058 w 6878383"/>
                  <a:gd name="connsiteY5" fmla="*/ 1420780 h 6707155"/>
                  <a:gd name="connsiteX6" fmla="*/ 5563933 w 6878383"/>
                  <a:gd name="connsiteY6" fmla="*/ 2097055 h 6707155"/>
                  <a:gd name="connsiteX7" fmla="*/ 5830633 w 6878383"/>
                  <a:gd name="connsiteY7" fmla="*/ 2439955 h 6707155"/>
                  <a:gd name="connsiteX8" fmla="*/ 6344983 w 6878383"/>
                  <a:gd name="connsiteY8" fmla="*/ 2706655 h 6707155"/>
                  <a:gd name="connsiteX9" fmla="*/ 6764083 w 6878383"/>
                  <a:gd name="connsiteY9" fmla="*/ 2878105 h 6707155"/>
                  <a:gd name="connsiteX10" fmla="*/ 6878383 w 6878383"/>
                  <a:gd name="connsiteY10" fmla="*/ 3773455 h 6707155"/>
                  <a:gd name="connsiteX11" fmla="*/ 6440233 w 6878383"/>
                  <a:gd name="connsiteY11" fmla="*/ 4821205 h 6707155"/>
                  <a:gd name="connsiteX12" fmla="*/ 5487733 w 6878383"/>
                  <a:gd name="connsiteY12" fmla="*/ 4878355 h 6707155"/>
                  <a:gd name="connsiteX13" fmla="*/ 5049583 w 6878383"/>
                  <a:gd name="connsiteY13" fmla="*/ 5126005 h 6707155"/>
                  <a:gd name="connsiteX14" fmla="*/ 4801933 w 6878383"/>
                  <a:gd name="connsiteY14" fmla="*/ 5564155 h 6707155"/>
                  <a:gd name="connsiteX15" fmla="*/ 4706683 w 6878383"/>
                  <a:gd name="connsiteY15" fmla="*/ 6269005 h 6707155"/>
                  <a:gd name="connsiteX16" fmla="*/ 3887533 w 6878383"/>
                  <a:gd name="connsiteY16" fmla="*/ 6707155 h 6707155"/>
                  <a:gd name="connsiteX17" fmla="*/ 2515933 w 6878383"/>
                  <a:gd name="connsiteY17" fmla="*/ 6592855 h 6707155"/>
                  <a:gd name="connsiteX18" fmla="*/ 1792033 w 6878383"/>
                  <a:gd name="connsiteY18" fmla="*/ 6307105 h 6707155"/>
                  <a:gd name="connsiteX19" fmla="*/ 1468183 w 6878383"/>
                  <a:gd name="connsiteY19" fmla="*/ 4992655 h 6707155"/>
                  <a:gd name="connsiteX20" fmla="*/ 229933 w 6878383"/>
                  <a:gd name="connsiteY20" fmla="*/ 4383055 h 6707155"/>
                  <a:gd name="connsiteX21" fmla="*/ 1333 w 6878383"/>
                  <a:gd name="connsiteY21" fmla="*/ 3640105 h 6707155"/>
                  <a:gd name="connsiteX22" fmla="*/ 248983 w 6878383"/>
                  <a:gd name="connsiteY22" fmla="*/ 2058955 h 6707155"/>
                  <a:gd name="connsiteX23" fmla="*/ 839533 w 6878383"/>
                  <a:gd name="connsiteY23" fmla="*/ 1068355 h 6707155"/>
                  <a:gd name="connsiteX0" fmla="*/ 839533 w 6878383"/>
                  <a:gd name="connsiteY0" fmla="*/ 1068355 h 6707155"/>
                  <a:gd name="connsiteX1" fmla="*/ 1963483 w 6878383"/>
                  <a:gd name="connsiteY1" fmla="*/ 249205 h 6707155"/>
                  <a:gd name="connsiteX2" fmla="*/ 3392233 w 6878383"/>
                  <a:gd name="connsiteY2" fmla="*/ 1555 h 6707155"/>
                  <a:gd name="connsiteX3" fmla="*/ 4801933 w 6878383"/>
                  <a:gd name="connsiteY3" fmla="*/ 249205 h 6707155"/>
                  <a:gd name="connsiteX4" fmla="*/ 5640133 w 6878383"/>
                  <a:gd name="connsiteY4" fmla="*/ 858805 h 6707155"/>
                  <a:gd name="connsiteX5" fmla="*/ 5421058 w 6878383"/>
                  <a:gd name="connsiteY5" fmla="*/ 1420780 h 6707155"/>
                  <a:gd name="connsiteX6" fmla="*/ 5563933 w 6878383"/>
                  <a:gd name="connsiteY6" fmla="*/ 2097055 h 6707155"/>
                  <a:gd name="connsiteX7" fmla="*/ 5830633 w 6878383"/>
                  <a:gd name="connsiteY7" fmla="*/ 2439955 h 6707155"/>
                  <a:gd name="connsiteX8" fmla="*/ 6344983 w 6878383"/>
                  <a:gd name="connsiteY8" fmla="*/ 2706655 h 6707155"/>
                  <a:gd name="connsiteX9" fmla="*/ 6764083 w 6878383"/>
                  <a:gd name="connsiteY9" fmla="*/ 2878105 h 6707155"/>
                  <a:gd name="connsiteX10" fmla="*/ 6878383 w 6878383"/>
                  <a:gd name="connsiteY10" fmla="*/ 3773455 h 6707155"/>
                  <a:gd name="connsiteX11" fmla="*/ 6440233 w 6878383"/>
                  <a:gd name="connsiteY11" fmla="*/ 4821205 h 6707155"/>
                  <a:gd name="connsiteX12" fmla="*/ 5487733 w 6878383"/>
                  <a:gd name="connsiteY12" fmla="*/ 4878355 h 6707155"/>
                  <a:gd name="connsiteX13" fmla="*/ 5049583 w 6878383"/>
                  <a:gd name="connsiteY13" fmla="*/ 5126005 h 6707155"/>
                  <a:gd name="connsiteX14" fmla="*/ 4801933 w 6878383"/>
                  <a:gd name="connsiteY14" fmla="*/ 5564155 h 6707155"/>
                  <a:gd name="connsiteX15" fmla="*/ 4706683 w 6878383"/>
                  <a:gd name="connsiteY15" fmla="*/ 6269005 h 6707155"/>
                  <a:gd name="connsiteX16" fmla="*/ 3887533 w 6878383"/>
                  <a:gd name="connsiteY16" fmla="*/ 6707155 h 6707155"/>
                  <a:gd name="connsiteX17" fmla="*/ 2515933 w 6878383"/>
                  <a:gd name="connsiteY17" fmla="*/ 6592855 h 6707155"/>
                  <a:gd name="connsiteX18" fmla="*/ 1792033 w 6878383"/>
                  <a:gd name="connsiteY18" fmla="*/ 6307105 h 6707155"/>
                  <a:gd name="connsiteX19" fmla="*/ 1468183 w 6878383"/>
                  <a:gd name="connsiteY19" fmla="*/ 4992655 h 6707155"/>
                  <a:gd name="connsiteX20" fmla="*/ 229933 w 6878383"/>
                  <a:gd name="connsiteY20" fmla="*/ 4383055 h 6707155"/>
                  <a:gd name="connsiteX21" fmla="*/ 1333 w 6878383"/>
                  <a:gd name="connsiteY21" fmla="*/ 3640105 h 6707155"/>
                  <a:gd name="connsiteX22" fmla="*/ 248983 w 6878383"/>
                  <a:gd name="connsiteY22" fmla="*/ 2058955 h 6707155"/>
                  <a:gd name="connsiteX23" fmla="*/ 839533 w 6878383"/>
                  <a:gd name="connsiteY23" fmla="*/ 1068355 h 6707155"/>
                  <a:gd name="connsiteX0" fmla="*/ 839533 w 6878383"/>
                  <a:gd name="connsiteY0" fmla="*/ 1068355 h 6707155"/>
                  <a:gd name="connsiteX1" fmla="*/ 1963483 w 6878383"/>
                  <a:gd name="connsiteY1" fmla="*/ 249205 h 6707155"/>
                  <a:gd name="connsiteX2" fmla="*/ 3392233 w 6878383"/>
                  <a:gd name="connsiteY2" fmla="*/ 1555 h 6707155"/>
                  <a:gd name="connsiteX3" fmla="*/ 4801933 w 6878383"/>
                  <a:gd name="connsiteY3" fmla="*/ 249205 h 6707155"/>
                  <a:gd name="connsiteX4" fmla="*/ 5640133 w 6878383"/>
                  <a:gd name="connsiteY4" fmla="*/ 858805 h 6707155"/>
                  <a:gd name="connsiteX5" fmla="*/ 5421058 w 6878383"/>
                  <a:gd name="connsiteY5" fmla="*/ 1420780 h 6707155"/>
                  <a:gd name="connsiteX6" fmla="*/ 5563933 w 6878383"/>
                  <a:gd name="connsiteY6" fmla="*/ 2097055 h 6707155"/>
                  <a:gd name="connsiteX7" fmla="*/ 5830633 w 6878383"/>
                  <a:gd name="connsiteY7" fmla="*/ 2439955 h 6707155"/>
                  <a:gd name="connsiteX8" fmla="*/ 6344983 w 6878383"/>
                  <a:gd name="connsiteY8" fmla="*/ 2706655 h 6707155"/>
                  <a:gd name="connsiteX9" fmla="*/ 6764083 w 6878383"/>
                  <a:gd name="connsiteY9" fmla="*/ 2878105 h 6707155"/>
                  <a:gd name="connsiteX10" fmla="*/ 6878383 w 6878383"/>
                  <a:gd name="connsiteY10" fmla="*/ 3773455 h 6707155"/>
                  <a:gd name="connsiteX11" fmla="*/ 6440233 w 6878383"/>
                  <a:gd name="connsiteY11" fmla="*/ 4821205 h 6707155"/>
                  <a:gd name="connsiteX12" fmla="*/ 5487733 w 6878383"/>
                  <a:gd name="connsiteY12" fmla="*/ 4878355 h 6707155"/>
                  <a:gd name="connsiteX13" fmla="*/ 5049583 w 6878383"/>
                  <a:gd name="connsiteY13" fmla="*/ 5126005 h 6707155"/>
                  <a:gd name="connsiteX14" fmla="*/ 4801933 w 6878383"/>
                  <a:gd name="connsiteY14" fmla="*/ 5564155 h 6707155"/>
                  <a:gd name="connsiteX15" fmla="*/ 4706683 w 6878383"/>
                  <a:gd name="connsiteY15" fmla="*/ 6269005 h 6707155"/>
                  <a:gd name="connsiteX16" fmla="*/ 3887533 w 6878383"/>
                  <a:gd name="connsiteY16" fmla="*/ 6707155 h 6707155"/>
                  <a:gd name="connsiteX17" fmla="*/ 2515933 w 6878383"/>
                  <a:gd name="connsiteY17" fmla="*/ 6592855 h 6707155"/>
                  <a:gd name="connsiteX18" fmla="*/ 1792033 w 6878383"/>
                  <a:gd name="connsiteY18" fmla="*/ 6307105 h 6707155"/>
                  <a:gd name="connsiteX19" fmla="*/ 1468183 w 6878383"/>
                  <a:gd name="connsiteY19" fmla="*/ 4992655 h 6707155"/>
                  <a:gd name="connsiteX20" fmla="*/ 229933 w 6878383"/>
                  <a:gd name="connsiteY20" fmla="*/ 4383055 h 6707155"/>
                  <a:gd name="connsiteX21" fmla="*/ 1333 w 6878383"/>
                  <a:gd name="connsiteY21" fmla="*/ 3640105 h 6707155"/>
                  <a:gd name="connsiteX22" fmla="*/ 248983 w 6878383"/>
                  <a:gd name="connsiteY22" fmla="*/ 2058955 h 6707155"/>
                  <a:gd name="connsiteX23" fmla="*/ 839533 w 6878383"/>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21058 w 6886051"/>
                  <a:gd name="connsiteY5" fmla="*/ 1420780 h 6707155"/>
                  <a:gd name="connsiteX6" fmla="*/ 5563933 w 6886051"/>
                  <a:gd name="connsiteY6" fmla="*/ 2097055 h 6707155"/>
                  <a:gd name="connsiteX7" fmla="*/ 5830633 w 6886051"/>
                  <a:gd name="connsiteY7" fmla="*/ 2439955 h 6707155"/>
                  <a:gd name="connsiteX8" fmla="*/ 6344983 w 6886051"/>
                  <a:gd name="connsiteY8" fmla="*/ 270665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487733 w 6886051"/>
                  <a:gd name="connsiteY12" fmla="*/ 4878355 h 6707155"/>
                  <a:gd name="connsiteX13" fmla="*/ 5049583 w 6886051"/>
                  <a:gd name="connsiteY13" fmla="*/ 5126005 h 6707155"/>
                  <a:gd name="connsiteX14" fmla="*/ 4801933 w 6886051"/>
                  <a:gd name="connsiteY14" fmla="*/ 5564155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21058 w 6886051"/>
                  <a:gd name="connsiteY5" fmla="*/ 1420780 h 6707155"/>
                  <a:gd name="connsiteX6" fmla="*/ 5563933 w 6886051"/>
                  <a:gd name="connsiteY6" fmla="*/ 2097055 h 6707155"/>
                  <a:gd name="connsiteX7" fmla="*/ 5830633 w 6886051"/>
                  <a:gd name="connsiteY7" fmla="*/ 2439955 h 6707155"/>
                  <a:gd name="connsiteX8" fmla="*/ 6344983 w 6886051"/>
                  <a:gd name="connsiteY8" fmla="*/ 270665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487733 w 6886051"/>
                  <a:gd name="connsiteY12" fmla="*/ 4878355 h 6707155"/>
                  <a:gd name="connsiteX13" fmla="*/ 5049583 w 6886051"/>
                  <a:gd name="connsiteY13" fmla="*/ 5126005 h 6707155"/>
                  <a:gd name="connsiteX14" fmla="*/ 4801933 w 6886051"/>
                  <a:gd name="connsiteY14" fmla="*/ 5564155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21058 w 6886051"/>
                  <a:gd name="connsiteY5" fmla="*/ 1420780 h 6707155"/>
                  <a:gd name="connsiteX6" fmla="*/ 5563933 w 6886051"/>
                  <a:gd name="connsiteY6" fmla="*/ 2097055 h 6707155"/>
                  <a:gd name="connsiteX7" fmla="*/ 5830633 w 6886051"/>
                  <a:gd name="connsiteY7" fmla="*/ 2439955 h 6707155"/>
                  <a:gd name="connsiteX8" fmla="*/ 6344983 w 6886051"/>
                  <a:gd name="connsiteY8" fmla="*/ 270665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487733 w 6886051"/>
                  <a:gd name="connsiteY12" fmla="*/ 4878355 h 6707155"/>
                  <a:gd name="connsiteX13" fmla="*/ 5049583 w 6886051"/>
                  <a:gd name="connsiteY13" fmla="*/ 5126005 h 6707155"/>
                  <a:gd name="connsiteX14" fmla="*/ 4801933 w 6886051"/>
                  <a:gd name="connsiteY14" fmla="*/ 5564155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21058 w 6886051"/>
                  <a:gd name="connsiteY5" fmla="*/ 1420780 h 6707155"/>
                  <a:gd name="connsiteX6" fmla="*/ 5563933 w 6886051"/>
                  <a:gd name="connsiteY6" fmla="*/ 2097055 h 6707155"/>
                  <a:gd name="connsiteX7" fmla="*/ 5830633 w 6886051"/>
                  <a:gd name="connsiteY7" fmla="*/ 2439955 h 6707155"/>
                  <a:gd name="connsiteX8" fmla="*/ 6344983 w 6886051"/>
                  <a:gd name="connsiteY8" fmla="*/ 270665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487733 w 6886051"/>
                  <a:gd name="connsiteY12" fmla="*/ 4878355 h 6707155"/>
                  <a:gd name="connsiteX13" fmla="*/ 5049583 w 6886051"/>
                  <a:gd name="connsiteY13" fmla="*/ 5126005 h 6707155"/>
                  <a:gd name="connsiteX14" fmla="*/ 4801933 w 6886051"/>
                  <a:gd name="connsiteY14" fmla="*/ 5564155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21058 w 6886051"/>
                  <a:gd name="connsiteY5" fmla="*/ 1420780 h 6707155"/>
                  <a:gd name="connsiteX6" fmla="*/ 5563933 w 6886051"/>
                  <a:gd name="connsiteY6" fmla="*/ 2097055 h 6707155"/>
                  <a:gd name="connsiteX7" fmla="*/ 5830633 w 6886051"/>
                  <a:gd name="connsiteY7" fmla="*/ 2439955 h 6707155"/>
                  <a:gd name="connsiteX8" fmla="*/ 6344983 w 6886051"/>
                  <a:gd name="connsiteY8" fmla="*/ 270665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478208 w 6886051"/>
                  <a:gd name="connsiteY12" fmla="*/ 4916455 h 6707155"/>
                  <a:gd name="connsiteX13" fmla="*/ 5049583 w 6886051"/>
                  <a:gd name="connsiteY13" fmla="*/ 5126005 h 6707155"/>
                  <a:gd name="connsiteX14" fmla="*/ 4801933 w 6886051"/>
                  <a:gd name="connsiteY14" fmla="*/ 5564155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21058 w 6886051"/>
                  <a:gd name="connsiteY5" fmla="*/ 1420780 h 6707155"/>
                  <a:gd name="connsiteX6" fmla="*/ 5563933 w 6886051"/>
                  <a:gd name="connsiteY6" fmla="*/ 2097055 h 6707155"/>
                  <a:gd name="connsiteX7" fmla="*/ 5830633 w 6886051"/>
                  <a:gd name="connsiteY7" fmla="*/ 2439955 h 6707155"/>
                  <a:gd name="connsiteX8" fmla="*/ 6344983 w 6886051"/>
                  <a:gd name="connsiteY8" fmla="*/ 270665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478208 w 6886051"/>
                  <a:gd name="connsiteY12" fmla="*/ 4916455 h 6707155"/>
                  <a:gd name="connsiteX13" fmla="*/ 5049583 w 6886051"/>
                  <a:gd name="connsiteY13" fmla="*/ 5126005 h 6707155"/>
                  <a:gd name="connsiteX14" fmla="*/ 4801933 w 6886051"/>
                  <a:gd name="connsiteY14" fmla="*/ 5564155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21058 w 6886051"/>
                  <a:gd name="connsiteY5" fmla="*/ 1420780 h 6707155"/>
                  <a:gd name="connsiteX6" fmla="*/ 5563933 w 6886051"/>
                  <a:gd name="connsiteY6" fmla="*/ 2097055 h 6707155"/>
                  <a:gd name="connsiteX7" fmla="*/ 5830633 w 6886051"/>
                  <a:gd name="connsiteY7" fmla="*/ 2439955 h 6707155"/>
                  <a:gd name="connsiteX8" fmla="*/ 6344983 w 6886051"/>
                  <a:gd name="connsiteY8" fmla="*/ 270665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478208 w 6886051"/>
                  <a:gd name="connsiteY12" fmla="*/ 4916455 h 6707155"/>
                  <a:gd name="connsiteX13" fmla="*/ 5049583 w 6886051"/>
                  <a:gd name="connsiteY13" fmla="*/ 5126005 h 6707155"/>
                  <a:gd name="connsiteX14" fmla="*/ 4801933 w 6886051"/>
                  <a:gd name="connsiteY14" fmla="*/ 5564155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21058 w 6886051"/>
                  <a:gd name="connsiteY5" fmla="*/ 1420780 h 6707155"/>
                  <a:gd name="connsiteX6" fmla="*/ 5563933 w 6886051"/>
                  <a:gd name="connsiteY6" fmla="*/ 2097055 h 6707155"/>
                  <a:gd name="connsiteX7" fmla="*/ 5830633 w 6886051"/>
                  <a:gd name="connsiteY7" fmla="*/ 2439955 h 6707155"/>
                  <a:gd name="connsiteX8" fmla="*/ 6344983 w 6886051"/>
                  <a:gd name="connsiteY8" fmla="*/ 270665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478208 w 6886051"/>
                  <a:gd name="connsiteY12" fmla="*/ 4916455 h 6707155"/>
                  <a:gd name="connsiteX13" fmla="*/ 5049583 w 6886051"/>
                  <a:gd name="connsiteY13" fmla="*/ 5126005 h 6707155"/>
                  <a:gd name="connsiteX14" fmla="*/ 4801933 w 6886051"/>
                  <a:gd name="connsiteY14" fmla="*/ 5564155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21058 w 6886051"/>
                  <a:gd name="connsiteY5" fmla="*/ 1420780 h 6707155"/>
                  <a:gd name="connsiteX6" fmla="*/ 5563933 w 6886051"/>
                  <a:gd name="connsiteY6" fmla="*/ 2097055 h 6707155"/>
                  <a:gd name="connsiteX7" fmla="*/ 5830633 w 6886051"/>
                  <a:gd name="connsiteY7" fmla="*/ 2439955 h 6707155"/>
                  <a:gd name="connsiteX8" fmla="*/ 6344983 w 6886051"/>
                  <a:gd name="connsiteY8" fmla="*/ 270665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716333 w 6886051"/>
                  <a:gd name="connsiteY12" fmla="*/ 4897405 h 6707155"/>
                  <a:gd name="connsiteX13" fmla="*/ 5049583 w 6886051"/>
                  <a:gd name="connsiteY13" fmla="*/ 5126005 h 6707155"/>
                  <a:gd name="connsiteX14" fmla="*/ 4801933 w 6886051"/>
                  <a:gd name="connsiteY14" fmla="*/ 5564155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21058 w 6886051"/>
                  <a:gd name="connsiteY5" fmla="*/ 1420780 h 6707155"/>
                  <a:gd name="connsiteX6" fmla="*/ 5563933 w 6886051"/>
                  <a:gd name="connsiteY6" fmla="*/ 2097055 h 6707155"/>
                  <a:gd name="connsiteX7" fmla="*/ 5830633 w 6886051"/>
                  <a:gd name="connsiteY7" fmla="*/ 2439955 h 6707155"/>
                  <a:gd name="connsiteX8" fmla="*/ 6344983 w 6886051"/>
                  <a:gd name="connsiteY8" fmla="*/ 270665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716333 w 6886051"/>
                  <a:gd name="connsiteY12" fmla="*/ 4897405 h 6707155"/>
                  <a:gd name="connsiteX13" fmla="*/ 5049583 w 6886051"/>
                  <a:gd name="connsiteY13" fmla="*/ 5126005 h 6707155"/>
                  <a:gd name="connsiteX14" fmla="*/ 4801933 w 6886051"/>
                  <a:gd name="connsiteY14" fmla="*/ 5564155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21058 w 6886051"/>
                  <a:gd name="connsiteY5" fmla="*/ 1420780 h 6707155"/>
                  <a:gd name="connsiteX6" fmla="*/ 5563933 w 6886051"/>
                  <a:gd name="connsiteY6" fmla="*/ 2097055 h 6707155"/>
                  <a:gd name="connsiteX7" fmla="*/ 5830633 w 6886051"/>
                  <a:gd name="connsiteY7" fmla="*/ 2439955 h 6707155"/>
                  <a:gd name="connsiteX8" fmla="*/ 6344983 w 6886051"/>
                  <a:gd name="connsiteY8" fmla="*/ 270665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716333 w 6886051"/>
                  <a:gd name="connsiteY12" fmla="*/ 4897405 h 6707155"/>
                  <a:gd name="connsiteX13" fmla="*/ 5049583 w 6886051"/>
                  <a:gd name="connsiteY13" fmla="*/ 5126005 h 6707155"/>
                  <a:gd name="connsiteX14" fmla="*/ 4744783 w 6886051"/>
                  <a:gd name="connsiteY14" fmla="*/ 5668930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21058 w 6886051"/>
                  <a:gd name="connsiteY5" fmla="*/ 1420780 h 6707155"/>
                  <a:gd name="connsiteX6" fmla="*/ 5563933 w 6886051"/>
                  <a:gd name="connsiteY6" fmla="*/ 2097055 h 6707155"/>
                  <a:gd name="connsiteX7" fmla="*/ 5830633 w 6886051"/>
                  <a:gd name="connsiteY7" fmla="*/ 2439955 h 6707155"/>
                  <a:gd name="connsiteX8" fmla="*/ 6344983 w 6886051"/>
                  <a:gd name="connsiteY8" fmla="*/ 270665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716333 w 6886051"/>
                  <a:gd name="connsiteY12" fmla="*/ 4897405 h 6707155"/>
                  <a:gd name="connsiteX13" fmla="*/ 5049583 w 6886051"/>
                  <a:gd name="connsiteY13" fmla="*/ 5126005 h 6707155"/>
                  <a:gd name="connsiteX14" fmla="*/ 4744783 w 6886051"/>
                  <a:gd name="connsiteY14" fmla="*/ 5668930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21058 w 6886051"/>
                  <a:gd name="connsiteY5" fmla="*/ 1420780 h 6707155"/>
                  <a:gd name="connsiteX6" fmla="*/ 5563933 w 6886051"/>
                  <a:gd name="connsiteY6" fmla="*/ 2097055 h 6707155"/>
                  <a:gd name="connsiteX7" fmla="*/ 5830633 w 6886051"/>
                  <a:gd name="connsiteY7" fmla="*/ 2439955 h 6707155"/>
                  <a:gd name="connsiteX8" fmla="*/ 6344983 w 6886051"/>
                  <a:gd name="connsiteY8" fmla="*/ 270665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716333 w 6886051"/>
                  <a:gd name="connsiteY12" fmla="*/ 4897405 h 6707155"/>
                  <a:gd name="connsiteX13" fmla="*/ 5049583 w 6886051"/>
                  <a:gd name="connsiteY13" fmla="*/ 5126005 h 6707155"/>
                  <a:gd name="connsiteX14" fmla="*/ 4744783 w 6886051"/>
                  <a:gd name="connsiteY14" fmla="*/ 5668930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21058 w 6886051"/>
                  <a:gd name="connsiteY5" fmla="*/ 1420780 h 6707155"/>
                  <a:gd name="connsiteX6" fmla="*/ 5563933 w 6886051"/>
                  <a:gd name="connsiteY6" fmla="*/ 2097055 h 6707155"/>
                  <a:gd name="connsiteX7" fmla="*/ 5830633 w 6886051"/>
                  <a:gd name="connsiteY7" fmla="*/ 2439955 h 6707155"/>
                  <a:gd name="connsiteX8" fmla="*/ 6344983 w 6886051"/>
                  <a:gd name="connsiteY8" fmla="*/ 270665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716333 w 6886051"/>
                  <a:gd name="connsiteY12" fmla="*/ 4897405 h 6707155"/>
                  <a:gd name="connsiteX13" fmla="*/ 5049583 w 6886051"/>
                  <a:gd name="connsiteY13" fmla="*/ 5126005 h 6707155"/>
                  <a:gd name="connsiteX14" fmla="*/ 4744783 w 6886051"/>
                  <a:gd name="connsiteY14" fmla="*/ 5668930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21058 w 6886051"/>
                  <a:gd name="connsiteY5" fmla="*/ 1420780 h 6707155"/>
                  <a:gd name="connsiteX6" fmla="*/ 5563933 w 6886051"/>
                  <a:gd name="connsiteY6" fmla="*/ 2097055 h 6707155"/>
                  <a:gd name="connsiteX7" fmla="*/ 5830633 w 6886051"/>
                  <a:gd name="connsiteY7" fmla="*/ 2439955 h 6707155"/>
                  <a:gd name="connsiteX8" fmla="*/ 6344983 w 6886051"/>
                  <a:gd name="connsiteY8" fmla="*/ 270665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716333 w 6886051"/>
                  <a:gd name="connsiteY12" fmla="*/ 4897405 h 6707155"/>
                  <a:gd name="connsiteX13" fmla="*/ 5049583 w 6886051"/>
                  <a:gd name="connsiteY13" fmla="*/ 5126005 h 6707155"/>
                  <a:gd name="connsiteX14" fmla="*/ 4744783 w 6886051"/>
                  <a:gd name="connsiteY14" fmla="*/ 5668930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21058 w 6886051"/>
                  <a:gd name="connsiteY5" fmla="*/ 1420780 h 6707155"/>
                  <a:gd name="connsiteX6" fmla="*/ 5563933 w 6886051"/>
                  <a:gd name="connsiteY6" fmla="*/ 2097055 h 6707155"/>
                  <a:gd name="connsiteX7" fmla="*/ 5830633 w 6886051"/>
                  <a:gd name="connsiteY7" fmla="*/ 2439955 h 6707155"/>
                  <a:gd name="connsiteX8" fmla="*/ 6344983 w 6886051"/>
                  <a:gd name="connsiteY8" fmla="*/ 270665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716333 w 6886051"/>
                  <a:gd name="connsiteY12" fmla="*/ 4897405 h 6707155"/>
                  <a:gd name="connsiteX13" fmla="*/ 5049583 w 6886051"/>
                  <a:gd name="connsiteY13" fmla="*/ 5126005 h 6707155"/>
                  <a:gd name="connsiteX14" fmla="*/ 4744783 w 6886051"/>
                  <a:gd name="connsiteY14" fmla="*/ 5668930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21058 w 6886051"/>
                  <a:gd name="connsiteY5" fmla="*/ 1420780 h 6707155"/>
                  <a:gd name="connsiteX6" fmla="*/ 5563933 w 6886051"/>
                  <a:gd name="connsiteY6" fmla="*/ 2097055 h 6707155"/>
                  <a:gd name="connsiteX7" fmla="*/ 5830633 w 6886051"/>
                  <a:gd name="connsiteY7" fmla="*/ 2439955 h 6707155"/>
                  <a:gd name="connsiteX8" fmla="*/ 6364033 w 6886051"/>
                  <a:gd name="connsiteY8" fmla="*/ 264950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716333 w 6886051"/>
                  <a:gd name="connsiteY12" fmla="*/ 4897405 h 6707155"/>
                  <a:gd name="connsiteX13" fmla="*/ 5049583 w 6886051"/>
                  <a:gd name="connsiteY13" fmla="*/ 5126005 h 6707155"/>
                  <a:gd name="connsiteX14" fmla="*/ 4744783 w 6886051"/>
                  <a:gd name="connsiteY14" fmla="*/ 5668930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21058 w 6886051"/>
                  <a:gd name="connsiteY5" fmla="*/ 1420780 h 6707155"/>
                  <a:gd name="connsiteX6" fmla="*/ 5563933 w 6886051"/>
                  <a:gd name="connsiteY6" fmla="*/ 2097055 h 6707155"/>
                  <a:gd name="connsiteX7" fmla="*/ 5859208 w 6886051"/>
                  <a:gd name="connsiteY7" fmla="*/ 2392330 h 6707155"/>
                  <a:gd name="connsiteX8" fmla="*/ 6364033 w 6886051"/>
                  <a:gd name="connsiteY8" fmla="*/ 264950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716333 w 6886051"/>
                  <a:gd name="connsiteY12" fmla="*/ 4897405 h 6707155"/>
                  <a:gd name="connsiteX13" fmla="*/ 5049583 w 6886051"/>
                  <a:gd name="connsiteY13" fmla="*/ 5126005 h 6707155"/>
                  <a:gd name="connsiteX14" fmla="*/ 4744783 w 6886051"/>
                  <a:gd name="connsiteY14" fmla="*/ 5668930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21058 w 6886051"/>
                  <a:gd name="connsiteY5" fmla="*/ 1420780 h 6707155"/>
                  <a:gd name="connsiteX6" fmla="*/ 5563933 w 6886051"/>
                  <a:gd name="connsiteY6" fmla="*/ 2097055 h 6707155"/>
                  <a:gd name="connsiteX7" fmla="*/ 5859208 w 6886051"/>
                  <a:gd name="connsiteY7" fmla="*/ 2392330 h 6707155"/>
                  <a:gd name="connsiteX8" fmla="*/ 6364033 w 6886051"/>
                  <a:gd name="connsiteY8" fmla="*/ 264950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716333 w 6886051"/>
                  <a:gd name="connsiteY12" fmla="*/ 4897405 h 6707155"/>
                  <a:gd name="connsiteX13" fmla="*/ 5049583 w 6886051"/>
                  <a:gd name="connsiteY13" fmla="*/ 5126005 h 6707155"/>
                  <a:gd name="connsiteX14" fmla="*/ 4744783 w 6886051"/>
                  <a:gd name="connsiteY14" fmla="*/ 5668930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21058 w 6886051"/>
                  <a:gd name="connsiteY5" fmla="*/ 1420780 h 6707155"/>
                  <a:gd name="connsiteX6" fmla="*/ 5563933 w 6886051"/>
                  <a:gd name="connsiteY6" fmla="*/ 2097055 h 6707155"/>
                  <a:gd name="connsiteX7" fmla="*/ 5859208 w 6886051"/>
                  <a:gd name="connsiteY7" fmla="*/ 2392330 h 6707155"/>
                  <a:gd name="connsiteX8" fmla="*/ 6364033 w 6886051"/>
                  <a:gd name="connsiteY8" fmla="*/ 264950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716333 w 6886051"/>
                  <a:gd name="connsiteY12" fmla="*/ 4897405 h 6707155"/>
                  <a:gd name="connsiteX13" fmla="*/ 5049583 w 6886051"/>
                  <a:gd name="connsiteY13" fmla="*/ 5126005 h 6707155"/>
                  <a:gd name="connsiteX14" fmla="*/ 4744783 w 6886051"/>
                  <a:gd name="connsiteY14" fmla="*/ 5668930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21058 w 6886051"/>
                  <a:gd name="connsiteY5" fmla="*/ 1420780 h 6707155"/>
                  <a:gd name="connsiteX6" fmla="*/ 5563933 w 6886051"/>
                  <a:gd name="connsiteY6" fmla="*/ 2097055 h 6707155"/>
                  <a:gd name="connsiteX7" fmla="*/ 5859208 w 6886051"/>
                  <a:gd name="connsiteY7" fmla="*/ 2392330 h 6707155"/>
                  <a:gd name="connsiteX8" fmla="*/ 6364033 w 6886051"/>
                  <a:gd name="connsiteY8" fmla="*/ 264950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716333 w 6886051"/>
                  <a:gd name="connsiteY12" fmla="*/ 4897405 h 6707155"/>
                  <a:gd name="connsiteX13" fmla="*/ 5049583 w 6886051"/>
                  <a:gd name="connsiteY13" fmla="*/ 5126005 h 6707155"/>
                  <a:gd name="connsiteX14" fmla="*/ 4744783 w 6886051"/>
                  <a:gd name="connsiteY14" fmla="*/ 5668930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78208 w 6886051"/>
                  <a:gd name="connsiteY5" fmla="*/ 1458880 h 6707155"/>
                  <a:gd name="connsiteX6" fmla="*/ 5563933 w 6886051"/>
                  <a:gd name="connsiteY6" fmla="*/ 2097055 h 6707155"/>
                  <a:gd name="connsiteX7" fmla="*/ 5859208 w 6886051"/>
                  <a:gd name="connsiteY7" fmla="*/ 2392330 h 6707155"/>
                  <a:gd name="connsiteX8" fmla="*/ 6364033 w 6886051"/>
                  <a:gd name="connsiteY8" fmla="*/ 264950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716333 w 6886051"/>
                  <a:gd name="connsiteY12" fmla="*/ 4897405 h 6707155"/>
                  <a:gd name="connsiteX13" fmla="*/ 5049583 w 6886051"/>
                  <a:gd name="connsiteY13" fmla="*/ 5126005 h 6707155"/>
                  <a:gd name="connsiteX14" fmla="*/ 4744783 w 6886051"/>
                  <a:gd name="connsiteY14" fmla="*/ 5668930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78208 w 6886051"/>
                  <a:gd name="connsiteY5" fmla="*/ 1458880 h 6707155"/>
                  <a:gd name="connsiteX6" fmla="*/ 5563933 w 6886051"/>
                  <a:gd name="connsiteY6" fmla="*/ 2097055 h 6707155"/>
                  <a:gd name="connsiteX7" fmla="*/ 5859208 w 6886051"/>
                  <a:gd name="connsiteY7" fmla="*/ 2392330 h 6707155"/>
                  <a:gd name="connsiteX8" fmla="*/ 6364033 w 6886051"/>
                  <a:gd name="connsiteY8" fmla="*/ 264950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716333 w 6886051"/>
                  <a:gd name="connsiteY12" fmla="*/ 4897405 h 6707155"/>
                  <a:gd name="connsiteX13" fmla="*/ 5049583 w 6886051"/>
                  <a:gd name="connsiteY13" fmla="*/ 5126005 h 6707155"/>
                  <a:gd name="connsiteX14" fmla="*/ 4744783 w 6886051"/>
                  <a:gd name="connsiteY14" fmla="*/ 5668930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78208 w 6886051"/>
                  <a:gd name="connsiteY5" fmla="*/ 1458880 h 6707155"/>
                  <a:gd name="connsiteX6" fmla="*/ 5563933 w 6886051"/>
                  <a:gd name="connsiteY6" fmla="*/ 2097055 h 6707155"/>
                  <a:gd name="connsiteX7" fmla="*/ 5859208 w 6886051"/>
                  <a:gd name="connsiteY7" fmla="*/ 2392330 h 6707155"/>
                  <a:gd name="connsiteX8" fmla="*/ 6364033 w 6886051"/>
                  <a:gd name="connsiteY8" fmla="*/ 264950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716333 w 6886051"/>
                  <a:gd name="connsiteY12" fmla="*/ 4897405 h 6707155"/>
                  <a:gd name="connsiteX13" fmla="*/ 5049583 w 6886051"/>
                  <a:gd name="connsiteY13" fmla="*/ 5126005 h 6707155"/>
                  <a:gd name="connsiteX14" fmla="*/ 4773358 w 6886051"/>
                  <a:gd name="connsiteY14" fmla="*/ 5659405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78208 w 6886051"/>
                  <a:gd name="connsiteY5" fmla="*/ 1458880 h 6707155"/>
                  <a:gd name="connsiteX6" fmla="*/ 5563933 w 6886051"/>
                  <a:gd name="connsiteY6" fmla="*/ 2097055 h 6707155"/>
                  <a:gd name="connsiteX7" fmla="*/ 5859208 w 6886051"/>
                  <a:gd name="connsiteY7" fmla="*/ 2392330 h 6707155"/>
                  <a:gd name="connsiteX8" fmla="*/ 6364033 w 6886051"/>
                  <a:gd name="connsiteY8" fmla="*/ 264950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716333 w 6886051"/>
                  <a:gd name="connsiteY12" fmla="*/ 4897405 h 6707155"/>
                  <a:gd name="connsiteX13" fmla="*/ 5049583 w 6886051"/>
                  <a:gd name="connsiteY13" fmla="*/ 5126005 h 6707155"/>
                  <a:gd name="connsiteX14" fmla="*/ 4773358 w 6886051"/>
                  <a:gd name="connsiteY14" fmla="*/ 5659405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39533 w 6886051"/>
                  <a:gd name="connsiteY0" fmla="*/ 1068355 h 6707155"/>
                  <a:gd name="connsiteX1" fmla="*/ 1963483 w 6886051"/>
                  <a:gd name="connsiteY1" fmla="*/ 249205 h 6707155"/>
                  <a:gd name="connsiteX2" fmla="*/ 3392233 w 6886051"/>
                  <a:gd name="connsiteY2" fmla="*/ 1555 h 6707155"/>
                  <a:gd name="connsiteX3" fmla="*/ 4801933 w 6886051"/>
                  <a:gd name="connsiteY3" fmla="*/ 249205 h 6707155"/>
                  <a:gd name="connsiteX4" fmla="*/ 5640133 w 6886051"/>
                  <a:gd name="connsiteY4" fmla="*/ 858805 h 6707155"/>
                  <a:gd name="connsiteX5" fmla="*/ 5478208 w 6886051"/>
                  <a:gd name="connsiteY5" fmla="*/ 1458880 h 6707155"/>
                  <a:gd name="connsiteX6" fmla="*/ 5563933 w 6886051"/>
                  <a:gd name="connsiteY6" fmla="*/ 2097055 h 6707155"/>
                  <a:gd name="connsiteX7" fmla="*/ 5859208 w 6886051"/>
                  <a:gd name="connsiteY7" fmla="*/ 2392330 h 6707155"/>
                  <a:gd name="connsiteX8" fmla="*/ 6364033 w 6886051"/>
                  <a:gd name="connsiteY8" fmla="*/ 2649505 h 6707155"/>
                  <a:gd name="connsiteX9" fmla="*/ 6764083 w 6886051"/>
                  <a:gd name="connsiteY9" fmla="*/ 2878105 h 6707155"/>
                  <a:gd name="connsiteX10" fmla="*/ 6878383 w 6886051"/>
                  <a:gd name="connsiteY10" fmla="*/ 3773455 h 6707155"/>
                  <a:gd name="connsiteX11" fmla="*/ 6440233 w 6886051"/>
                  <a:gd name="connsiteY11" fmla="*/ 4821205 h 6707155"/>
                  <a:gd name="connsiteX12" fmla="*/ 5716333 w 6886051"/>
                  <a:gd name="connsiteY12" fmla="*/ 4897405 h 6707155"/>
                  <a:gd name="connsiteX13" fmla="*/ 5049583 w 6886051"/>
                  <a:gd name="connsiteY13" fmla="*/ 5126005 h 6707155"/>
                  <a:gd name="connsiteX14" fmla="*/ 4773358 w 6886051"/>
                  <a:gd name="connsiteY14" fmla="*/ 5659405 h 6707155"/>
                  <a:gd name="connsiteX15" fmla="*/ 4706683 w 6886051"/>
                  <a:gd name="connsiteY15" fmla="*/ 6269005 h 6707155"/>
                  <a:gd name="connsiteX16" fmla="*/ 3887533 w 6886051"/>
                  <a:gd name="connsiteY16" fmla="*/ 6707155 h 6707155"/>
                  <a:gd name="connsiteX17" fmla="*/ 2515933 w 6886051"/>
                  <a:gd name="connsiteY17" fmla="*/ 6592855 h 6707155"/>
                  <a:gd name="connsiteX18" fmla="*/ 1792033 w 6886051"/>
                  <a:gd name="connsiteY18" fmla="*/ 6307105 h 6707155"/>
                  <a:gd name="connsiteX19" fmla="*/ 1468183 w 6886051"/>
                  <a:gd name="connsiteY19" fmla="*/ 4992655 h 6707155"/>
                  <a:gd name="connsiteX20" fmla="*/ 229933 w 6886051"/>
                  <a:gd name="connsiteY20" fmla="*/ 4383055 h 6707155"/>
                  <a:gd name="connsiteX21" fmla="*/ 1333 w 6886051"/>
                  <a:gd name="connsiteY21" fmla="*/ 3640105 h 6707155"/>
                  <a:gd name="connsiteX22" fmla="*/ 248983 w 6886051"/>
                  <a:gd name="connsiteY22" fmla="*/ 2058955 h 6707155"/>
                  <a:gd name="connsiteX23" fmla="*/ 839533 w 6886051"/>
                  <a:gd name="connsiteY23" fmla="*/ 1068355 h 6707155"/>
                  <a:gd name="connsiteX0" fmla="*/ 840615 w 6887133"/>
                  <a:gd name="connsiteY0" fmla="*/ 1068355 h 6707155"/>
                  <a:gd name="connsiteX1" fmla="*/ 1964565 w 6887133"/>
                  <a:gd name="connsiteY1" fmla="*/ 249205 h 6707155"/>
                  <a:gd name="connsiteX2" fmla="*/ 3393315 w 6887133"/>
                  <a:gd name="connsiteY2" fmla="*/ 1555 h 6707155"/>
                  <a:gd name="connsiteX3" fmla="*/ 4803015 w 6887133"/>
                  <a:gd name="connsiteY3" fmla="*/ 249205 h 6707155"/>
                  <a:gd name="connsiteX4" fmla="*/ 5641215 w 6887133"/>
                  <a:gd name="connsiteY4" fmla="*/ 858805 h 6707155"/>
                  <a:gd name="connsiteX5" fmla="*/ 5479290 w 6887133"/>
                  <a:gd name="connsiteY5" fmla="*/ 1458880 h 6707155"/>
                  <a:gd name="connsiteX6" fmla="*/ 5565015 w 6887133"/>
                  <a:gd name="connsiteY6" fmla="*/ 2097055 h 6707155"/>
                  <a:gd name="connsiteX7" fmla="*/ 5860290 w 6887133"/>
                  <a:gd name="connsiteY7" fmla="*/ 2392330 h 6707155"/>
                  <a:gd name="connsiteX8" fmla="*/ 6365115 w 6887133"/>
                  <a:gd name="connsiteY8" fmla="*/ 2649505 h 6707155"/>
                  <a:gd name="connsiteX9" fmla="*/ 6765165 w 6887133"/>
                  <a:gd name="connsiteY9" fmla="*/ 2878105 h 6707155"/>
                  <a:gd name="connsiteX10" fmla="*/ 6879465 w 6887133"/>
                  <a:gd name="connsiteY10" fmla="*/ 3773455 h 6707155"/>
                  <a:gd name="connsiteX11" fmla="*/ 6441315 w 6887133"/>
                  <a:gd name="connsiteY11" fmla="*/ 4821205 h 6707155"/>
                  <a:gd name="connsiteX12" fmla="*/ 5717415 w 6887133"/>
                  <a:gd name="connsiteY12" fmla="*/ 4897405 h 6707155"/>
                  <a:gd name="connsiteX13" fmla="*/ 5050665 w 6887133"/>
                  <a:gd name="connsiteY13" fmla="*/ 5126005 h 6707155"/>
                  <a:gd name="connsiteX14" fmla="*/ 4774440 w 6887133"/>
                  <a:gd name="connsiteY14" fmla="*/ 5659405 h 6707155"/>
                  <a:gd name="connsiteX15" fmla="*/ 4707765 w 6887133"/>
                  <a:gd name="connsiteY15" fmla="*/ 6269005 h 6707155"/>
                  <a:gd name="connsiteX16" fmla="*/ 3888615 w 6887133"/>
                  <a:gd name="connsiteY16" fmla="*/ 6707155 h 6707155"/>
                  <a:gd name="connsiteX17" fmla="*/ 2517015 w 6887133"/>
                  <a:gd name="connsiteY17" fmla="*/ 6592855 h 6707155"/>
                  <a:gd name="connsiteX18" fmla="*/ 1793115 w 6887133"/>
                  <a:gd name="connsiteY18" fmla="*/ 6307105 h 6707155"/>
                  <a:gd name="connsiteX19" fmla="*/ 1469265 w 6887133"/>
                  <a:gd name="connsiteY19" fmla="*/ 4992655 h 6707155"/>
                  <a:gd name="connsiteX20" fmla="*/ 231015 w 6887133"/>
                  <a:gd name="connsiteY20" fmla="*/ 4383055 h 6707155"/>
                  <a:gd name="connsiteX21" fmla="*/ 2415 w 6887133"/>
                  <a:gd name="connsiteY21" fmla="*/ 3640105 h 6707155"/>
                  <a:gd name="connsiteX22" fmla="*/ 250065 w 6887133"/>
                  <a:gd name="connsiteY22" fmla="*/ 2058955 h 6707155"/>
                  <a:gd name="connsiteX23" fmla="*/ 840615 w 6887133"/>
                  <a:gd name="connsiteY23" fmla="*/ 1068355 h 6707155"/>
                  <a:gd name="connsiteX0" fmla="*/ 838200 w 6884718"/>
                  <a:gd name="connsiteY0" fmla="*/ 1068355 h 6707155"/>
                  <a:gd name="connsiteX1" fmla="*/ 1962150 w 6884718"/>
                  <a:gd name="connsiteY1" fmla="*/ 249205 h 6707155"/>
                  <a:gd name="connsiteX2" fmla="*/ 3390900 w 6884718"/>
                  <a:gd name="connsiteY2" fmla="*/ 1555 h 6707155"/>
                  <a:gd name="connsiteX3" fmla="*/ 4800600 w 6884718"/>
                  <a:gd name="connsiteY3" fmla="*/ 249205 h 6707155"/>
                  <a:gd name="connsiteX4" fmla="*/ 5638800 w 6884718"/>
                  <a:gd name="connsiteY4" fmla="*/ 858805 h 6707155"/>
                  <a:gd name="connsiteX5" fmla="*/ 5476875 w 6884718"/>
                  <a:gd name="connsiteY5" fmla="*/ 1458880 h 6707155"/>
                  <a:gd name="connsiteX6" fmla="*/ 5562600 w 6884718"/>
                  <a:gd name="connsiteY6" fmla="*/ 2097055 h 6707155"/>
                  <a:gd name="connsiteX7" fmla="*/ 5857875 w 6884718"/>
                  <a:gd name="connsiteY7" fmla="*/ 2392330 h 6707155"/>
                  <a:gd name="connsiteX8" fmla="*/ 6362700 w 6884718"/>
                  <a:gd name="connsiteY8" fmla="*/ 2649505 h 6707155"/>
                  <a:gd name="connsiteX9" fmla="*/ 6762750 w 6884718"/>
                  <a:gd name="connsiteY9" fmla="*/ 2878105 h 6707155"/>
                  <a:gd name="connsiteX10" fmla="*/ 6877050 w 6884718"/>
                  <a:gd name="connsiteY10" fmla="*/ 3773455 h 6707155"/>
                  <a:gd name="connsiteX11" fmla="*/ 6438900 w 6884718"/>
                  <a:gd name="connsiteY11" fmla="*/ 4821205 h 6707155"/>
                  <a:gd name="connsiteX12" fmla="*/ 5715000 w 6884718"/>
                  <a:gd name="connsiteY12" fmla="*/ 4897405 h 6707155"/>
                  <a:gd name="connsiteX13" fmla="*/ 5048250 w 6884718"/>
                  <a:gd name="connsiteY13" fmla="*/ 5126005 h 6707155"/>
                  <a:gd name="connsiteX14" fmla="*/ 4772025 w 6884718"/>
                  <a:gd name="connsiteY14" fmla="*/ 5659405 h 6707155"/>
                  <a:gd name="connsiteX15" fmla="*/ 4705350 w 6884718"/>
                  <a:gd name="connsiteY15" fmla="*/ 6269005 h 6707155"/>
                  <a:gd name="connsiteX16" fmla="*/ 3886200 w 6884718"/>
                  <a:gd name="connsiteY16" fmla="*/ 6707155 h 6707155"/>
                  <a:gd name="connsiteX17" fmla="*/ 2514600 w 6884718"/>
                  <a:gd name="connsiteY17" fmla="*/ 6592855 h 6707155"/>
                  <a:gd name="connsiteX18" fmla="*/ 1790700 w 6884718"/>
                  <a:gd name="connsiteY18" fmla="*/ 6307105 h 6707155"/>
                  <a:gd name="connsiteX19" fmla="*/ 1466850 w 6884718"/>
                  <a:gd name="connsiteY19" fmla="*/ 4992655 h 6707155"/>
                  <a:gd name="connsiteX20" fmla="*/ 228600 w 6884718"/>
                  <a:gd name="connsiteY20" fmla="*/ 4383055 h 6707155"/>
                  <a:gd name="connsiteX21" fmla="*/ 0 w 6884718"/>
                  <a:gd name="connsiteY21" fmla="*/ 3640105 h 6707155"/>
                  <a:gd name="connsiteX22" fmla="*/ 247650 w 6884718"/>
                  <a:gd name="connsiteY22" fmla="*/ 2058955 h 6707155"/>
                  <a:gd name="connsiteX23" fmla="*/ 838200 w 6884718"/>
                  <a:gd name="connsiteY23" fmla="*/ 1068355 h 6707155"/>
                  <a:gd name="connsiteX0" fmla="*/ 838200 w 6884718"/>
                  <a:gd name="connsiteY0" fmla="*/ 1068355 h 6707155"/>
                  <a:gd name="connsiteX1" fmla="*/ 1962150 w 6884718"/>
                  <a:gd name="connsiteY1" fmla="*/ 249205 h 6707155"/>
                  <a:gd name="connsiteX2" fmla="*/ 3390900 w 6884718"/>
                  <a:gd name="connsiteY2" fmla="*/ 1555 h 6707155"/>
                  <a:gd name="connsiteX3" fmla="*/ 4800600 w 6884718"/>
                  <a:gd name="connsiteY3" fmla="*/ 249205 h 6707155"/>
                  <a:gd name="connsiteX4" fmla="*/ 5638800 w 6884718"/>
                  <a:gd name="connsiteY4" fmla="*/ 858805 h 6707155"/>
                  <a:gd name="connsiteX5" fmla="*/ 5476875 w 6884718"/>
                  <a:gd name="connsiteY5" fmla="*/ 1458880 h 6707155"/>
                  <a:gd name="connsiteX6" fmla="*/ 5562600 w 6884718"/>
                  <a:gd name="connsiteY6" fmla="*/ 2097055 h 6707155"/>
                  <a:gd name="connsiteX7" fmla="*/ 5857875 w 6884718"/>
                  <a:gd name="connsiteY7" fmla="*/ 2392330 h 6707155"/>
                  <a:gd name="connsiteX8" fmla="*/ 6362700 w 6884718"/>
                  <a:gd name="connsiteY8" fmla="*/ 2649505 h 6707155"/>
                  <a:gd name="connsiteX9" fmla="*/ 6762750 w 6884718"/>
                  <a:gd name="connsiteY9" fmla="*/ 2878105 h 6707155"/>
                  <a:gd name="connsiteX10" fmla="*/ 6877050 w 6884718"/>
                  <a:gd name="connsiteY10" fmla="*/ 3773455 h 6707155"/>
                  <a:gd name="connsiteX11" fmla="*/ 6438900 w 6884718"/>
                  <a:gd name="connsiteY11" fmla="*/ 4821205 h 6707155"/>
                  <a:gd name="connsiteX12" fmla="*/ 5715000 w 6884718"/>
                  <a:gd name="connsiteY12" fmla="*/ 4897405 h 6707155"/>
                  <a:gd name="connsiteX13" fmla="*/ 5048250 w 6884718"/>
                  <a:gd name="connsiteY13" fmla="*/ 5126005 h 6707155"/>
                  <a:gd name="connsiteX14" fmla="*/ 4772025 w 6884718"/>
                  <a:gd name="connsiteY14" fmla="*/ 5659405 h 6707155"/>
                  <a:gd name="connsiteX15" fmla="*/ 4705350 w 6884718"/>
                  <a:gd name="connsiteY15" fmla="*/ 6269005 h 6707155"/>
                  <a:gd name="connsiteX16" fmla="*/ 3886200 w 6884718"/>
                  <a:gd name="connsiteY16" fmla="*/ 6707155 h 6707155"/>
                  <a:gd name="connsiteX17" fmla="*/ 2514600 w 6884718"/>
                  <a:gd name="connsiteY17" fmla="*/ 6592855 h 6707155"/>
                  <a:gd name="connsiteX18" fmla="*/ 1790700 w 6884718"/>
                  <a:gd name="connsiteY18" fmla="*/ 6307105 h 6707155"/>
                  <a:gd name="connsiteX19" fmla="*/ 1466850 w 6884718"/>
                  <a:gd name="connsiteY19" fmla="*/ 4992655 h 6707155"/>
                  <a:gd name="connsiteX20" fmla="*/ 228600 w 6884718"/>
                  <a:gd name="connsiteY20" fmla="*/ 4383055 h 6707155"/>
                  <a:gd name="connsiteX21" fmla="*/ 0 w 6884718"/>
                  <a:gd name="connsiteY21" fmla="*/ 3640105 h 6707155"/>
                  <a:gd name="connsiteX22" fmla="*/ 247650 w 6884718"/>
                  <a:gd name="connsiteY22" fmla="*/ 2058955 h 6707155"/>
                  <a:gd name="connsiteX23" fmla="*/ 838200 w 6884718"/>
                  <a:gd name="connsiteY23" fmla="*/ 1068355 h 6707155"/>
                  <a:gd name="connsiteX0" fmla="*/ 838200 w 6884718"/>
                  <a:gd name="connsiteY0" fmla="*/ 1068355 h 6707155"/>
                  <a:gd name="connsiteX1" fmla="*/ 1962150 w 6884718"/>
                  <a:gd name="connsiteY1" fmla="*/ 249205 h 6707155"/>
                  <a:gd name="connsiteX2" fmla="*/ 3390900 w 6884718"/>
                  <a:gd name="connsiteY2" fmla="*/ 1555 h 6707155"/>
                  <a:gd name="connsiteX3" fmla="*/ 4800600 w 6884718"/>
                  <a:gd name="connsiteY3" fmla="*/ 249205 h 6707155"/>
                  <a:gd name="connsiteX4" fmla="*/ 5638800 w 6884718"/>
                  <a:gd name="connsiteY4" fmla="*/ 858805 h 6707155"/>
                  <a:gd name="connsiteX5" fmla="*/ 5476875 w 6884718"/>
                  <a:gd name="connsiteY5" fmla="*/ 1458880 h 6707155"/>
                  <a:gd name="connsiteX6" fmla="*/ 5562600 w 6884718"/>
                  <a:gd name="connsiteY6" fmla="*/ 2097055 h 6707155"/>
                  <a:gd name="connsiteX7" fmla="*/ 5857875 w 6884718"/>
                  <a:gd name="connsiteY7" fmla="*/ 2392330 h 6707155"/>
                  <a:gd name="connsiteX8" fmla="*/ 6362700 w 6884718"/>
                  <a:gd name="connsiteY8" fmla="*/ 2649505 h 6707155"/>
                  <a:gd name="connsiteX9" fmla="*/ 6762750 w 6884718"/>
                  <a:gd name="connsiteY9" fmla="*/ 2878105 h 6707155"/>
                  <a:gd name="connsiteX10" fmla="*/ 6877050 w 6884718"/>
                  <a:gd name="connsiteY10" fmla="*/ 3773455 h 6707155"/>
                  <a:gd name="connsiteX11" fmla="*/ 6438900 w 6884718"/>
                  <a:gd name="connsiteY11" fmla="*/ 4821205 h 6707155"/>
                  <a:gd name="connsiteX12" fmla="*/ 5715000 w 6884718"/>
                  <a:gd name="connsiteY12" fmla="*/ 4897405 h 6707155"/>
                  <a:gd name="connsiteX13" fmla="*/ 5048250 w 6884718"/>
                  <a:gd name="connsiteY13" fmla="*/ 5126005 h 6707155"/>
                  <a:gd name="connsiteX14" fmla="*/ 4772025 w 6884718"/>
                  <a:gd name="connsiteY14" fmla="*/ 5659405 h 6707155"/>
                  <a:gd name="connsiteX15" fmla="*/ 4705350 w 6884718"/>
                  <a:gd name="connsiteY15" fmla="*/ 6269005 h 6707155"/>
                  <a:gd name="connsiteX16" fmla="*/ 3886200 w 6884718"/>
                  <a:gd name="connsiteY16" fmla="*/ 6707155 h 6707155"/>
                  <a:gd name="connsiteX17" fmla="*/ 2514600 w 6884718"/>
                  <a:gd name="connsiteY17" fmla="*/ 6592855 h 6707155"/>
                  <a:gd name="connsiteX18" fmla="*/ 1790700 w 6884718"/>
                  <a:gd name="connsiteY18" fmla="*/ 6307105 h 6707155"/>
                  <a:gd name="connsiteX19" fmla="*/ 1466850 w 6884718"/>
                  <a:gd name="connsiteY19" fmla="*/ 4992655 h 6707155"/>
                  <a:gd name="connsiteX20" fmla="*/ 228600 w 6884718"/>
                  <a:gd name="connsiteY20" fmla="*/ 4383055 h 6707155"/>
                  <a:gd name="connsiteX21" fmla="*/ 0 w 6884718"/>
                  <a:gd name="connsiteY21" fmla="*/ 3640105 h 6707155"/>
                  <a:gd name="connsiteX22" fmla="*/ 247650 w 6884718"/>
                  <a:gd name="connsiteY22" fmla="*/ 2058955 h 6707155"/>
                  <a:gd name="connsiteX23" fmla="*/ 838200 w 6884718"/>
                  <a:gd name="connsiteY23" fmla="*/ 1068355 h 6707155"/>
                  <a:gd name="connsiteX0" fmla="*/ 838200 w 6884718"/>
                  <a:gd name="connsiteY0" fmla="*/ 1068355 h 6707155"/>
                  <a:gd name="connsiteX1" fmla="*/ 1962150 w 6884718"/>
                  <a:gd name="connsiteY1" fmla="*/ 249205 h 6707155"/>
                  <a:gd name="connsiteX2" fmla="*/ 3390900 w 6884718"/>
                  <a:gd name="connsiteY2" fmla="*/ 1555 h 6707155"/>
                  <a:gd name="connsiteX3" fmla="*/ 4800600 w 6884718"/>
                  <a:gd name="connsiteY3" fmla="*/ 249205 h 6707155"/>
                  <a:gd name="connsiteX4" fmla="*/ 5638800 w 6884718"/>
                  <a:gd name="connsiteY4" fmla="*/ 858805 h 6707155"/>
                  <a:gd name="connsiteX5" fmla="*/ 5476875 w 6884718"/>
                  <a:gd name="connsiteY5" fmla="*/ 1458880 h 6707155"/>
                  <a:gd name="connsiteX6" fmla="*/ 5562600 w 6884718"/>
                  <a:gd name="connsiteY6" fmla="*/ 2097055 h 6707155"/>
                  <a:gd name="connsiteX7" fmla="*/ 5857875 w 6884718"/>
                  <a:gd name="connsiteY7" fmla="*/ 2392330 h 6707155"/>
                  <a:gd name="connsiteX8" fmla="*/ 6362700 w 6884718"/>
                  <a:gd name="connsiteY8" fmla="*/ 2649505 h 6707155"/>
                  <a:gd name="connsiteX9" fmla="*/ 6762750 w 6884718"/>
                  <a:gd name="connsiteY9" fmla="*/ 2878105 h 6707155"/>
                  <a:gd name="connsiteX10" fmla="*/ 6877050 w 6884718"/>
                  <a:gd name="connsiteY10" fmla="*/ 3773455 h 6707155"/>
                  <a:gd name="connsiteX11" fmla="*/ 6438900 w 6884718"/>
                  <a:gd name="connsiteY11" fmla="*/ 4821205 h 6707155"/>
                  <a:gd name="connsiteX12" fmla="*/ 5715000 w 6884718"/>
                  <a:gd name="connsiteY12" fmla="*/ 4897405 h 6707155"/>
                  <a:gd name="connsiteX13" fmla="*/ 5048250 w 6884718"/>
                  <a:gd name="connsiteY13" fmla="*/ 5126005 h 6707155"/>
                  <a:gd name="connsiteX14" fmla="*/ 4772025 w 6884718"/>
                  <a:gd name="connsiteY14" fmla="*/ 5659405 h 6707155"/>
                  <a:gd name="connsiteX15" fmla="*/ 4705350 w 6884718"/>
                  <a:gd name="connsiteY15" fmla="*/ 6269005 h 6707155"/>
                  <a:gd name="connsiteX16" fmla="*/ 3886200 w 6884718"/>
                  <a:gd name="connsiteY16" fmla="*/ 6707155 h 6707155"/>
                  <a:gd name="connsiteX17" fmla="*/ 2514600 w 6884718"/>
                  <a:gd name="connsiteY17" fmla="*/ 6592855 h 6707155"/>
                  <a:gd name="connsiteX18" fmla="*/ 1790700 w 6884718"/>
                  <a:gd name="connsiteY18" fmla="*/ 6307105 h 6707155"/>
                  <a:gd name="connsiteX19" fmla="*/ 1466850 w 6884718"/>
                  <a:gd name="connsiteY19" fmla="*/ 4992655 h 6707155"/>
                  <a:gd name="connsiteX20" fmla="*/ 228600 w 6884718"/>
                  <a:gd name="connsiteY20" fmla="*/ 4383055 h 6707155"/>
                  <a:gd name="connsiteX21" fmla="*/ 0 w 6884718"/>
                  <a:gd name="connsiteY21" fmla="*/ 3640105 h 6707155"/>
                  <a:gd name="connsiteX22" fmla="*/ 247650 w 6884718"/>
                  <a:gd name="connsiteY22" fmla="*/ 2058955 h 6707155"/>
                  <a:gd name="connsiteX23" fmla="*/ 838200 w 6884718"/>
                  <a:gd name="connsiteY23" fmla="*/ 1068355 h 6707155"/>
                  <a:gd name="connsiteX0" fmla="*/ 838200 w 6884718"/>
                  <a:gd name="connsiteY0" fmla="*/ 1068355 h 6707155"/>
                  <a:gd name="connsiteX1" fmla="*/ 1962150 w 6884718"/>
                  <a:gd name="connsiteY1" fmla="*/ 249205 h 6707155"/>
                  <a:gd name="connsiteX2" fmla="*/ 3390900 w 6884718"/>
                  <a:gd name="connsiteY2" fmla="*/ 1555 h 6707155"/>
                  <a:gd name="connsiteX3" fmla="*/ 4800600 w 6884718"/>
                  <a:gd name="connsiteY3" fmla="*/ 249205 h 6707155"/>
                  <a:gd name="connsiteX4" fmla="*/ 5638800 w 6884718"/>
                  <a:gd name="connsiteY4" fmla="*/ 858805 h 6707155"/>
                  <a:gd name="connsiteX5" fmla="*/ 5476875 w 6884718"/>
                  <a:gd name="connsiteY5" fmla="*/ 1458880 h 6707155"/>
                  <a:gd name="connsiteX6" fmla="*/ 5562600 w 6884718"/>
                  <a:gd name="connsiteY6" fmla="*/ 2097055 h 6707155"/>
                  <a:gd name="connsiteX7" fmla="*/ 5857875 w 6884718"/>
                  <a:gd name="connsiteY7" fmla="*/ 2392330 h 6707155"/>
                  <a:gd name="connsiteX8" fmla="*/ 6362700 w 6884718"/>
                  <a:gd name="connsiteY8" fmla="*/ 2649505 h 6707155"/>
                  <a:gd name="connsiteX9" fmla="*/ 6762750 w 6884718"/>
                  <a:gd name="connsiteY9" fmla="*/ 2878105 h 6707155"/>
                  <a:gd name="connsiteX10" fmla="*/ 6877050 w 6884718"/>
                  <a:gd name="connsiteY10" fmla="*/ 3773455 h 6707155"/>
                  <a:gd name="connsiteX11" fmla="*/ 6438900 w 6884718"/>
                  <a:gd name="connsiteY11" fmla="*/ 4821205 h 6707155"/>
                  <a:gd name="connsiteX12" fmla="*/ 5715000 w 6884718"/>
                  <a:gd name="connsiteY12" fmla="*/ 4897405 h 6707155"/>
                  <a:gd name="connsiteX13" fmla="*/ 5048250 w 6884718"/>
                  <a:gd name="connsiteY13" fmla="*/ 5126005 h 6707155"/>
                  <a:gd name="connsiteX14" fmla="*/ 4772025 w 6884718"/>
                  <a:gd name="connsiteY14" fmla="*/ 5659405 h 6707155"/>
                  <a:gd name="connsiteX15" fmla="*/ 4705350 w 6884718"/>
                  <a:gd name="connsiteY15" fmla="*/ 6269005 h 6707155"/>
                  <a:gd name="connsiteX16" fmla="*/ 3886200 w 6884718"/>
                  <a:gd name="connsiteY16" fmla="*/ 6707155 h 6707155"/>
                  <a:gd name="connsiteX17" fmla="*/ 2514600 w 6884718"/>
                  <a:gd name="connsiteY17" fmla="*/ 6592855 h 6707155"/>
                  <a:gd name="connsiteX18" fmla="*/ 1790700 w 6884718"/>
                  <a:gd name="connsiteY18" fmla="*/ 6307105 h 6707155"/>
                  <a:gd name="connsiteX19" fmla="*/ 1466850 w 6884718"/>
                  <a:gd name="connsiteY19" fmla="*/ 4992655 h 6707155"/>
                  <a:gd name="connsiteX20" fmla="*/ 228600 w 6884718"/>
                  <a:gd name="connsiteY20" fmla="*/ 4383055 h 6707155"/>
                  <a:gd name="connsiteX21" fmla="*/ 0 w 6884718"/>
                  <a:gd name="connsiteY21" fmla="*/ 3640105 h 6707155"/>
                  <a:gd name="connsiteX22" fmla="*/ 247650 w 6884718"/>
                  <a:gd name="connsiteY22" fmla="*/ 2058955 h 6707155"/>
                  <a:gd name="connsiteX23" fmla="*/ 838200 w 6884718"/>
                  <a:gd name="connsiteY23" fmla="*/ 1068355 h 6707155"/>
                  <a:gd name="connsiteX0" fmla="*/ 838200 w 6884718"/>
                  <a:gd name="connsiteY0" fmla="*/ 1068355 h 6707155"/>
                  <a:gd name="connsiteX1" fmla="*/ 1962150 w 6884718"/>
                  <a:gd name="connsiteY1" fmla="*/ 249205 h 6707155"/>
                  <a:gd name="connsiteX2" fmla="*/ 3390900 w 6884718"/>
                  <a:gd name="connsiteY2" fmla="*/ 1555 h 6707155"/>
                  <a:gd name="connsiteX3" fmla="*/ 4800600 w 6884718"/>
                  <a:gd name="connsiteY3" fmla="*/ 249205 h 6707155"/>
                  <a:gd name="connsiteX4" fmla="*/ 5638800 w 6884718"/>
                  <a:gd name="connsiteY4" fmla="*/ 858805 h 6707155"/>
                  <a:gd name="connsiteX5" fmla="*/ 5476875 w 6884718"/>
                  <a:gd name="connsiteY5" fmla="*/ 1458880 h 6707155"/>
                  <a:gd name="connsiteX6" fmla="*/ 5562600 w 6884718"/>
                  <a:gd name="connsiteY6" fmla="*/ 2097055 h 6707155"/>
                  <a:gd name="connsiteX7" fmla="*/ 5857875 w 6884718"/>
                  <a:gd name="connsiteY7" fmla="*/ 2392330 h 6707155"/>
                  <a:gd name="connsiteX8" fmla="*/ 6362700 w 6884718"/>
                  <a:gd name="connsiteY8" fmla="*/ 2649505 h 6707155"/>
                  <a:gd name="connsiteX9" fmla="*/ 6762750 w 6884718"/>
                  <a:gd name="connsiteY9" fmla="*/ 2878105 h 6707155"/>
                  <a:gd name="connsiteX10" fmla="*/ 6877050 w 6884718"/>
                  <a:gd name="connsiteY10" fmla="*/ 3773455 h 6707155"/>
                  <a:gd name="connsiteX11" fmla="*/ 6438900 w 6884718"/>
                  <a:gd name="connsiteY11" fmla="*/ 4821205 h 6707155"/>
                  <a:gd name="connsiteX12" fmla="*/ 5715000 w 6884718"/>
                  <a:gd name="connsiteY12" fmla="*/ 4897405 h 6707155"/>
                  <a:gd name="connsiteX13" fmla="*/ 5048250 w 6884718"/>
                  <a:gd name="connsiteY13" fmla="*/ 5126005 h 6707155"/>
                  <a:gd name="connsiteX14" fmla="*/ 4772025 w 6884718"/>
                  <a:gd name="connsiteY14" fmla="*/ 5659405 h 6707155"/>
                  <a:gd name="connsiteX15" fmla="*/ 4705350 w 6884718"/>
                  <a:gd name="connsiteY15" fmla="*/ 6269005 h 6707155"/>
                  <a:gd name="connsiteX16" fmla="*/ 3886200 w 6884718"/>
                  <a:gd name="connsiteY16" fmla="*/ 6707155 h 6707155"/>
                  <a:gd name="connsiteX17" fmla="*/ 2514600 w 6884718"/>
                  <a:gd name="connsiteY17" fmla="*/ 6592855 h 6707155"/>
                  <a:gd name="connsiteX18" fmla="*/ 1790700 w 6884718"/>
                  <a:gd name="connsiteY18" fmla="*/ 6307105 h 6707155"/>
                  <a:gd name="connsiteX19" fmla="*/ 1466850 w 6884718"/>
                  <a:gd name="connsiteY19" fmla="*/ 4992655 h 6707155"/>
                  <a:gd name="connsiteX20" fmla="*/ 228600 w 6884718"/>
                  <a:gd name="connsiteY20" fmla="*/ 4383055 h 6707155"/>
                  <a:gd name="connsiteX21" fmla="*/ 0 w 6884718"/>
                  <a:gd name="connsiteY21" fmla="*/ 3640105 h 6707155"/>
                  <a:gd name="connsiteX22" fmla="*/ 247650 w 6884718"/>
                  <a:gd name="connsiteY22" fmla="*/ 2058955 h 6707155"/>
                  <a:gd name="connsiteX23" fmla="*/ 838200 w 6884718"/>
                  <a:gd name="connsiteY23" fmla="*/ 1068355 h 6707155"/>
                  <a:gd name="connsiteX0" fmla="*/ 838200 w 6884718"/>
                  <a:gd name="connsiteY0" fmla="*/ 1070232 h 6709032"/>
                  <a:gd name="connsiteX1" fmla="*/ 1962150 w 6884718"/>
                  <a:gd name="connsiteY1" fmla="*/ 251082 h 6709032"/>
                  <a:gd name="connsiteX2" fmla="*/ 3390900 w 6884718"/>
                  <a:gd name="connsiteY2" fmla="*/ 3432 h 6709032"/>
                  <a:gd name="connsiteX3" fmla="*/ 4800600 w 6884718"/>
                  <a:gd name="connsiteY3" fmla="*/ 251082 h 6709032"/>
                  <a:gd name="connsiteX4" fmla="*/ 5638800 w 6884718"/>
                  <a:gd name="connsiteY4" fmla="*/ 860682 h 6709032"/>
                  <a:gd name="connsiteX5" fmla="*/ 5476875 w 6884718"/>
                  <a:gd name="connsiteY5" fmla="*/ 1460757 h 6709032"/>
                  <a:gd name="connsiteX6" fmla="*/ 5562600 w 6884718"/>
                  <a:gd name="connsiteY6" fmla="*/ 2098932 h 6709032"/>
                  <a:gd name="connsiteX7" fmla="*/ 5857875 w 6884718"/>
                  <a:gd name="connsiteY7" fmla="*/ 2394207 h 6709032"/>
                  <a:gd name="connsiteX8" fmla="*/ 6362700 w 6884718"/>
                  <a:gd name="connsiteY8" fmla="*/ 2651382 h 6709032"/>
                  <a:gd name="connsiteX9" fmla="*/ 6762750 w 6884718"/>
                  <a:gd name="connsiteY9" fmla="*/ 2879982 h 6709032"/>
                  <a:gd name="connsiteX10" fmla="*/ 6877050 w 6884718"/>
                  <a:gd name="connsiteY10" fmla="*/ 3775332 h 6709032"/>
                  <a:gd name="connsiteX11" fmla="*/ 6438900 w 6884718"/>
                  <a:gd name="connsiteY11" fmla="*/ 4823082 h 6709032"/>
                  <a:gd name="connsiteX12" fmla="*/ 5715000 w 6884718"/>
                  <a:gd name="connsiteY12" fmla="*/ 4899282 h 6709032"/>
                  <a:gd name="connsiteX13" fmla="*/ 5048250 w 6884718"/>
                  <a:gd name="connsiteY13" fmla="*/ 5127882 h 6709032"/>
                  <a:gd name="connsiteX14" fmla="*/ 4772025 w 6884718"/>
                  <a:gd name="connsiteY14" fmla="*/ 5661282 h 6709032"/>
                  <a:gd name="connsiteX15" fmla="*/ 4705350 w 6884718"/>
                  <a:gd name="connsiteY15" fmla="*/ 6270882 h 6709032"/>
                  <a:gd name="connsiteX16" fmla="*/ 3886200 w 6884718"/>
                  <a:gd name="connsiteY16" fmla="*/ 6709032 h 6709032"/>
                  <a:gd name="connsiteX17" fmla="*/ 2514600 w 6884718"/>
                  <a:gd name="connsiteY17" fmla="*/ 6594732 h 6709032"/>
                  <a:gd name="connsiteX18" fmla="*/ 1790700 w 6884718"/>
                  <a:gd name="connsiteY18" fmla="*/ 6308982 h 6709032"/>
                  <a:gd name="connsiteX19" fmla="*/ 1466850 w 6884718"/>
                  <a:gd name="connsiteY19" fmla="*/ 4994532 h 6709032"/>
                  <a:gd name="connsiteX20" fmla="*/ 228600 w 6884718"/>
                  <a:gd name="connsiteY20" fmla="*/ 4384932 h 6709032"/>
                  <a:gd name="connsiteX21" fmla="*/ 0 w 6884718"/>
                  <a:gd name="connsiteY21" fmla="*/ 3641982 h 6709032"/>
                  <a:gd name="connsiteX22" fmla="*/ 247650 w 6884718"/>
                  <a:gd name="connsiteY22" fmla="*/ 2060832 h 6709032"/>
                  <a:gd name="connsiteX23" fmla="*/ 838200 w 6884718"/>
                  <a:gd name="connsiteY23" fmla="*/ 1070232 h 6709032"/>
                  <a:gd name="connsiteX0" fmla="*/ 838200 w 6884718"/>
                  <a:gd name="connsiteY0" fmla="*/ 1071613 h 6710413"/>
                  <a:gd name="connsiteX1" fmla="*/ 1962150 w 6884718"/>
                  <a:gd name="connsiteY1" fmla="*/ 252463 h 6710413"/>
                  <a:gd name="connsiteX2" fmla="*/ 3390900 w 6884718"/>
                  <a:gd name="connsiteY2" fmla="*/ 4813 h 6710413"/>
                  <a:gd name="connsiteX3" fmla="*/ 4800600 w 6884718"/>
                  <a:gd name="connsiteY3" fmla="*/ 252463 h 6710413"/>
                  <a:gd name="connsiteX4" fmla="*/ 5638800 w 6884718"/>
                  <a:gd name="connsiteY4" fmla="*/ 862063 h 6710413"/>
                  <a:gd name="connsiteX5" fmla="*/ 5476875 w 6884718"/>
                  <a:gd name="connsiteY5" fmla="*/ 1462138 h 6710413"/>
                  <a:gd name="connsiteX6" fmla="*/ 5562600 w 6884718"/>
                  <a:gd name="connsiteY6" fmla="*/ 2100313 h 6710413"/>
                  <a:gd name="connsiteX7" fmla="*/ 5857875 w 6884718"/>
                  <a:gd name="connsiteY7" fmla="*/ 2395588 h 6710413"/>
                  <a:gd name="connsiteX8" fmla="*/ 6362700 w 6884718"/>
                  <a:gd name="connsiteY8" fmla="*/ 2652763 h 6710413"/>
                  <a:gd name="connsiteX9" fmla="*/ 6762750 w 6884718"/>
                  <a:gd name="connsiteY9" fmla="*/ 2881363 h 6710413"/>
                  <a:gd name="connsiteX10" fmla="*/ 6877050 w 6884718"/>
                  <a:gd name="connsiteY10" fmla="*/ 3776713 h 6710413"/>
                  <a:gd name="connsiteX11" fmla="*/ 6438900 w 6884718"/>
                  <a:gd name="connsiteY11" fmla="*/ 4824463 h 6710413"/>
                  <a:gd name="connsiteX12" fmla="*/ 5715000 w 6884718"/>
                  <a:gd name="connsiteY12" fmla="*/ 4900663 h 6710413"/>
                  <a:gd name="connsiteX13" fmla="*/ 5048250 w 6884718"/>
                  <a:gd name="connsiteY13" fmla="*/ 5129263 h 6710413"/>
                  <a:gd name="connsiteX14" fmla="*/ 4772025 w 6884718"/>
                  <a:gd name="connsiteY14" fmla="*/ 5662663 h 6710413"/>
                  <a:gd name="connsiteX15" fmla="*/ 4705350 w 6884718"/>
                  <a:gd name="connsiteY15" fmla="*/ 6272263 h 6710413"/>
                  <a:gd name="connsiteX16" fmla="*/ 3886200 w 6884718"/>
                  <a:gd name="connsiteY16" fmla="*/ 6710413 h 6710413"/>
                  <a:gd name="connsiteX17" fmla="*/ 2514600 w 6884718"/>
                  <a:gd name="connsiteY17" fmla="*/ 6596113 h 6710413"/>
                  <a:gd name="connsiteX18" fmla="*/ 1790700 w 6884718"/>
                  <a:gd name="connsiteY18" fmla="*/ 6310363 h 6710413"/>
                  <a:gd name="connsiteX19" fmla="*/ 1466850 w 6884718"/>
                  <a:gd name="connsiteY19" fmla="*/ 4995913 h 6710413"/>
                  <a:gd name="connsiteX20" fmla="*/ 228600 w 6884718"/>
                  <a:gd name="connsiteY20" fmla="*/ 4386313 h 6710413"/>
                  <a:gd name="connsiteX21" fmla="*/ 0 w 6884718"/>
                  <a:gd name="connsiteY21" fmla="*/ 3643363 h 6710413"/>
                  <a:gd name="connsiteX22" fmla="*/ 247650 w 6884718"/>
                  <a:gd name="connsiteY22" fmla="*/ 2062213 h 6710413"/>
                  <a:gd name="connsiteX23" fmla="*/ 838200 w 6884718"/>
                  <a:gd name="connsiteY23" fmla="*/ 1071613 h 6710413"/>
                  <a:gd name="connsiteX0" fmla="*/ 838200 w 6884718"/>
                  <a:gd name="connsiteY0" fmla="*/ 1071613 h 6710413"/>
                  <a:gd name="connsiteX1" fmla="*/ 1962150 w 6884718"/>
                  <a:gd name="connsiteY1" fmla="*/ 252463 h 6710413"/>
                  <a:gd name="connsiteX2" fmla="*/ 3390900 w 6884718"/>
                  <a:gd name="connsiteY2" fmla="*/ 4813 h 6710413"/>
                  <a:gd name="connsiteX3" fmla="*/ 4800600 w 6884718"/>
                  <a:gd name="connsiteY3" fmla="*/ 252463 h 6710413"/>
                  <a:gd name="connsiteX4" fmla="*/ 5638800 w 6884718"/>
                  <a:gd name="connsiteY4" fmla="*/ 862063 h 6710413"/>
                  <a:gd name="connsiteX5" fmla="*/ 5476875 w 6884718"/>
                  <a:gd name="connsiteY5" fmla="*/ 1462138 h 6710413"/>
                  <a:gd name="connsiteX6" fmla="*/ 5562600 w 6884718"/>
                  <a:gd name="connsiteY6" fmla="*/ 2100313 h 6710413"/>
                  <a:gd name="connsiteX7" fmla="*/ 5857875 w 6884718"/>
                  <a:gd name="connsiteY7" fmla="*/ 2395588 h 6710413"/>
                  <a:gd name="connsiteX8" fmla="*/ 6362700 w 6884718"/>
                  <a:gd name="connsiteY8" fmla="*/ 2652763 h 6710413"/>
                  <a:gd name="connsiteX9" fmla="*/ 6762750 w 6884718"/>
                  <a:gd name="connsiteY9" fmla="*/ 2881363 h 6710413"/>
                  <a:gd name="connsiteX10" fmla="*/ 6877050 w 6884718"/>
                  <a:gd name="connsiteY10" fmla="*/ 3776713 h 6710413"/>
                  <a:gd name="connsiteX11" fmla="*/ 6438900 w 6884718"/>
                  <a:gd name="connsiteY11" fmla="*/ 4824463 h 6710413"/>
                  <a:gd name="connsiteX12" fmla="*/ 5715000 w 6884718"/>
                  <a:gd name="connsiteY12" fmla="*/ 4900663 h 6710413"/>
                  <a:gd name="connsiteX13" fmla="*/ 5048250 w 6884718"/>
                  <a:gd name="connsiteY13" fmla="*/ 5129263 h 6710413"/>
                  <a:gd name="connsiteX14" fmla="*/ 4772025 w 6884718"/>
                  <a:gd name="connsiteY14" fmla="*/ 5662663 h 6710413"/>
                  <a:gd name="connsiteX15" fmla="*/ 4705350 w 6884718"/>
                  <a:gd name="connsiteY15" fmla="*/ 6272263 h 6710413"/>
                  <a:gd name="connsiteX16" fmla="*/ 3886200 w 6884718"/>
                  <a:gd name="connsiteY16" fmla="*/ 6710413 h 6710413"/>
                  <a:gd name="connsiteX17" fmla="*/ 2514600 w 6884718"/>
                  <a:gd name="connsiteY17" fmla="*/ 6596113 h 6710413"/>
                  <a:gd name="connsiteX18" fmla="*/ 1790700 w 6884718"/>
                  <a:gd name="connsiteY18" fmla="*/ 6310363 h 6710413"/>
                  <a:gd name="connsiteX19" fmla="*/ 1466850 w 6884718"/>
                  <a:gd name="connsiteY19" fmla="*/ 4995913 h 6710413"/>
                  <a:gd name="connsiteX20" fmla="*/ 228600 w 6884718"/>
                  <a:gd name="connsiteY20" fmla="*/ 4386313 h 6710413"/>
                  <a:gd name="connsiteX21" fmla="*/ 0 w 6884718"/>
                  <a:gd name="connsiteY21" fmla="*/ 3643363 h 6710413"/>
                  <a:gd name="connsiteX22" fmla="*/ 247650 w 6884718"/>
                  <a:gd name="connsiteY22" fmla="*/ 2062213 h 6710413"/>
                  <a:gd name="connsiteX23" fmla="*/ 838200 w 6884718"/>
                  <a:gd name="connsiteY23" fmla="*/ 1071613 h 6710413"/>
                  <a:gd name="connsiteX0" fmla="*/ 1581150 w 6884718"/>
                  <a:gd name="connsiteY0" fmla="*/ 1795513 h 6710413"/>
                  <a:gd name="connsiteX1" fmla="*/ 1962150 w 6884718"/>
                  <a:gd name="connsiteY1" fmla="*/ 252463 h 6710413"/>
                  <a:gd name="connsiteX2" fmla="*/ 3390900 w 6884718"/>
                  <a:gd name="connsiteY2" fmla="*/ 4813 h 6710413"/>
                  <a:gd name="connsiteX3" fmla="*/ 4800600 w 6884718"/>
                  <a:gd name="connsiteY3" fmla="*/ 252463 h 6710413"/>
                  <a:gd name="connsiteX4" fmla="*/ 5638800 w 6884718"/>
                  <a:gd name="connsiteY4" fmla="*/ 862063 h 6710413"/>
                  <a:gd name="connsiteX5" fmla="*/ 5476875 w 6884718"/>
                  <a:gd name="connsiteY5" fmla="*/ 1462138 h 6710413"/>
                  <a:gd name="connsiteX6" fmla="*/ 5562600 w 6884718"/>
                  <a:gd name="connsiteY6" fmla="*/ 2100313 h 6710413"/>
                  <a:gd name="connsiteX7" fmla="*/ 5857875 w 6884718"/>
                  <a:gd name="connsiteY7" fmla="*/ 2395588 h 6710413"/>
                  <a:gd name="connsiteX8" fmla="*/ 6362700 w 6884718"/>
                  <a:gd name="connsiteY8" fmla="*/ 2652763 h 6710413"/>
                  <a:gd name="connsiteX9" fmla="*/ 6762750 w 6884718"/>
                  <a:gd name="connsiteY9" fmla="*/ 2881363 h 6710413"/>
                  <a:gd name="connsiteX10" fmla="*/ 6877050 w 6884718"/>
                  <a:gd name="connsiteY10" fmla="*/ 3776713 h 6710413"/>
                  <a:gd name="connsiteX11" fmla="*/ 6438900 w 6884718"/>
                  <a:gd name="connsiteY11" fmla="*/ 4824463 h 6710413"/>
                  <a:gd name="connsiteX12" fmla="*/ 5715000 w 6884718"/>
                  <a:gd name="connsiteY12" fmla="*/ 4900663 h 6710413"/>
                  <a:gd name="connsiteX13" fmla="*/ 5048250 w 6884718"/>
                  <a:gd name="connsiteY13" fmla="*/ 5129263 h 6710413"/>
                  <a:gd name="connsiteX14" fmla="*/ 4772025 w 6884718"/>
                  <a:gd name="connsiteY14" fmla="*/ 5662663 h 6710413"/>
                  <a:gd name="connsiteX15" fmla="*/ 4705350 w 6884718"/>
                  <a:gd name="connsiteY15" fmla="*/ 6272263 h 6710413"/>
                  <a:gd name="connsiteX16" fmla="*/ 3886200 w 6884718"/>
                  <a:gd name="connsiteY16" fmla="*/ 6710413 h 6710413"/>
                  <a:gd name="connsiteX17" fmla="*/ 2514600 w 6884718"/>
                  <a:gd name="connsiteY17" fmla="*/ 6596113 h 6710413"/>
                  <a:gd name="connsiteX18" fmla="*/ 1790700 w 6884718"/>
                  <a:gd name="connsiteY18" fmla="*/ 6310363 h 6710413"/>
                  <a:gd name="connsiteX19" fmla="*/ 1466850 w 6884718"/>
                  <a:gd name="connsiteY19" fmla="*/ 4995913 h 6710413"/>
                  <a:gd name="connsiteX20" fmla="*/ 228600 w 6884718"/>
                  <a:gd name="connsiteY20" fmla="*/ 4386313 h 6710413"/>
                  <a:gd name="connsiteX21" fmla="*/ 0 w 6884718"/>
                  <a:gd name="connsiteY21" fmla="*/ 3643363 h 6710413"/>
                  <a:gd name="connsiteX22" fmla="*/ 247650 w 6884718"/>
                  <a:gd name="connsiteY22" fmla="*/ 2062213 h 6710413"/>
                  <a:gd name="connsiteX23" fmla="*/ 1581150 w 6884718"/>
                  <a:gd name="connsiteY23" fmla="*/ 1795513 h 6710413"/>
                  <a:gd name="connsiteX0" fmla="*/ 1581150 w 6884718"/>
                  <a:gd name="connsiteY0" fmla="*/ 1795513 h 6710413"/>
                  <a:gd name="connsiteX1" fmla="*/ 1752600 w 6884718"/>
                  <a:gd name="connsiteY1" fmla="*/ 1100189 h 6710413"/>
                  <a:gd name="connsiteX2" fmla="*/ 1962150 w 6884718"/>
                  <a:gd name="connsiteY2" fmla="*/ 252463 h 6710413"/>
                  <a:gd name="connsiteX3" fmla="*/ 3390900 w 6884718"/>
                  <a:gd name="connsiteY3" fmla="*/ 4813 h 6710413"/>
                  <a:gd name="connsiteX4" fmla="*/ 4800600 w 6884718"/>
                  <a:gd name="connsiteY4" fmla="*/ 252463 h 6710413"/>
                  <a:gd name="connsiteX5" fmla="*/ 5638800 w 6884718"/>
                  <a:gd name="connsiteY5" fmla="*/ 862063 h 6710413"/>
                  <a:gd name="connsiteX6" fmla="*/ 5476875 w 6884718"/>
                  <a:gd name="connsiteY6" fmla="*/ 1462138 h 6710413"/>
                  <a:gd name="connsiteX7" fmla="*/ 5562600 w 6884718"/>
                  <a:gd name="connsiteY7" fmla="*/ 2100313 h 6710413"/>
                  <a:gd name="connsiteX8" fmla="*/ 5857875 w 6884718"/>
                  <a:gd name="connsiteY8" fmla="*/ 2395588 h 6710413"/>
                  <a:gd name="connsiteX9" fmla="*/ 6362700 w 6884718"/>
                  <a:gd name="connsiteY9" fmla="*/ 2652763 h 6710413"/>
                  <a:gd name="connsiteX10" fmla="*/ 6762750 w 6884718"/>
                  <a:gd name="connsiteY10" fmla="*/ 2881363 h 6710413"/>
                  <a:gd name="connsiteX11" fmla="*/ 6877050 w 6884718"/>
                  <a:gd name="connsiteY11" fmla="*/ 3776713 h 6710413"/>
                  <a:gd name="connsiteX12" fmla="*/ 6438900 w 6884718"/>
                  <a:gd name="connsiteY12" fmla="*/ 4824463 h 6710413"/>
                  <a:gd name="connsiteX13" fmla="*/ 5715000 w 6884718"/>
                  <a:gd name="connsiteY13" fmla="*/ 4900663 h 6710413"/>
                  <a:gd name="connsiteX14" fmla="*/ 5048250 w 6884718"/>
                  <a:gd name="connsiteY14" fmla="*/ 5129263 h 6710413"/>
                  <a:gd name="connsiteX15" fmla="*/ 4772025 w 6884718"/>
                  <a:gd name="connsiteY15" fmla="*/ 5662663 h 6710413"/>
                  <a:gd name="connsiteX16" fmla="*/ 4705350 w 6884718"/>
                  <a:gd name="connsiteY16" fmla="*/ 6272263 h 6710413"/>
                  <a:gd name="connsiteX17" fmla="*/ 3886200 w 6884718"/>
                  <a:gd name="connsiteY17" fmla="*/ 6710413 h 6710413"/>
                  <a:gd name="connsiteX18" fmla="*/ 2514600 w 6884718"/>
                  <a:gd name="connsiteY18" fmla="*/ 6596113 h 6710413"/>
                  <a:gd name="connsiteX19" fmla="*/ 1790700 w 6884718"/>
                  <a:gd name="connsiteY19" fmla="*/ 6310363 h 6710413"/>
                  <a:gd name="connsiteX20" fmla="*/ 1466850 w 6884718"/>
                  <a:gd name="connsiteY20" fmla="*/ 4995913 h 6710413"/>
                  <a:gd name="connsiteX21" fmla="*/ 228600 w 6884718"/>
                  <a:gd name="connsiteY21" fmla="*/ 4386313 h 6710413"/>
                  <a:gd name="connsiteX22" fmla="*/ 0 w 6884718"/>
                  <a:gd name="connsiteY22" fmla="*/ 3643363 h 6710413"/>
                  <a:gd name="connsiteX23" fmla="*/ 247650 w 6884718"/>
                  <a:gd name="connsiteY23" fmla="*/ 2062213 h 6710413"/>
                  <a:gd name="connsiteX24" fmla="*/ 1581150 w 6884718"/>
                  <a:gd name="connsiteY24" fmla="*/ 1795513 h 6710413"/>
                  <a:gd name="connsiteX0" fmla="*/ 1581150 w 6884718"/>
                  <a:gd name="connsiteY0" fmla="*/ 1795513 h 6710413"/>
                  <a:gd name="connsiteX1" fmla="*/ 1752600 w 6884718"/>
                  <a:gd name="connsiteY1" fmla="*/ 1100189 h 6710413"/>
                  <a:gd name="connsiteX2" fmla="*/ 1962150 w 6884718"/>
                  <a:gd name="connsiteY2" fmla="*/ 252463 h 6710413"/>
                  <a:gd name="connsiteX3" fmla="*/ 3390900 w 6884718"/>
                  <a:gd name="connsiteY3" fmla="*/ 4813 h 6710413"/>
                  <a:gd name="connsiteX4" fmla="*/ 4800600 w 6884718"/>
                  <a:gd name="connsiteY4" fmla="*/ 252463 h 6710413"/>
                  <a:gd name="connsiteX5" fmla="*/ 5638800 w 6884718"/>
                  <a:gd name="connsiteY5" fmla="*/ 862063 h 6710413"/>
                  <a:gd name="connsiteX6" fmla="*/ 5476875 w 6884718"/>
                  <a:gd name="connsiteY6" fmla="*/ 1462138 h 6710413"/>
                  <a:gd name="connsiteX7" fmla="*/ 5562600 w 6884718"/>
                  <a:gd name="connsiteY7" fmla="*/ 2100313 h 6710413"/>
                  <a:gd name="connsiteX8" fmla="*/ 5857875 w 6884718"/>
                  <a:gd name="connsiteY8" fmla="*/ 2395588 h 6710413"/>
                  <a:gd name="connsiteX9" fmla="*/ 6362700 w 6884718"/>
                  <a:gd name="connsiteY9" fmla="*/ 2652763 h 6710413"/>
                  <a:gd name="connsiteX10" fmla="*/ 6762750 w 6884718"/>
                  <a:gd name="connsiteY10" fmla="*/ 2881363 h 6710413"/>
                  <a:gd name="connsiteX11" fmla="*/ 6877050 w 6884718"/>
                  <a:gd name="connsiteY11" fmla="*/ 3776713 h 6710413"/>
                  <a:gd name="connsiteX12" fmla="*/ 6438900 w 6884718"/>
                  <a:gd name="connsiteY12" fmla="*/ 4824463 h 6710413"/>
                  <a:gd name="connsiteX13" fmla="*/ 5715000 w 6884718"/>
                  <a:gd name="connsiteY13" fmla="*/ 4900663 h 6710413"/>
                  <a:gd name="connsiteX14" fmla="*/ 5048250 w 6884718"/>
                  <a:gd name="connsiteY14" fmla="*/ 5129263 h 6710413"/>
                  <a:gd name="connsiteX15" fmla="*/ 4772025 w 6884718"/>
                  <a:gd name="connsiteY15" fmla="*/ 5662663 h 6710413"/>
                  <a:gd name="connsiteX16" fmla="*/ 4705350 w 6884718"/>
                  <a:gd name="connsiteY16" fmla="*/ 6272263 h 6710413"/>
                  <a:gd name="connsiteX17" fmla="*/ 3886200 w 6884718"/>
                  <a:gd name="connsiteY17" fmla="*/ 6710413 h 6710413"/>
                  <a:gd name="connsiteX18" fmla="*/ 2514600 w 6884718"/>
                  <a:gd name="connsiteY18" fmla="*/ 6596113 h 6710413"/>
                  <a:gd name="connsiteX19" fmla="*/ 1790700 w 6884718"/>
                  <a:gd name="connsiteY19" fmla="*/ 6310363 h 6710413"/>
                  <a:gd name="connsiteX20" fmla="*/ 1466850 w 6884718"/>
                  <a:gd name="connsiteY20" fmla="*/ 4995913 h 6710413"/>
                  <a:gd name="connsiteX21" fmla="*/ 228600 w 6884718"/>
                  <a:gd name="connsiteY21" fmla="*/ 4386313 h 6710413"/>
                  <a:gd name="connsiteX22" fmla="*/ 0 w 6884718"/>
                  <a:gd name="connsiteY22" fmla="*/ 3643363 h 6710413"/>
                  <a:gd name="connsiteX23" fmla="*/ 247650 w 6884718"/>
                  <a:gd name="connsiteY23" fmla="*/ 2062213 h 6710413"/>
                  <a:gd name="connsiteX24" fmla="*/ 933450 w 6884718"/>
                  <a:gd name="connsiteY24" fmla="*/ 1928864 h 6710413"/>
                  <a:gd name="connsiteX25" fmla="*/ 1581150 w 6884718"/>
                  <a:gd name="connsiteY25" fmla="*/ 1795513 h 6710413"/>
                  <a:gd name="connsiteX0" fmla="*/ 1581150 w 6884718"/>
                  <a:gd name="connsiteY0" fmla="*/ 1795513 h 6710413"/>
                  <a:gd name="connsiteX1" fmla="*/ 1800225 w 6884718"/>
                  <a:gd name="connsiteY1" fmla="*/ 1033514 h 6710413"/>
                  <a:gd name="connsiteX2" fmla="*/ 1962150 w 6884718"/>
                  <a:gd name="connsiteY2" fmla="*/ 252463 h 6710413"/>
                  <a:gd name="connsiteX3" fmla="*/ 3390900 w 6884718"/>
                  <a:gd name="connsiteY3" fmla="*/ 4813 h 6710413"/>
                  <a:gd name="connsiteX4" fmla="*/ 4800600 w 6884718"/>
                  <a:gd name="connsiteY4" fmla="*/ 252463 h 6710413"/>
                  <a:gd name="connsiteX5" fmla="*/ 5638800 w 6884718"/>
                  <a:gd name="connsiteY5" fmla="*/ 862063 h 6710413"/>
                  <a:gd name="connsiteX6" fmla="*/ 5476875 w 6884718"/>
                  <a:gd name="connsiteY6" fmla="*/ 1462138 h 6710413"/>
                  <a:gd name="connsiteX7" fmla="*/ 5562600 w 6884718"/>
                  <a:gd name="connsiteY7" fmla="*/ 2100313 h 6710413"/>
                  <a:gd name="connsiteX8" fmla="*/ 5857875 w 6884718"/>
                  <a:gd name="connsiteY8" fmla="*/ 2395588 h 6710413"/>
                  <a:gd name="connsiteX9" fmla="*/ 6362700 w 6884718"/>
                  <a:gd name="connsiteY9" fmla="*/ 2652763 h 6710413"/>
                  <a:gd name="connsiteX10" fmla="*/ 6762750 w 6884718"/>
                  <a:gd name="connsiteY10" fmla="*/ 2881363 h 6710413"/>
                  <a:gd name="connsiteX11" fmla="*/ 6877050 w 6884718"/>
                  <a:gd name="connsiteY11" fmla="*/ 3776713 h 6710413"/>
                  <a:gd name="connsiteX12" fmla="*/ 6438900 w 6884718"/>
                  <a:gd name="connsiteY12" fmla="*/ 4824463 h 6710413"/>
                  <a:gd name="connsiteX13" fmla="*/ 5715000 w 6884718"/>
                  <a:gd name="connsiteY13" fmla="*/ 4900663 h 6710413"/>
                  <a:gd name="connsiteX14" fmla="*/ 5048250 w 6884718"/>
                  <a:gd name="connsiteY14" fmla="*/ 5129263 h 6710413"/>
                  <a:gd name="connsiteX15" fmla="*/ 4772025 w 6884718"/>
                  <a:gd name="connsiteY15" fmla="*/ 5662663 h 6710413"/>
                  <a:gd name="connsiteX16" fmla="*/ 4705350 w 6884718"/>
                  <a:gd name="connsiteY16" fmla="*/ 6272263 h 6710413"/>
                  <a:gd name="connsiteX17" fmla="*/ 3886200 w 6884718"/>
                  <a:gd name="connsiteY17" fmla="*/ 6710413 h 6710413"/>
                  <a:gd name="connsiteX18" fmla="*/ 2514600 w 6884718"/>
                  <a:gd name="connsiteY18" fmla="*/ 6596113 h 6710413"/>
                  <a:gd name="connsiteX19" fmla="*/ 1790700 w 6884718"/>
                  <a:gd name="connsiteY19" fmla="*/ 6310363 h 6710413"/>
                  <a:gd name="connsiteX20" fmla="*/ 1466850 w 6884718"/>
                  <a:gd name="connsiteY20" fmla="*/ 4995913 h 6710413"/>
                  <a:gd name="connsiteX21" fmla="*/ 228600 w 6884718"/>
                  <a:gd name="connsiteY21" fmla="*/ 4386313 h 6710413"/>
                  <a:gd name="connsiteX22" fmla="*/ 0 w 6884718"/>
                  <a:gd name="connsiteY22" fmla="*/ 3643363 h 6710413"/>
                  <a:gd name="connsiteX23" fmla="*/ 247650 w 6884718"/>
                  <a:gd name="connsiteY23" fmla="*/ 2062213 h 6710413"/>
                  <a:gd name="connsiteX24" fmla="*/ 933450 w 6884718"/>
                  <a:gd name="connsiteY24" fmla="*/ 1928864 h 6710413"/>
                  <a:gd name="connsiteX25" fmla="*/ 1581150 w 6884718"/>
                  <a:gd name="connsiteY25" fmla="*/ 1795513 h 6710413"/>
                  <a:gd name="connsiteX0" fmla="*/ 1581150 w 6884718"/>
                  <a:gd name="connsiteY0" fmla="*/ 1795513 h 6710413"/>
                  <a:gd name="connsiteX1" fmla="*/ 1800225 w 6884718"/>
                  <a:gd name="connsiteY1" fmla="*/ 1033514 h 6710413"/>
                  <a:gd name="connsiteX2" fmla="*/ 1962150 w 6884718"/>
                  <a:gd name="connsiteY2" fmla="*/ 252463 h 6710413"/>
                  <a:gd name="connsiteX3" fmla="*/ 3390900 w 6884718"/>
                  <a:gd name="connsiteY3" fmla="*/ 4813 h 6710413"/>
                  <a:gd name="connsiteX4" fmla="*/ 4800600 w 6884718"/>
                  <a:gd name="connsiteY4" fmla="*/ 252463 h 6710413"/>
                  <a:gd name="connsiteX5" fmla="*/ 5638800 w 6884718"/>
                  <a:gd name="connsiteY5" fmla="*/ 862063 h 6710413"/>
                  <a:gd name="connsiteX6" fmla="*/ 5476875 w 6884718"/>
                  <a:gd name="connsiteY6" fmla="*/ 1462138 h 6710413"/>
                  <a:gd name="connsiteX7" fmla="*/ 5562600 w 6884718"/>
                  <a:gd name="connsiteY7" fmla="*/ 2100313 h 6710413"/>
                  <a:gd name="connsiteX8" fmla="*/ 5857875 w 6884718"/>
                  <a:gd name="connsiteY8" fmla="*/ 2395588 h 6710413"/>
                  <a:gd name="connsiteX9" fmla="*/ 6362700 w 6884718"/>
                  <a:gd name="connsiteY9" fmla="*/ 2652763 h 6710413"/>
                  <a:gd name="connsiteX10" fmla="*/ 6762750 w 6884718"/>
                  <a:gd name="connsiteY10" fmla="*/ 2881363 h 6710413"/>
                  <a:gd name="connsiteX11" fmla="*/ 6877050 w 6884718"/>
                  <a:gd name="connsiteY11" fmla="*/ 3776713 h 6710413"/>
                  <a:gd name="connsiteX12" fmla="*/ 6438900 w 6884718"/>
                  <a:gd name="connsiteY12" fmla="*/ 4824463 h 6710413"/>
                  <a:gd name="connsiteX13" fmla="*/ 5715000 w 6884718"/>
                  <a:gd name="connsiteY13" fmla="*/ 4900663 h 6710413"/>
                  <a:gd name="connsiteX14" fmla="*/ 5048250 w 6884718"/>
                  <a:gd name="connsiteY14" fmla="*/ 5129263 h 6710413"/>
                  <a:gd name="connsiteX15" fmla="*/ 4772025 w 6884718"/>
                  <a:gd name="connsiteY15" fmla="*/ 5662663 h 6710413"/>
                  <a:gd name="connsiteX16" fmla="*/ 4705350 w 6884718"/>
                  <a:gd name="connsiteY16" fmla="*/ 6272263 h 6710413"/>
                  <a:gd name="connsiteX17" fmla="*/ 3886200 w 6884718"/>
                  <a:gd name="connsiteY17" fmla="*/ 6710413 h 6710413"/>
                  <a:gd name="connsiteX18" fmla="*/ 2514600 w 6884718"/>
                  <a:gd name="connsiteY18" fmla="*/ 6596113 h 6710413"/>
                  <a:gd name="connsiteX19" fmla="*/ 1790700 w 6884718"/>
                  <a:gd name="connsiteY19" fmla="*/ 6310363 h 6710413"/>
                  <a:gd name="connsiteX20" fmla="*/ 1466850 w 6884718"/>
                  <a:gd name="connsiteY20" fmla="*/ 4995913 h 6710413"/>
                  <a:gd name="connsiteX21" fmla="*/ 228600 w 6884718"/>
                  <a:gd name="connsiteY21" fmla="*/ 4386313 h 6710413"/>
                  <a:gd name="connsiteX22" fmla="*/ 0 w 6884718"/>
                  <a:gd name="connsiteY22" fmla="*/ 3643363 h 6710413"/>
                  <a:gd name="connsiteX23" fmla="*/ 247650 w 6884718"/>
                  <a:gd name="connsiteY23" fmla="*/ 2062213 h 6710413"/>
                  <a:gd name="connsiteX24" fmla="*/ 619125 w 6884718"/>
                  <a:gd name="connsiteY24" fmla="*/ 1757414 h 6710413"/>
                  <a:gd name="connsiteX25" fmla="*/ 933450 w 6884718"/>
                  <a:gd name="connsiteY25" fmla="*/ 1928864 h 6710413"/>
                  <a:gd name="connsiteX26" fmla="*/ 1581150 w 6884718"/>
                  <a:gd name="connsiteY26" fmla="*/ 1795513 h 6710413"/>
                  <a:gd name="connsiteX0" fmla="*/ 1581150 w 6884718"/>
                  <a:gd name="connsiteY0" fmla="*/ 1795513 h 6710413"/>
                  <a:gd name="connsiteX1" fmla="*/ 1800225 w 6884718"/>
                  <a:gd name="connsiteY1" fmla="*/ 1033514 h 6710413"/>
                  <a:gd name="connsiteX2" fmla="*/ 1962150 w 6884718"/>
                  <a:gd name="connsiteY2" fmla="*/ 252463 h 6710413"/>
                  <a:gd name="connsiteX3" fmla="*/ 3390900 w 6884718"/>
                  <a:gd name="connsiteY3" fmla="*/ 4813 h 6710413"/>
                  <a:gd name="connsiteX4" fmla="*/ 4800600 w 6884718"/>
                  <a:gd name="connsiteY4" fmla="*/ 252463 h 6710413"/>
                  <a:gd name="connsiteX5" fmla="*/ 5638800 w 6884718"/>
                  <a:gd name="connsiteY5" fmla="*/ 862063 h 6710413"/>
                  <a:gd name="connsiteX6" fmla="*/ 5476875 w 6884718"/>
                  <a:gd name="connsiteY6" fmla="*/ 1462138 h 6710413"/>
                  <a:gd name="connsiteX7" fmla="*/ 5562600 w 6884718"/>
                  <a:gd name="connsiteY7" fmla="*/ 2100313 h 6710413"/>
                  <a:gd name="connsiteX8" fmla="*/ 5857875 w 6884718"/>
                  <a:gd name="connsiteY8" fmla="*/ 2395588 h 6710413"/>
                  <a:gd name="connsiteX9" fmla="*/ 6362700 w 6884718"/>
                  <a:gd name="connsiteY9" fmla="*/ 2652763 h 6710413"/>
                  <a:gd name="connsiteX10" fmla="*/ 6762750 w 6884718"/>
                  <a:gd name="connsiteY10" fmla="*/ 2881363 h 6710413"/>
                  <a:gd name="connsiteX11" fmla="*/ 6877050 w 6884718"/>
                  <a:gd name="connsiteY11" fmla="*/ 3776713 h 6710413"/>
                  <a:gd name="connsiteX12" fmla="*/ 6438900 w 6884718"/>
                  <a:gd name="connsiteY12" fmla="*/ 4824463 h 6710413"/>
                  <a:gd name="connsiteX13" fmla="*/ 5715000 w 6884718"/>
                  <a:gd name="connsiteY13" fmla="*/ 4900663 h 6710413"/>
                  <a:gd name="connsiteX14" fmla="*/ 5048250 w 6884718"/>
                  <a:gd name="connsiteY14" fmla="*/ 5129263 h 6710413"/>
                  <a:gd name="connsiteX15" fmla="*/ 4772025 w 6884718"/>
                  <a:gd name="connsiteY15" fmla="*/ 5662663 h 6710413"/>
                  <a:gd name="connsiteX16" fmla="*/ 4705350 w 6884718"/>
                  <a:gd name="connsiteY16" fmla="*/ 6272263 h 6710413"/>
                  <a:gd name="connsiteX17" fmla="*/ 3886200 w 6884718"/>
                  <a:gd name="connsiteY17" fmla="*/ 6710413 h 6710413"/>
                  <a:gd name="connsiteX18" fmla="*/ 2514600 w 6884718"/>
                  <a:gd name="connsiteY18" fmla="*/ 6596113 h 6710413"/>
                  <a:gd name="connsiteX19" fmla="*/ 1790700 w 6884718"/>
                  <a:gd name="connsiteY19" fmla="*/ 6310363 h 6710413"/>
                  <a:gd name="connsiteX20" fmla="*/ 1466850 w 6884718"/>
                  <a:gd name="connsiteY20" fmla="*/ 4995913 h 6710413"/>
                  <a:gd name="connsiteX21" fmla="*/ 228600 w 6884718"/>
                  <a:gd name="connsiteY21" fmla="*/ 4386313 h 6710413"/>
                  <a:gd name="connsiteX22" fmla="*/ 0 w 6884718"/>
                  <a:gd name="connsiteY22" fmla="*/ 3643363 h 6710413"/>
                  <a:gd name="connsiteX23" fmla="*/ 247650 w 6884718"/>
                  <a:gd name="connsiteY23" fmla="*/ 2062213 h 6710413"/>
                  <a:gd name="connsiteX24" fmla="*/ 619125 w 6884718"/>
                  <a:gd name="connsiteY24" fmla="*/ 1757414 h 6710413"/>
                  <a:gd name="connsiteX25" fmla="*/ 1028700 w 6884718"/>
                  <a:gd name="connsiteY25" fmla="*/ 1766939 h 6710413"/>
                  <a:gd name="connsiteX26" fmla="*/ 1581150 w 6884718"/>
                  <a:gd name="connsiteY26" fmla="*/ 1795513 h 6710413"/>
                  <a:gd name="connsiteX0" fmla="*/ 1581150 w 6884718"/>
                  <a:gd name="connsiteY0" fmla="*/ 1795513 h 6710413"/>
                  <a:gd name="connsiteX1" fmla="*/ 1876425 w 6884718"/>
                  <a:gd name="connsiteY1" fmla="*/ 976364 h 6710413"/>
                  <a:gd name="connsiteX2" fmla="*/ 1962150 w 6884718"/>
                  <a:gd name="connsiteY2" fmla="*/ 252463 h 6710413"/>
                  <a:gd name="connsiteX3" fmla="*/ 3390900 w 6884718"/>
                  <a:gd name="connsiteY3" fmla="*/ 4813 h 6710413"/>
                  <a:gd name="connsiteX4" fmla="*/ 4800600 w 6884718"/>
                  <a:gd name="connsiteY4" fmla="*/ 252463 h 6710413"/>
                  <a:gd name="connsiteX5" fmla="*/ 5638800 w 6884718"/>
                  <a:gd name="connsiteY5" fmla="*/ 862063 h 6710413"/>
                  <a:gd name="connsiteX6" fmla="*/ 5476875 w 6884718"/>
                  <a:gd name="connsiteY6" fmla="*/ 1462138 h 6710413"/>
                  <a:gd name="connsiteX7" fmla="*/ 5562600 w 6884718"/>
                  <a:gd name="connsiteY7" fmla="*/ 2100313 h 6710413"/>
                  <a:gd name="connsiteX8" fmla="*/ 5857875 w 6884718"/>
                  <a:gd name="connsiteY8" fmla="*/ 2395588 h 6710413"/>
                  <a:gd name="connsiteX9" fmla="*/ 6362700 w 6884718"/>
                  <a:gd name="connsiteY9" fmla="*/ 2652763 h 6710413"/>
                  <a:gd name="connsiteX10" fmla="*/ 6762750 w 6884718"/>
                  <a:gd name="connsiteY10" fmla="*/ 2881363 h 6710413"/>
                  <a:gd name="connsiteX11" fmla="*/ 6877050 w 6884718"/>
                  <a:gd name="connsiteY11" fmla="*/ 3776713 h 6710413"/>
                  <a:gd name="connsiteX12" fmla="*/ 6438900 w 6884718"/>
                  <a:gd name="connsiteY12" fmla="*/ 4824463 h 6710413"/>
                  <a:gd name="connsiteX13" fmla="*/ 5715000 w 6884718"/>
                  <a:gd name="connsiteY13" fmla="*/ 4900663 h 6710413"/>
                  <a:gd name="connsiteX14" fmla="*/ 5048250 w 6884718"/>
                  <a:gd name="connsiteY14" fmla="*/ 5129263 h 6710413"/>
                  <a:gd name="connsiteX15" fmla="*/ 4772025 w 6884718"/>
                  <a:gd name="connsiteY15" fmla="*/ 5662663 h 6710413"/>
                  <a:gd name="connsiteX16" fmla="*/ 4705350 w 6884718"/>
                  <a:gd name="connsiteY16" fmla="*/ 6272263 h 6710413"/>
                  <a:gd name="connsiteX17" fmla="*/ 3886200 w 6884718"/>
                  <a:gd name="connsiteY17" fmla="*/ 6710413 h 6710413"/>
                  <a:gd name="connsiteX18" fmla="*/ 2514600 w 6884718"/>
                  <a:gd name="connsiteY18" fmla="*/ 6596113 h 6710413"/>
                  <a:gd name="connsiteX19" fmla="*/ 1790700 w 6884718"/>
                  <a:gd name="connsiteY19" fmla="*/ 6310363 h 6710413"/>
                  <a:gd name="connsiteX20" fmla="*/ 1466850 w 6884718"/>
                  <a:gd name="connsiteY20" fmla="*/ 4995913 h 6710413"/>
                  <a:gd name="connsiteX21" fmla="*/ 228600 w 6884718"/>
                  <a:gd name="connsiteY21" fmla="*/ 4386313 h 6710413"/>
                  <a:gd name="connsiteX22" fmla="*/ 0 w 6884718"/>
                  <a:gd name="connsiteY22" fmla="*/ 3643363 h 6710413"/>
                  <a:gd name="connsiteX23" fmla="*/ 247650 w 6884718"/>
                  <a:gd name="connsiteY23" fmla="*/ 2062213 h 6710413"/>
                  <a:gd name="connsiteX24" fmla="*/ 619125 w 6884718"/>
                  <a:gd name="connsiteY24" fmla="*/ 1757414 h 6710413"/>
                  <a:gd name="connsiteX25" fmla="*/ 1028700 w 6884718"/>
                  <a:gd name="connsiteY25" fmla="*/ 1766939 h 6710413"/>
                  <a:gd name="connsiteX26" fmla="*/ 1581150 w 6884718"/>
                  <a:gd name="connsiteY26" fmla="*/ 1795513 h 6710413"/>
                  <a:gd name="connsiteX0" fmla="*/ 1581150 w 6884718"/>
                  <a:gd name="connsiteY0" fmla="*/ 1795513 h 6710413"/>
                  <a:gd name="connsiteX1" fmla="*/ 1895475 w 6884718"/>
                  <a:gd name="connsiteY1" fmla="*/ 976364 h 6710413"/>
                  <a:gd name="connsiteX2" fmla="*/ 1962150 w 6884718"/>
                  <a:gd name="connsiteY2" fmla="*/ 252463 h 6710413"/>
                  <a:gd name="connsiteX3" fmla="*/ 3390900 w 6884718"/>
                  <a:gd name="connsiteY3" fmla="*/ 4813 h 6710413"/>
                  <a:gd name="connsiteX4" fmla="*/ 4800600 w 6884718"/>
                  <a:gd name="connsiteY4" fmla="*/ 252463 h 6710413"/>
                  <a:gd name="connsiteX5" fmla="*/ 5638800 w 6884718"/>
                  <a:gd name="connsiteY5" fmla="*/ 862063 h 6710413"/>
                  <a:gd name="connsiteX6" fmla="*/ 5476875 w 6884718"/>
                  <a:gd name="connsiteY6" fmla="*/ 1462138 h 6710413"/>
                  <a:gd name="connsiteX7" fmla="*/ 5562600 w 6884718"/>
                  <a:gd name="connsiteY7" fmla="*/ 2100313 h 6710413"/>
                  <a:gd name="connsiteX8" fmla="*/ 5857875 w 6884718"/>
                  <a:gd name="connsiteY8" fmla="*/ 2395588 h 6710413"/>
                  <a:gd name="connsiteX9" fmla="*/ 6362700 w 6884718"/>
                  <a:gd name="connsiteY9" fmla="*/ 2652763 h 6710413"/>
                  <a:gd name="connsiteX10" fmla="*/ 6762750 w 6884718"/>
                  <a:gd name="connsiteY10" fmla="*/ 2881363 h 6710413"/>
                  <a:gd name="connsiteX11" fmla="*/ 6877050 w 6884718"/>
                  <a:gd name="connsiteY11" fmla="*/ 3776713 h 6710413"/>
                  <a:gd name="connsiteX12" fmla="*/ 6438900 w 6884718"/>
                  <a:gd name="connsiteY12" fmla="*/ 4824463 h 6710413"/>
                  <a:gd name="connsiteX13" fmla="*/ 5715000 w 6884718"/>
                  <a:gd name="connsiteY13" fmla="*/ 4900663 h 6710413"/>
                  <a:gd name="connsiteX14" fmla="*/ 5048250 w 6884718"/>
                  <a:gd name="connsiteY14" fmla="*/ 5129263 h 6710413"/>
                  <a:gd name="connsiteX15" fmla="*/ 4772025 w 6884718"/>
                  <a:gd name="connsiteY15" fmla="*/ 5662663 h 6710413"/>
                  <a:gd name="connsiteX16" fmla="*/ 4705350 w 6884718"/>
                  <a:gd name="connsiteY16" fmla="*/ 6272263 h 6710413"/>
                  <a:gd name="connsiteX17" fmla="*/ 3886200 w 6884718"/>
                  <a:gd name="connsiteY17" fmla="*/ 6710413 h 6710413"/>
                  <a:gd name="connsiteX18" fmla="*/ 2514600 w 6884718"/>
                  <a:gd name="connsiteY18" fmla="*/ 6596113 h 6710413"/>
                  <a:gd name="connsiteX19" fmla="*/ 1790700 w 6884718"/>
                  <a:gd name="connsiteY19" fmla="*/ 6310363 h 6710413"/>
                  <a:gd name="connsiteX20" fmla="*/ 1466850 w 6884718"/>
                  <a:gd name="connsiteY20" fmla="*/ 4995913 h 6710413"/>
                  <a:gd name="connsiteX21" fmla="*/ 228600 w 6884718"/>
                  <a:gd name="connsiteY21" fmla="*/ 4386313 h 6710413"/>
                  <a:gd name="connsiteX22" fmla="*/ 0 w 6884718"/>
                  <a:gd name="connsiteY22" fmla="*/ 3643363 h 6710413"/>
                  <a:gd name="connsiteX23" fmla="*/ 247650 w 6884718"/>
                  <a:gd name="connsiteY23" fmla="*/ 2062213 h 6710413"/>
                  <a:gd name="connsiteX24" fmla="*/ 619125 w 6884718"/>
                  <a:gd name="connsiteY24" fmla="*/ 1757414 h 6710413"/>
                  <a:gd name="connsiteX25" fmla="*/ 1028700 w 6884718"/>
                  <a:gd name="connsiteY25" fmla="*/ 1766939 h 6710413"/>
                  <a:gd name="connsiteX26" fmla="*/ 1581150 w 6884718"/>
                  <a:gd name="connsiteY26" fmla="*/ 1795513 h 6710413"/>
                  <a:gd name="connsiteX0" fmla="*/ 1657350 w 6884718"/>
                  <a:gd name="connsiteY0" fmla="*/ 1500238 h 6710413"/>
                  <a:gd name="connsiteX1" fmla="*/ 1895475 w 6884718"/>
                  <a:gd name="connsiteY1" fmla="*/ 976364 h 6710413"/>
                  <a:gd name="connsiteX2" fmla="*/ 1962150 w 6884718"/>
                  <a:gd name="connsiteY2" fmla="*/ 252463 h 6710413"/>
                  <a:gd name="connsiteX3" fmla="*/ 3390900 w 6884718"/>
                  <a:gd name="connsiteY3" fmla="*/ 4813 h 6710413"/>
                  <a:gd name="connsiteX4" fmla="*/ 4800600 w 6884718"/>
                  <a:gd name="connsiteY4" fmla="*/ 252463 h 6710413"/>
                  <a:gd name="connsiteX5" fmla="*/ 5638800 w 6884718"/>
                  <a:gd name="connsiteY5" fmla="*/ 862063 h 6710413"/>
                  <a:gd name="connsiteX6" fmla="*/ 5476875 w 6884718"/>
                  <a:gd name="connsiteY6" fmla="*/ 1462138 h 6710413"/>
                  <a:gd name="connsiteX7" fmla="*/ 5562600 w 6884718"/>
                  <a:gd name="connsiteY7" fmla="*/ 2100313 h 6710413"/>
                  <a:gd name="connsiteX8" fmla="*/ 5857875 w 6884718"/>
                  <a:gd name="connsiteY8" fmla="*/ 2395588 h 6710413"/>
                  <a:gd name="connsiteX9" fmla="*/ 6362700 w 6884718"/>
                  <a:gd name="connsiteY9" fmla="*/ 2652763 h 6710413"/>
                  <a:gd name="connsiteX10" fmla="*/ 6762750 w 6884718"/>
                  <a:gd name="connsiteY10" fmla="*/ 2881363 h 6710413"/>
                  <a:gd name="connsiteX11" fmla="*/ 6877050 w 6884718"/>
                  <a:gd name="connsiteY11" fmla="*/ 3776713 h 6710413"/>
                  <a:gd name="connsiteX12" fmla="*/ 6438900 w 6884718"/>
                  <a:gd name="connsiteY12" fmla="*/ 4824463 h 6710413"/>
                  <a:gd name="connsiteX13" fmla="*/ 5715000 w 6884718"/>
                  <a:gd name="connsiteY13" fmla="*/ 4900663 h 6710413"/>
                  <a:gd name="connsiteX14" fmla="*/ 5048250 w 6884718"/>
                  <a:gd name="connsiteY14" fmla="*/ 5129263 h 6710413"/>
                  <a:gd name="connsiteX15" fmla="*/ 4772025 w 6884718"/>
                  <a:gd name="connsiteY15" fmla="*/ 5662663 h 6710413"/>
                  <a:gd name="connsiteX16" fmla="*/ 4705350 w 6884718"/>
                  <a:gd name="connsiteY16" fmla="*/ 6272263 h 6710413"/>
                  <a:gd name="connsiteX17" fmla="*/ 3886200 w 6884718"/>
                  <a:gd name="connsiteY17" fmla="*/ 6710413 h 6710413"/>
                  <a:gd name="connsiteX18" fmla="*/ 2514600 w 6884718"/>
                  <a:gd name="connsiteY18" fmla="*/ 6596113 h 6710413"/>
                  <a:gd name="connsiteX19" fmla="*/ 1790700 w 6884718"/>
                  <a:gd name="connsiteY19" fmla="*/ 6310363 h 6710413"/>
                  <a:gd name="connsiteX20" fmla="*/ 1466850 w 6884718"/>
                  <a:gd name="connsiteY20" fmla="*/ 4995913 h 6710413"/>
                  <a:gd name="connsiteX21" fmla="*/ 228600 w 6884718"/>
                  <a:gd name="connsiteY21" fmla="*/ 4386313 h 6710413"/>
                  <a:gd name="connsiteX22" fmla="*/ 0 w 6884718"/>
                  <a:gd name="connsiteY22" fmla="*/ 3643363 h 6710413"/>
                  <a:gd name="connsiteX23" fmla="*/ 247650 w 6884718"/>
                  <a:gd name="connsiteY23" fmla="*/ 2062213 h 6710413"/>
                  <a:gd name="connsiteX24" fmla="*/ 619125 w 6884718"/>
                  <a:gd name="connsiteY24" fmla="*/ 1757414 h 6710413"/>
                  <a:gd name="connsiteX25" fmla="*/ 1028700 w 6884718"/>
                  <a:gd name="connsiteY25" fmla="*/ 1766939 h 6710413"/>
                  <a:gd name="connsiteX26" fmla="*/ 1657350 w 6884718"/>
                  <a:gd name="connsiteY26" fmla="*/ 1500238 h 6710413"/>
                  <a:gd name="connsiteX0" fmla="*/ 1571625 w 6884718"/>
                  <a:gd name="connsiteY0" fmla="*/ 1500238 h 6710413"/>
                  <a:gd name="connsiteX1" fmla="*/ 1895475 w 6884718"/>
                  <a:gd name="connsiteY1" fmla="*/ 976364 h 6710413"/>
                  <a:gd name="connsiteX2" fmla="*/ 1962150 w 6884718"/>
                  <a:gd name="connsiteY2" fmla="*/ 252463 h 6710413"/>
                  <a:gd name="connsiteX3" fmla="*/ 3390900 w 6884718"/>
                  <a:gd name="connsiteY3" fmla="*/ 4813 h 6710413"/>
                  <a:gd name="connsiteX4" fmla="*/ 4800600 w 6884718"/>
                  <a:gd name="connsiteY4" fmla="*/ 252463 h 6710413"/>
                  <a:gd name="connsiteX5" fmla="*/ 5638800 w 6884718"/>
                  <a:gd name="connsiteY5" fmla="*/ 862063 h 6710413"/>
                  <a:gd name="connsiteX6" fmla="*/ 5476875 w 6884718"/>
                  <a:gd name="connsiteY6" fmla="*/ 1462138 h 6710413"/>
                  <a:gd name="connsiteX7" fmla="*/ 5562600 w 6884718"/>
                  <a:gd name="connsiteY7" fmla="*/ 2100313 h 6710413"/>
                  <a:gd name="connsiteX8" fmla="*/ 5857875 w 6884718"/>
                  <a:gd name="connsiteY8" fmla="*/ 2395588 h 6710413"/>
                  <a:gd name="connsiteX9" fmla="*/ 6362700 w 6884718"/>
                  <a:gd name="connsiteY9" fmla="*/ 2652763 h 6710413"/>
                  <a:gd name="connsiteX10" fmla="*/ 6762750 w 6884718"/>
                  <a:gd name="connsiteY10" fmla="*/ 2881363 h 6710413"/>
                  <a:gd name="connsiteX11" fmla="*/ 6877050 w 6884718"/>
                  <a:gd name="connsiteY11" fmla="*/ 3776713 h 6710413"/>
                  <a:gd name="connsiteX12" fmla="*/ 6438900 w 6884718"/>
                  <a:gd name="connsiteY12" fmla="*/ 4824463 h 6710413"/>
                  <a:gd name="connsiteX13" fmla="*/ 5715000 w 6884718"/>
                  <a:gd name="connsiteY13" fmla="*/ 4900663 h 6710413"/>
                  <a:gd name="connsiteX14" fmla="*/ 5048250 w 6884718"/>
                  <a:gd name="connsiteY14" fmla="*/ 5129263 h 6710413"/>
                  <a:gd name="connsiteX15" fmla="*/ 4772025 w 6884718"/>
                  <a:gd name="connsiteY15" fmla="*/ 5662663 h 6710413"/>
                  <a:gd name="connsiteX16" fmla="*/ 4705350 w 6884718"/>
                  <a:gd name="connsiteY16" fmla="*/ 6272263 h 6710413"/>
                  <a:gd name="connsiteX17" fmla="*/ 3886200 w 6884718"/>
                  <a:gd name="connsiteY17" fmla="*/ 6710413 h 6710413"/>
                  <a:gd name="connsiteX18" fmla="*/ 2514600 w 6884718"/>
                  <a:gd name="connsiteY18" fmla="*/ 6596113 h 6710413"/>
                  <a:gd name="connsiteX19" fmla="*/ 1790700 w 6884718"/>
                  <a:gd name="connsiteY19" fmla="*/ 6310363 h 6710413"/>
                  <a:gd name="connsiteX20" fmla="*/ 1466850 w 6884718"/>
                  <a:gd name="connsiteY20" fmla="*/ 4995913 h 6710413"/>
                  <a:gd name="connsiteX21" fmla="*/ 228600 w 6884718"/>
                  <a:gd name="connsiteY21" fmla="*/ 4386313 h 6710413"/>
                  <a:gd name="connsiteX22" fmla="*/ 0 w 6884718"/>
                  <a:gd name="connsiteY22" fmla="*/ 3643363 h 6710413"/>
                  <a:gd name="connsiteX23" fmla="*/ 247650 w 6884718"/>
                  <a:gd name="connsiteY23" fmla="*/ 2062213 h 6710413"/>
                  <a:gd name="connsiteX24" fmla="*/ 619125 w 6884718"/>
                  <a:gd name="connsiteY24" fmla="*/ 1757414 h 6710413"/>
                  <a:gd name="connsiteX25" fmla="*/ 1028700 w 6884718"/>
                  <a:gd name="connsiteY25" fmla="*/ 1766939 h 6710413"/>
                  <a:gd name="connsiteX26" fmla="*/ 1571625 w 6884718"/>
                  <a:gd name="connsiteY26" fmla="*/ 1500238 h 6710413"/>
                  <a:gd name="connsiteX0" fmla="*/ 1571625 w 6884718"/>
                  <a:gd name="connsiteY0" fmla="*/ 1500238 h 6710413"/>
                  <a:gd name="connsiteX1" fmla="*/ 1885950 w 6884718"/>
                  <a:gd name="connsiteY1" fmla="*/ 938264 h 6710413"/>
                  <a:gd name="connsiteX2" fmla="*/ 1962150 w 6884718"/>
                  <a:gd name="connsiteY2" fmla="*/ 252463 h 6710413"/>
                  <a:gd name="connsiteX3" fmla="*/ 3390900 w 6884718"/>
                  <a:gd name="connsiteY3" fmla="*/ 4813 h 6710413"/>
                  <a:gd name="connsiteX4" fmla="*/ 4800600 w 6884718"/>
                  <a:gd name="connsiteY4" fmla="*/ 252463 h 6710413"/>
                  <a:gd name="connsiteX5" fmla="*/ 5638800 w 6884718"/>
                  <a:gd name="connsiteY5" fmla="*/ 862063 h 6710413"/>
                  <a:gd name="connsiteX6" fmla="*/ 5476875 w 6884718"/>
                  <a:gd name="connsiteY6" fmla="*/ 1462138 h 6710413"/>
                  <a:gd name="connsiteX7" fmla="*/ 5562600 w 6884718"/>
                  <a:gd name="connsiteY7" fmla="*/ 2100313 h 6710413"/>
                  <a:gd name="connsiteX8" fmla="*/ 5857875 w 6884718"/>
                  <a:gd name="connsiteY8" fmla="*/ 2395588 h 6710413"/>
                  <a:gd name="connsiteX9" fmla="*/ 6362700 w 6884718"/>
                  <a:gd name="connsiteY9" fmla="*/ 2652763 h 6710413"/>
                  <a:gd name="connsiteX10" fmla="*/ 6762750 w 6884718"/>
                  <a:gd name="connsiteY10" fmla="*/ 2881363 h 6710413"/>
                  <a:gd name="connsiteX11" fmla="*/ 6877050 w 6884718"/>
                  <a:gd name="connsiteY11" fmla="*/ 3776713 h 6710413"/>
                  <a:gd name="connsiteX12" fmla="*/ 6438900 w 6884718"/>
                  <a:gd name="connsiteY12" fmla="*/ 4824463 h 6710413"/>
                  <a:gd name="connsiteX13" fmla="*/ 5715000 w 6884718"/>
                  <a:gd name="connsiteY13" fmla="*/ 4900663 h 6710413"/>
                  <a:gd name="connsiteX14" fmla="*/ 5048250 w 6884718"/>
                  <a:gd name="connsiteY14" fmla="*/ 5129263 h 6710413"/>
                  <a:gd name="connsiteX15" fmla="*/ 4772025 w 6884718"/>
                  <a:gd name="connsiteY15" fmla="*/ 5662663 h 6710413"/>
                  <a:gd name="connsiteX16" fmla="*/ 4705350 w 6884718"/>
                  <a:gd name="connsiteY16" fmla="*/ 6272263 h 6710413"/>
                  <a:gd name="connsiteX17" fmla="*/ 3886200 w 6884718"/>
                  <a:gd name="connsiteY17" fmla="*/ 6710413 h 6710413"/>
                  <a:gd name="connsiteX18" fmla="*/ 2514600 w 6884718"/>
                  <a:gd name="connsiteY18" fmla="*/ 6596113 h 6710413"/>
                  <a:gd name="connsiteX19" fmla="*/ 1790700 w 6884718"/>
                  <a:gd name="connsiteY19" fmla="*/ 6310363 h 6710413"/>
                  <a:gd name="connsiteX20" fmla="*/ 1466850 w 6884718"/>
                  <a:gd name="connsiteY20" fmla="*/ 4995913 h 6710413"/>
                  <a:gd name="connsiteX21" fmla="*/ 228600 w 6884718"/>
                  <a:gd name="connsiteY21" fmla="*/ 4386313 h 6710413"/>
                  <a:gd name="connsiteX22" fmla="*/ 0 w 6884718"/>
                  <a:gd name="connsiteY22" fmla="*/ 3643363 h 6710413"/>
                  <a:gd name="connsiteX23" fmla="*/ 247650 w 6884718"/>
                  <a:gd name="connsiteY23" fmla="*/ 2062213 h 6710413"/>
                  <a:gd name="connsiteX24" fmla="*/ 619125 w 6884718"/>
                  <a:gd name="connsiteY24" fmla="*/ 1757414 h 6710413"/>
                  <a:gd name="connsiteX25" fmla="*/ 1028700 w 6884718"/>
                  <a:gd name="connsiteY25" fmla="*/ 1766939 h 6710413"/>
                  <a:gd name="connsiteX26" fmla="*/ 1571625 w 6884718"/>
                  <a:gd name="connsiteY26" fmla="*/ 1500238 h 6710413"/>
                  <a:gd name="connsiteX0" fmla="*/ 1609725 w 6884718"/>
                  <a:gd name="connsiteY0" fmla="*/ 1538338 h 6710413"/>
                  <a:gd name="connsiteX1" fmla="*/ 1885950 w 6884718"/>
                  <a:gd name="connsiteY1" fmla="*/ 938264 h 6710413"/>
                  <a:gd name="connsiteX2" fmla="*/ 1962150 w 6884718"/>
                  <a:gd name="connsiteY2" fmla="*/ 252463 h 6710413"/>
                  <a:gd name="connsiteX3" fmla="*/ 3390900 w 6884718"/>
                  <a:gd name="connsiteY3" fmla="*/ 4813 h 6710413"/>
                  <a:gd name="connsiteX4" fmla="*/ 4800600 w 6884718"/>
                  <a:gd name="connsiteY4" fmla="*/ 252463 h 6710413"/>
                  <a:gd name="connsiteX5" fmla="*/ 5638800 w 6884718"/>
                  <a:gd name="connsiteY5" fmla="*/ 862063 h 6710413"/>
                  <a:gd name="connsiteX6" fmla="*/ 5476875 w 6884718"/>
                  <a:gd name="connsiteY6" fmla="*/ 1462138 h 6710413"/>
                  <a:gd name="connsiteX7" fmla="*/ 5562600 w 6884718"/>
                  <a:gd name="connsiteY7" fmla="*/ 2100313 h 6710413"/>
                  <a:gd name="connsiteX8" fmla="*/ 5857875 w 6884718"/>
                  <a:gd name="connsiteY8" fmla="*/ 2395588 h 6710413"/>
                  <a:gd name="connsiteX9" fmla="*/ 6362700 w 6884718"/>
                  <a:gd name="connsiteY9" fmla="*/ 2652763 h 6710413"/>
                  <a:gd name="connsiteX10" fmla="*/ 6762750 w 6884718"/>
                  <a:gd name="connsiteY10" fmla="*/ 2881363 h 6710413"/>
                  <a:gd name="connsiteX11" fmla="*/ 6877050 w 6884718"/>
                  <a:gd name="connsiteY11" fmla="*/ 3776713 h 6710413"/>
                  <a:gd name="connsiteX12" fmla="*/ 6438900 w 6884718"/>
                  <a:gd name="connsiteY12" fmla="*/ 4824463 h 6710413"/>
                  <a:gd name="connsiteX13" fmla="*/ 5715000 w 6884718"/>
                  <a:gd name="connsiteY13" fmla="*/ 4900663 h 6710413"/>
                  <a:gd name="connsiteX14" fmla="*/ 5048250 w 6884718"/>
                  <a:gd name="connsiteY14" fmla="*/ 5129263 h 6710413"/>
                  <a:gd name="connsiteX15" fmla="*/ 4772025 w 6884718"/>
                  <a:gd name="connsiteY15" fmla="*/ 5662663 h 6710413"/>
                  <a:gd name="connsiteX16" fmla="*/ 4705350 w 6884718"/>
                  <a:gd name="connsiteY16" fmla="*/ 6272263 h 6710413"/>
                  <a:gd name="connsiteX17" fmla="*/ 3886200 w 6884718"/>
                  <a:gd name="connsiteY17" fmla="*/ 6710413 h 6710413"/>
                  <a:gd name="connsiteX18" fmla="*/ 2514600 w 6884718"/>
                  <a:gd name="connsiteY18" fmla="*/ 6596113 h 6710413"/>
                  <a:gd name="connsiteX19" fmla="*/ 1790700 w 6884718"/>
                  <a:gd name="connsiteY19" fmla="*/ 6310363 h 6710413"/>
                  <a:gd name="connsiteX20" fmla="*/ 1466850 w 6884718"/>
                  <a:gd name="connsiteY20" fmla="*/ 4995913 h 6710413"/>
                  <a:gd name="connsiteX21" fmla="*/ 228600 w 6884718"/>
                  <a:gd name="connsiteY21" fmla="*/ 4386313 h 6710413"/>
                  <a:gd name="connsiteX22" fmla="*/ 0 w 6884718"/>
                  <a:gd name="connsiteY22" fmla="*/ 3643363 h 6710413"/>
                  <a:gd name="connsiteX23" fmla="*/ 247650 w 6884718"/>
                  <a:gd name="connsiteY23" fmla="*/ 2062213 h 6710413"/>
                  <a:gd name="connsiteX24" fmla="*/ 619125 w 6884718"/>
                  <a:gd name="connsiteY24" fmla="*/ 1757414 h 6710413"/>
                  <a:gd name="connsiteX25" fmla="*/ 1028700 w 6884718"/>
                  <a:gd name="connsiteY25" fmla="*/ 1766939 h 6710413"/>
                  <a:gd name="connsiteX26" fmla="*/ 1609725 w 6884718"/>
                  <a:gd name="connsiteY26" fmla="*/ 1538338 h 6710413"/>
                  <a:gd name="connsiteX0" fmla="*/ 1609725 w 6884718"/>
                  <a:gd name="connsiteY0" fmla="*/ 1538338 h 6710413"/>
                  <a:gd name="connsiteX1" fmla="*/ 1885950 w 6884718"/>
                  <a:gd name="connsiteY1" fmla="*/ 938264 h 6710413"/>
                  <a:gd name="connsiteX2" fmla="*/ 1962150 w 6884718"/>
                  <a:gd name="connsiteY2" fmla="*/ 252463 h 6710413"/>
                  <a:gd name="connsiteX3" fmla="*/ 3390900 w 6884718"/>
                  <a:gd name="connsiteY3" fmla="*/ 4813 h 6710413"/>
                  <a:gd name="connsiteX4" fmla="*/ 4800600 w 6884718"/>
                  <a:gd name="connsiteY4" fmla="*/ 252463 h 6710413"/>
                  <a:gd name="connsiteX5" fmla="*/ 5638800 w 6884718"/>
                  <a:gd name="connsiteY5" fmla="*/ 862063 h 6710413"/>
                  <a:gd name="connsiteX6" fmla="*/ 5476875 w 6884718"/>
                  <a:gd name="connsiteY6" fmla="*/ 1462138 h 6710413"/>
                  <a:gd name="connsiteX7" fmla="*/ 5562600 w 6884718"/>
                  <a:gd name="connsiteY7" fmla="*/ 2100313 h 6710413"/>
                  <a:gd name="connsiteX8" fmla="*/ 5857875 w 6884718"/>
                  <a:gd name="connsiteY8" fmla="*/ 2395588 h 6710413"/>
                  <a:gd name="connsiteX9" fmla="*/ 6362700 w 6884718"/>
                  <a:gd name="connsiteY9" fmla="*/ 2652763 h 6710413"/>
                  <a:gd name="connsiteX10" fmla="*/ 6762750 w 6884718"/>
                  <a:gd name="connsiteY10" fmla="*/ 2881363 h 6710413"/>
                  <a:gd name="connsiteX11" fmla="*/ 6877050 w 6884718"/>
                  <a:gd name="connsiteY11" fmla="*/ 3776713 h 6710413"/>
                  <a:gd name="connsiteX12" fmla="*/ 6438900 w 6884718"/>
                  <a:gd name="connsiteY12" fmla="*/ 4824463 h 6710413"/>
                  <a:gd name="connsiteX13" fmla="*/ 5715000 w 6884718"/>
                  <a:gd name="connsiteY13" fmla="*/ 4900663 h 6710413"/>
                  <a:gd name="connsiteX14" fmla="*/ 5048250 w 6884718"/>
                  <a:gd name="connsiteY14" fmla="*/ 5129263 h 6710413"/>
                  <a:gd name="connsiteX15" fmla="*/ 4772025 w 6884718"/>
                  <a:gd name="connsiteY15" fmla="*/ 5662663 h 6710413"/>
                  <a:gd name="connsiteX16" fmla="*/ 4705350 w 6884718"/>
                  <a:gd name="connsiteY16" fmla="*/ 6272263 h 6710413"/>
                  <a:gd name="connsiteX17" fmla="*/ 3886200 w 6884718"/>
                  <a:gd name="connsiteY17" fmla="*/ 6710413 h 6710413"/>
                  <a:gd name="connsiteX18" fmla="*/ 2514600 w 6884718"/>
                  <a:gd name="connsiteY18" fmla="*/ 6596113 h 6710413"/>
                  <a:gd name="connsiteX19" fmla="*/ 1790700 w 6884718"/>
                  <a:gd name="connsiteY19" fmla="*/ 6310363 h 6710413"/>
                  <a:gd name="connsiteX20" fmla="*/ 1466850 w 6884718"/>
                  <a:gd name="connsiteY20" fmla="*/ 4995913 h 6710413"/>
                  <a:gd name="connsiteX21" fmla="*/ 228600 w 6884718"/>
                  <a:gd name="connsiteY21" fmla="*/ 4386313 h 6710413"/>
                  <a:gd name="connsiteX22" fmla="*/ 0 w 6884718"/>
                  <a:gd name="connsiteY22" fmla="*/ 3643363 h 6710413"/>
                  <a:gd name="connsiteX23" fmla="*/ 247650 w 6884718"/>
                  <a:gd name="connsiteY23" fmla="*/ 2062213 h 6710413"/>
                  <a:gd name="connsiteX24" fmla="*/ 619125 w 6884718"/>
                  <a:gd name="connsiteY24" fmla="*/ 1757414 h 6710413"/>
                  <a:gd name="connsiteX25" fmla="*/ 1028700 w 6884718"/>
                  <a:gd name="connsiteY25" fmla="*/ 1766939 h 6710413"/>
                  <a:gd name="connsiteX26" fmla="*/ 1609725 w 6884718"/>
                  <a:gd name="connsiteY26" fmla="*/ 1538338 h 6710413"/>
                  <a:gd name="connsiteX0" fmla="*/ 1609725 w 6884718"/>
                  <a:gd name="connsiteY0" fmla="*/ 1538338 h 6710413"/>
                  <a:gd name="connsiteX1" fmla="*/ 1885950 w 6884718"/>
                  <a:gd name="connsiteY1" fmla="*/ 938264 h 6710413"/>
                  <a:gd name="connsiteX2" fmla="*/ 1962150 w 6884718"/>
                  <a:gd name="connsiteY2" fmla="*/ 252463 h 6710413"/>
                  <a:gd name="connsiteX3" fmla="*/ 3390900 w 6884718"/>
                  <a:gd name="connsiteY3" fmla="*/ 4813 h 6710413"/>
                  <a:gd name="connsiteX4" fmla="*/ 4800600 w 6884718"/>
                  <a:gd name="connsiteY4" fmla="*/ 252463 h 6710413"/>
                  <a:gd name="connsiteX5" fmla="*/ 5638800 w 6884718"/>
                  <a:gd name="connsiteY5" fmla="*/ 862063 h 6710413"/>
                  <a:gd name="connsiteX6" fmla="*/ 5476875 w 6884718"/>
                  <a:gd name="connsiteY6" fmla="*/ 1462138 h 6710413"/>
                  <a:gd name="connsiteX7" fmla="*/ 5562600 w 6884718"/>
                  <a:gd name="connsiteY7" fmla="*/ 2100313 h 6710413"/>
                  <a:gd name="connsiteX8" fmla="*/ 5857875 w 6884718"/>
                  <a:gd name="connsiteY8" fmla="*/ 2395588 h 6710413"/>
                  <a:gd name="connsiteX9" fmla="*/ 6362700 w 6884718"/>
                  <a:gd name="connsiteY9" fmla="*/ 2652763 h 6710413"/>
                  <a:gd name="connsiteX10" fmla="*/ 6762750 w 6884718"/>
                  <a:gd name="connsiteY10" fmla="*/ 2881363 h 6710413"/>
                  <a:gd name="connsiteX11" fmla="*/ 6877050 w 6884718"/>
                  <a:gd name="connsiteY11" fmla="*/ 3776713 h 6710413"/>
                  <a:gd name="connsiteX12" fmla="*/ 6438900 w 6884718"/>
                  <a:gd name="connsiteY12" fmla="*/ 4824463 h 6710413"/>
                  <a:gd name="connsiteX13" fmla="*/ 5715000 w 6884718"/>
                  <a:gd name="connsiteY13" fmla="*/ 4900663 h 6710413"/>
                  <a:gd name="connsiteX14" fmla="*/ 5048250 w 6884718"/>
                  <a:gd name="connsiteY14" fmla="*/ 5129263 h 6710413"/>
                  <a:gd name="connsiteX15" fmla="*/ 4772025 w 6884718"/>
                  <a:gd name="connsiteY15" fmla="*/ 5662663 h 6710413"/>
                  <a:gd name="connsiteX16" fmla="*/ 4705350 w 6884718"/>
                  <a:gd name="connsiteY16" fmla="*/ 6272263 h 6710413"/>
                  <a:gd name="connsiteX17" fmla="*/ 3886200 w 6884718"/>
                  <a:gd name="connsiteY17" fmla="*/ 6710413 h 6710413"/>
                  <a:gd name="connsiteX18" fmla="*/ 2514600 w 6884718"/>
                  <a:gd name="connsiteY18" fmla="*/ 6596113 h 6710413"/>
                  <a:gd name="connsiteX19" fmla="*/ 1790700 w 6884718"/>
                  <a:gd name="connsiteY19" fmla="*/ 6310363 h 6710413"/>
                  <a:gd name="connsiteX20" fmla="*/ 1466850 w 6884718"/>
                  <a:gd name="connsiteY20" fmla="*/ 4995913 h 6710413"/>
                  <a:gd name="connsiteX21" fmla="*/ 228600 w 6884718"/>
                  <a:gd name="connsiteY21" fmla="*/ 4386313 h 6710413"/>
                  <a:gd name="connsiteX22" fmla="*/ 0 w 6884718"/>
                  <a:gd name="connsiteY22" fmla="*/ 3643363 h 6710413"/>
                  <a:gd name="connsiteX23" fmla="*/ 247650 w 6884718"/>
                  <a:gd name="connsiteY23" fmla="*/ 2062213 h 6710413"/>
                  <a:gd name="connsiteX24" fmla="*/ 1028700 w 6884718"/>
                  <a:gd name="connsiteY24" fmla="*/ 1766939 h 6710413"/>
                  <a:gd name="connsiteX25" fmla="*/ 1609725 w 6884718"/>
                  <a:gd name="connsiteY25" fmla="*/ 1538338 h 6710413"/>
                  <a:gd name="connsiteX0" fmla="*/ 1609725 w 6884718"/>
                  <a:gd name="connsiteY0" fmla="*/ 1538338 h 6710413"/>
                  <a:gd name="connsiteX1" fmla="*/ 1885950 w 6884718"/>
                  <a:gd name="connsiteY1" fmla="*/ 938264 h 6710413"/>
                  <a:gd name="connsiteX2" fmla="*/ 1962150 w 6884718"/>
                  <a:gd name="connsiteY2" fmla="*/ 252463 h 6710413"/>
                  <a:gd name="connsiteX3" fmla="*/ 3390900 w 6884718"/>
                  <a:gd name="connsiteY3" fmla="*/ 4813 h 6710413"/>
                  <a:gd name="connsiteX4" fmla="*/ 4800600 w 6884718"/>
                  <a:gd name="connsiteY4" fmla="*/ 252463 h 6710413"/>
                  <a:gd name="connsiteX5" fmla="*/ 5638800 w 6884718"/>
                  <a:gd name="connsiteY5" fmla="*/ 862063 h 6710413"/>
                  <a:gd name="connsiteX6" fmla="*/ 5476875 w 6884718"/>
                  <a:gd name="connsiteY6" fmla="*/ 1462138 h 6710413"/>
                  <a:gd name="connsiteX7" fmla="*/ 5562600 w 6884718"/>
                  <a:gd name="connsiteY7" fmla="*/ 2100313 h 6710413"/>
                  <a:gd name="connsiteX8" fmla="*/ 5857875 w 6884718"/>
                  <a:gd name="connsiteY8" fmla="*/ 2395588 h 6710413"/>
                  <a:gd name="connsiteX9" fmla="*/ 6362700 w 6884718"/>
                  <a:gd name="connsiteY9" fmla="*/ 2652763 h 6710413"/>
                  <a:gd name="connsiteX10" fmla="*/ 6762750 w 6884718"/>
                  <a:gd name="connsiteY10" fmla="*/ 2881363 h 6710413"/>
                  <a:gd name="connsiteX11" fmla="*/ 6877050 w 6884718"/>
                  <a:gd name="connsiteY11" fmla="*/ 3776713 h 6710413"/>
                  <a:gd name="connsiteX12" fmla="*/ 6438900 w 6884718"/>
                  <a:gd name="connsiteY12" fmla="*/ 4824463 h 6710413"/>
                  <a:gd name="connsiteX13" fmla="*/ 5715000 w 6884718"/>
                  <a:gd name="connsiteY13" fmla="*/ 4900663 h 6710413"/>
                  <a:gd name="connsiteX14" fmla="*/ 5048250 w 6884718"/>
                  <a:gd name="connsiteY14" fmla="*/ 5129263 h 6710413"/>
                  <a:gd name="connsiteX15" fmla="*/ 4772025 w 6884718"/>
                  <a:gd name="connsiteY15" fmla="*/ 5662663 h 6710413"/>
                  <a:gd name="connsiteX16" fmla="*/ 4705350 w 6884718"/>
                  <a:gd name="connsiteY16" fmla="*/ 6272263 h 6710413"/>
                  <a:gd name="connsiteX17" fmla="*/ 3886200 w 6884718"/>
                  <a:gd name="connsiteY17" fmla="*/ 6710413 h 6710413"/>
                  <a:gd name="connsiteX18" fmla="*/ 2514600 w 6884718"/>
                  <a:gd name="connsiteY18" fmla="*/ 6596113 h 6710413"/>
                  <a:gd name="connsiteX19" fmla="*/ 1790700 w 6884718"/>
                  <a:gd name="connsiteY19" fmla="*/ 6310363 h 6710413"/>
                  <a:gd name="connsiteX20" fmla="*/ 1466850 w 6884718"/>
                  <a:gd name="connsiteY20" fmla="*/ 4995913 h 6710413"/>
                  <a:gd name="connsiteX21" fmla="*/ 228600 w 6884718"/>
                  <a:gd name="connsiteY21" fmla="*/ 4386313 h 6710413"/>
                  <a:gd name="connsiteX22" fmla="*/ 0 w 6884718"/>
                  <a:gd name="connsiteY22" fmla="*/ 3643363 h 6710413"/>
                  <a:gd name="connsiteX23" fmla="*/ 323850 w 6884718"/>
                  <a:gd name="connsiteY23" fmla="*/ 1938388 h 6710413"/>
                  <a:gd name="connsiteX24" fmla="*/ 1028700 w 6884718"/>
                  <a:gd name="connsiteY24" fmla="*/ 1766939 h 6710413"/>
                  <a:gd name="connsiteX25" fmla="*/ 1609725 w 6884718"/>
                  <a:gd name="connsiteY25" fmla="*/ 1538338 h 6710413"/>
                  <a:gd name="connsiteX0" fmla="*/ 1533525 w 6808518"/>
                  <a:gd name="connsiteY0" fmla="*/ 1538338 h 6710413"/>
                  <a:gd name="connsiteX1" fmla="*/ 1809750 w 6808518"/>
                  <a:gd name="connsiteY1" fmla="*/ 938264 h 6710413"/>
                  <a:gd name="connsiteX2" fmla="*/ 1885950 w 6808518"/>
                  <a:gd name="connsiteY2" fmla="*/ 252463 h 6710413"/>
                  <a:gd name="connsiteX3" fmla="*/ 3314700 w 6808518"/>
                  <a:gd name="connsiteY3" fmla="*/ 4813 h 6710413"/>
                  <a:gd name="connsiteX4" fmla="*/ 4724400 w 6808518"/>
                  <a:gd name="connsiteY4" fmla="*/ 252463 h 6710413"/>
                  <a:gd name="connsiteX5" fmla="*/ 5562600 w 6808518"/>
                  <a:gd name="connsiteY5" fmla="*/ 862063 h 6710413"/>
                  <a:gd name="connsiteX6" fmla="*/ 5400675 w 6808518"/>
                  <a:gd name="connsiteY6" fmla="*/ 1462138 h 6710413"/>
                  <a:gd name="connsiteX7" fmla="*/ 5486400 w 6808518"/>
                  <a:gd name="connsiteY7" fmla="*/ 2100313 h 6710413"/>
                  <a:gd name="connsiteX8" fmla="*/ 5781675 w 6808518"/>
                  <a:gd name="connsiteY8" fmla="*/ 2395588 h 6710413"/>
                  <a:gd name="connsiteX9" fmla="*/ 6286500 w 6808518"/>
                  <a:gd name="connsiteY9" fmla="*/ 2652763 h 6710413"/>
                  <a:gd name="connsiteX10" fmla="*/ 6686550 w 6808518"/>
                  <a:gd name="connsiteY10" fmla="*/ 2881363 h 6710413"/>
                  <a:gd name="connsiteX11" fmla="*/ 6800850 w 6808518"/>
                  <a:gd name="connsiteY11" fmla="*/ 3776713 h 6710413"/>
                  <a:gd name="connsiteX12" fmla="*/ 6362700 w 6808518"/>
                  <a:gd name="connsiteY12" fmla="*/ 4824463 h 6710413"/>
                  <a:gd name="connsiteX13" fmla="*/ 5638800 w 6808518"/>
                  <a:gd name="connsiteY13" fmla="*/ 4900663 h 6710413"/>
                  <a:gd name="connsiteX14" fmla="*/ 4972050 w 6808518"/>
                  <a:gd name="connsiteY14" fmla="*/ 5129263 h 6710413"/>
                  <a:gd name="connsiteX15" fmla="*/ 4695825 w 6808518"/>
                  <a:gd name="connsiteY15" fmla="*/ 5662663 h 6710413"/>
                  <a:gd name="connsiteX16" fmla="*/ 4629150 w 6808518"/>
                  <a:gd name="connsiteY16" fmla="*/ 6272263 h 6710413"/>
                  <a:gd name="connsiteX17" fmla="*/ 3810000 w 6808518"/>
                  <a:gd name="connsiteY17" fmla="*/ 6710413 h 6710413"/>
                  <a:gd name="connsiteX18" fmla="*/ 2438400 w 6808518"/>
                  <a:gd name="connsiteY18" fmla="*/ 6596113 h 6710413"/>
                  <a:gd name="connsiteX19" fmla="*/ 1714500 w 6808518"/>
                  <a:gd name="connsiteY19" fmla="*/ 6310363 h 6710413"/>
                  <a:gd name="connsiteX20" fmla="*/ 1390650 w 6808518"/>
                  <a:gd name="connsiteY20" fmla="*/ 4995913 h 6710413"/>
                  <a:gd name="connsiteX21" fmla="*/ 152400 w 6808518"/>
                  <a:gd name="connsiteY21" fmla="*/ 4386313 h 6710413"/>
                  <a:gd name="connsiteX22" fmla="*/ 0 w 6808518"/>
                  <a:gd name="connsiteY22" fmla="*/ 3186163 h 6710413"/>
                  <a:gd name="connsiteX23" fmla="*/ 247650 w 6808518"/>
                  <a:gd name="connsiteY23" fmla="*/ 1938388 h 6710413"/>
                  <a:gd name="connsiteX24" fmla="*/ 952500 w 6808518"/>
                  <a:gd name="connsiteY24" fmla="*/ 1766939 h 6710413"/>
                  <a:gd name="connsiteX25" fmla="*/ 1533525 w 6808518"/>
                  <a:gd name="connsiteY25" fmla="*/ 1538338 h 6710413"/>
                  <a:gd name="connsiteX0" fmla="*/ 1581150 w 6856143"/>
                  <a:gd name="connsiteY0" fmla="*/ 1538338 h 6710413"/>
                  <a:gd name="connsiteX1" fmla="*/ 1857375 w 6856143"/>
                  <a:gd name="connsiteY1" fmla="*/ 938264 h 6710413"/>
                  <a:gd name="connsiteX2" fmla="*/ 1933575 w 6856143"/>
                  <a:gd name="connsiteY2" fmla="*/ 252463 h 6710413"/>
                  <a:gd name="connsiteX3" fmla="*/ 3362325 w 6856143"/>
                  <a:gd name="connsiteY3" fmla="*/ 4813 h 6710413"/>
                  <a:gd name="connsiteX4" fmla="*/ 4772025 w 6856143"/>
                  <a:gd name="connsiteY4" fmla="*/ 252463 h 6710413"/>
                  <a:gd name="connsiteX5" fmla="*/ 5610225 w 6856143"/>
                  <a:gd name="connsiteY5" fmla="*/ 862063 h 6710413"/>
                  <a:gd name="connsiteX6" fmla="*/ 5448300 w 6856143"/>
                  <a:gd name="connsiteY6" fmla="*/ 1462138 h 6710413"/>
                  <a:gd name="connsiteX7" fmla="*/ 5534025 w 6856143"/>
                  <a:gd name="connsiteY7" fmla="*/ 2100313 h 6710413"/>
                  <a:gd name="connsiteX8" fmla="*/ 5829300 w 6856143"/>
                  <a:gd name="connsiteY8" fmla="*/ 2395588 h 6710413"/>
                  <a:gd name="connsiteX9" fmla="*/ 6334125 w 6856143"/>
                  <a:gd name="connsiteY9" fmla="*/ 2652763 h 6710413"/>
                  <a:gd name="connsiteX10" fmla="*/ 6734175 w 6856143"/>
                  <a:gd name="connsiteY10" fmla="*/ 2881363 h 6710413"/>
                  <a:gd name="connsiteX11" fmla="*/ 6848475 w 6856143"/>
                  <a:gd name="connsiteY11" fmla="*/ 3776713 h 6710413"/>
                  <a:gd name="connsiteX12" fmla="*/ 6410325 w 6856143"/>
                  <a:gd name="connsiteY12" fmla="*/ 4824463 h 6710413"/>
                  <a:gd name="connsiteX13" fmla="*/ 5686425 w 6856143"/>
                  <a:gd name="connsiteY13" fmla="*/ 4900663 h 6710413"/>
                  <a:gd name="connsiteX14" fmla="*/ 5019675 w 6856143"/>
                  <a:gd name="connsiteY14" fmla="*/ 5129263 h 6710413"/>
                  <a:gd name="connsiteX15" fmla="*/ 4743450 w 6856143"/>
                  <a:gd name="connsiteY15" fmla="*/ 5662663 h 6710413"/>
                  <a:gd name="connsiteX16" fmla="*/ 4676775 w 6856143"/>
                  <a:gd name="connsiteY16" fmla="*/ 6272263 h 6710413"/>
                  <a:gd name="connsiteX17" fmla="*/ 3857625 w 6856143"/>
                  <a:gd name="connsiteY17" fmla="*/ 6710413 h 6710413"/>
                  <a:gd name="connsiteX18" fmla="*/ 2486025 w 6856143"/>
                  <a:gd name="connsiteY18" fmla="*/ 6596113 h 6710413"/>
                  <a:gd name="connsiteX19" fmla="*/ 1762125 w 6856143"/>
                  <a:gd name="connsiteY19" fmla="*/ 6310363 h 6710413"/>
                  <a:gd name="connsiteX20" fmla="*/ 1438275 w 6856143"/>
                  <a:gd name="connsiteY20" fmla="*/ 4995913 h 6710413"/>
                  <a:gd name="connsiteX21" fmla="*/ 200025 w 6856143"/>
                  <a:gd name="connsiteY21" fmla="*/ 4386313 h 6710413"/>
                  <a:gd name="connsiteX22" fmla="*/ 0 w 6856143"/>
                  <a:gd name="connsiteY22" fmla="*/ 3195688 h 6710413"/>
                  <a:gd name="connsiteX23" fmla="*/ 295275 w 6856143"/>
                  <a:gd name="connsiteY23" fmla="*/ 1938388 h 6710413"/>
                  <a:gd name="connsiteX24" fmla="*/ 1000125 w 6856143"/>
                  <a:gd name="connsiteY24" fmla="*/ 1766939 h 6710413"/>
                  <a:gd name="connsiteX25" fmla="*/ 1581150 w 6856143"/>
                  <a:gd name="connsiteY25" fmla="*/ 1538338 h 6710413"/>
                  <a:gd name="connsiteX0" fmla="*/ 1593409 w 6868402"/>
                  <a:gd name="connsiteY0" fmla="*/ 1538338 h 6710413"/>
                  <a:gd name="connsiteX1" fmla="*/ 1869634 w 6868402"/>
                  <a:gd name="connsiteY1" fmla="*/ 938264 h 6710413"/>
                  <a:gd name="connsiteX2" fmla="*/ 1945834 w 6868402"/>
                  <a:gd name="connsiteY2" fmla="*/ 252463 h 6710413"/>
                  <a:gd name="connsiteX3" fmla="*/ 3374584 w 6868402"/>
                  <a:gd name="connsiteY3" fmla="*/ 4813 h 6710413"/>
                  <a:gd name="connsiteX4" fmla="*/ 4784284 w 6868402"/>
                  <a:gd name="connsiteY4" fmla="*/ 252463 h 6710413"/>
                  <a:gd name="connsiteX5" fmla="*/ 5622484 w 6868402"/>
                  <a:gd name="connsiteY5" fmla="*/ 862063 h 6710413"/>
                  <a:gd name="connsiteX6" fmla="*/ 5460559 w 6868402"/>
                  <a:gd name="connsiteY6" fmla="*/ 1462138 h 6710413"/>
                  <a:gd name="connsiteX7" fmla="*/ 5546284 w 6868402"/>
                  <a:gd name="connsiteY7" fmla="*/ 2100313 h 6710413"/>
                  <a:gd name="connsiteX8" fmla="*/ 5841559 w 6868402"/>
                  <a:gd name="connsiteY8" fmla="*/ 2395588 h 6710413"/>
                  <a:gd name="connsiteX9" fmla="*/ 6346384 w 6868402"/>
                  <a:gd name="connsiteY9" fmla="*/ 2652763 h 6710413"/>
                  <a:gd name="connsiteX10" fmla="*/ 6746434 w 6868402"/>
                  <a:gd name="connsiteY10" fmla="*/ 2881363 h 6710413"/>
                  <a:gd name="connsiteX11" fmla="*/ 6860734 w 6868402"/>
                  <a:gd name="connsiteY11" fmla="*/ 3776713 h 6710413"/>
                  <a:gd name="connsiteX12" fmla="*/ 6422584 w 6868402"/>
                  <a:gd name="connsiteY12" fmla="*/ 4824463 h 6710413"/>
                  <a:gd name="connsiteX13" fmla="*/ 5698684 w 6868402"/>
                  <a:gd name="connsiteY13" fmla="*/ 4900663 h 6710413"/>
                  <a:gd name="connsiteX14" fmla="*/ 5031934 w 6868402"/>
                  <a:gd name="connsiteY14" fmla="*/ 5129263 h 6710413"/>
                  <a:gd name="connsiteX15" fmla="*/ 4755709 w 6868402"/>
                  <a:gd name="connsiteY15" fmla="*/ 5662663 h 6710413"/>
                  <a:gd name="connsiteX16" fmla="*/ 4689034 w 6868402"/>
                  <a:gd name="connsiteY16" fmla="*/ 6272263 h 6710413"/>
                  <a:gd name="connsiteX17" fmla="*/ 3869884 w 6868402"/>
                  <a:gd name="connsiteY17" fmla="*/ 6710413 h 6710413"/>
                  <a:gd name="connsiteX18" fmla="*/ 2498284 w 6868402"/>
                  <a:gd name="connsiteY18" fmla="*/ 6596113 h 6710413"/>
                  <a:gd name="connsiteX19" fmla="*/ 1774384 w 6868402"/>
                  <a:gd name="connsiteY19" fmla="*/ 6310363 h 6710413"/>
                  <a:gd name="connsiteX20" fmla="*/ 1450534 w 6868402"/>
                  <a:gd name="connsiteY20" fmla="*/ 4995913 h 6710413"/>
                  <a:gd name="connsiteX21" fmla="*/ 212284 w 6868402"/>
                  <a:gd name="connsiteY21" fmla="*/ 4386313 h 6710413"/>
                  <a:gd name="connsiteX22" fmla="*/ 12259 w 6868402"/>
                  <a:gd name="connsiteY22" fmla="*/ 3195688 h 6710413"/>
                  <a:gd name="connsiteX23" fmla="*/ 307534 w 6868402"/>
                  <a:gd name="connsiteY23" fmla="*/ 1938388 h 6710413"/>
                  <a:gd name="connsiteX24" fmla="*/ 1012384 w 6868402"/>
                  <a:gd name="connsiteY24" fmla="*/ 1766939 h 6710413"/>
                  <a:gd name="connsiteX25" fmla="*/ 1593409 w 6868402"/>
                  <a:gd name="connsiteY25" fmla="*/ 1538338 h 6710413"/>
                  <a:gd name="connsiteX0" fmla="*/ 1593409 w 6868402"/>
                  <a:gd name="connsiteY0" fmla="*/ 1538338 h 6710413"/>
                  <a:gd name="connsiteX1" fmla="*/ 1869634 w 6868402"/>
                  <a:gd name="connsiteY1" fmla="*/ 938264 h 6710413"/>
                  <a:gd name="connsiteX2" fmla="*/ 1945834 w 6868402"/>
                  <a:gd name="connsiteY2" fmla="*/ 252463 h 6710413"/>
                  <a:gd name="connsiteX3" fmla="*/ 3374584 w 6868402"/>
                  <a:gd name="connsiteY3" fmla="*/ 4813 h 6710413"/>
                  <a:gd name="connsiteX4" fmla="*/ 4784284 w 6868402"/>
                  <a:gd name="connsiteY4" fmla="*/ 252463 h 6710413"/>
                  <a:gd name="connsiteX5" fmla="*/ 5622484 w 6868402"/>
                  <a:gd name="connsiteY5" fmla="*/ 862063 h 6710413"/>
                  <a:gd name="connsiteX6" fmla="*/ 5460559 w 6868402"/>
                  <a:gd name="connsiteY6" fmla="*/ 1462138 h 6710413"/>
                  <a:gd name="connsiteX7" fmla="*/ 5546284 w 6868402"/>
                  <a:gd name="connsiteY7" fmla="*/ 2100313 h 6710413"/>
                  <a:gd name="connsiteX8" fmla="*/ 5841559 w 6868402"/>
                  <a:gd name="connsiteY8" fmla="*/ 2395588 h 6710413"/>
                  <a:gd name="connsiteX9" fmla="*/ 6346384 w 6868402"/>
                  <a:gd name="connsiteY9" fmla="*/ 2652763 h 6710413"/>
                  <a:gd name="connsiteX10" fmla="*/ 6746434 w 6868402"/>
                  <a:gd name="connsiteY10" fmla="*/ 2881363 h 6710413"/>
                  <a:gd name="connsiteX11" fmla="*/ 6860734 w 6868402"/>
                  <a:gd name="connsiteY11" fmla="*/ 3776713 h 6710413"/>
                  <a:gd name="connsiteX12" fmla="*/ 6422584 w 6868402"/>
                  <a:gd name="connsiteY12" fmla="*/ 4824463 h 6710413"/>
                  <a:gd name="connsiteX13" fmla="*/ 5698684 w 6868402"/>
                  <a:gd name="connsiteY13" fmla="*/ 4900663 h 6710413"/>
                  <a:gd name="connsiteX14" fmla="*/ 5031934 w 6868402"/>
                  <a:gd name="connsiteY14" fmla="*/ 5129263 h 6710413"/>
                  <a:gd name="connsiteX15" fmla="*/ 4755709 w 6868402"/>
                  <a:gd name="connsiteY15" fmla="*/ 5662663 h 6710413"/>
                  <a:gd name="connsiteX16" fmla="*/ 4689034 w 6868402"/>
                  <a:gd name="connsiteY16" fmla="*/ 6272263 h 6710413"/>
                  <a:gd name="connsiteX17" fmla="*/ 3869884 w 6868402"/>
                  <a:gd name="connsiteY17" fmla="*/ 6710413 h 6710413"/>
                  <a:gd name="connsiteX18" fmla="*/ 2498284 w 6868402"/>
                  <a:gd name="connsiteY18" fmla="*/ 6596113 h 6710413"/>
                  <a:gd name="connsiteX19" fmla="*/ 1774384 w 6868402"/>
                  <a:gd name="connsiteY19" fmla="*/ 6310363 h 6710413"/>
                  <a:gd name="connsiteX20" fmla="*/ 1450534 w 6868402"/>
                  <a:gd name="connsiteY20" fmla="*/ 4995913 h 6710413"/>
                  <a:gd name="connsiteX21" fmla="*/ 212284 w 6868402"/>
                  <a:gd name="connsiteY21" fmla="*/ 4386313 h 6710413"/>
                  <a:gd name="connsiteX22" fmla="*/ 12259 w 6868402"/>
                  <a:gd name="connsiteY22" fmla="*/ 3195688 h 6710413"/>
                  <a:gd name="connsiteX23" fmla="*/ 307534 w 6868402"/>
                  <a:gd name="connsiteY23" fmla="*/ 1938388 h 6710413"/>
                  <a:gd name="connsiteX24" fmla="*/ 1012384 w 6868402"/>
                  <a:gd name="connsiteY24" fmla="*/ 1766939 h 6710413"/>
                  <a:gd name="connsiteX25" fmla="*/ 1593409 w 6868402"/>
                  <a:gd name="connsiteY25" fmla="*/ 1538338 h 6710413"/>
                  <a:gd name="connsiteX0" fmla="*/ 1593409 w 6868402"/>
                  <a:gd name="connsiteY0" fmla="*/ 1538338 h 6710413"/>
                  <a:gd name="connsiteX1" fmla="*/ 1869634 w 6868402"/>
                  <a:gd name="connsiteY1" fmla="*/ 938264 h 6710413"/>
                  <a:gd name="connsiteX2" fmla="*/ 1945834 w 6868402"/>
                  <a:gd name="connsiteY2" fmla="*/ 252463 h 6710413"/>
                  <a:gd name="connsiteX3" fmla="*/ 3374584 w 6868402"/>
                  <a:gd name="connsiteY3" fmla="*/ 4813 h 6710413"/>
                  <a:gd name="connsiteX4" fmla="*/ 4784284 w 6868402"/>
                  <a:gd name="connsiteY4" fmla="*/ 252463 h 6710413"/>
                  <a:gd name="connsiteX5" fmla="*/ 5622484 w 6868402"/>
                  <a:gd name="connsiteY5" fmla="*/ 862063 h 6710413"/>
                  <a:gd name="connsiteX6" fmla="*/ 5460559 w 6868402"/>
                  <a:gd name="connsiteY6" fmla="*/ 1462138 h 6710413"/>
                  <a:gd name="connsiteX7" fmla="*/ 5546284 w 6868402"/>
                  <a:gd name="connsiteY7" fmla="*/ 2100313 h 6710413"/>
                  <a:gd name="connsiteX8" fmla="*/ 5841559 w 6868402"/>
                  <a:gd name="connsiteY8" fmla="*/ 2395588 h 6710413"/>
                  <a:gd name="connsiteX9" fmla="*/ 6346384 w 6868402"/>
                  <a:gd name="connsiteY9" fmla="*/ 2652763 h 6710413"/>
                  <a:gd name="connsiteX10" fmla="*/ 6746434 w 6868402"/>
                  <a:gd name="connsiteY10" fmla="*/ 2881363 h 6710413"/>
                  <a:gd name="connsiteX11" fmla="*/ 6860734 w 6868402"/>
                  <a:gd name="connsiteY11" fmla="*/ 3776713 h 6710413"/>
                  <a:gd name="connsiteX12" fmla="*/ 6422584 w 6868402"/>
                  <a:gd name="connsiteY12" fmla="*/ 4824463 h 6710413"/>
                  <a:gd name="connsiteX13" fmla="*/ 5698684 w 6868402"/>
                  <a:gd name="connsiteY13" fmla="*/ 4900663 h 6710413"/>
                  <a:gd name="connsiteX14" fmla="*/ 5031934 w 6868402"/>
                  <a:gd name="connsiteY14" fmla="*/ 5129263 h 6710413"/>
                  <a:gd name="connsiteX15" fmla="*/ 4755709 w 6868402"/>
                  <a:gd name="connsiteY15" fmla="*/ 5662663 h 6710413"/>
                  <a:gd name="connsiteX16" fmla="*/ 4689034 w 6868402"/>
                  <a:gd name="connsiteY16" fmla="*/ 6272263 h 6710413"/>
                  <a:gd name="connsiteX17" fmla="*/ 3869884 w 6868402"/>
                  <a:gd name="connsiteY17" fmla="*/ 6710413 h 6710413"/>
                  <a:gd name="connsiteX18" fmla="*/ 2498284 w 6868402"/>
                  <a:gd name="connsiteY18" fmla="*/ 6596113 h 6710413"/>
                  <a:gd name="connsiteX19" fmla="*/ 1774384 w 6868402"/>
                  <a:gd name="connsiteY19" fmla="*/ 6310363 h 6710413"/>
                  <a:gd name="connsiteX20" fmla="*/ 1450534 w 6868402"/>
                  <a:gd name="connsiteY20" fmla="*/ 4995913 h 6710413"/>
                  <a:gd name="connsiteX21" fmla="*/ 212284 w 6868402"/>
                  <a:gd name="connsiteY21" fmla="*/ 4386313 h 6710413"/>
                  <a:gd name="connsiteX22" fmla="*/ 12259 w 6868402"/>
                  <a:gd name="connsiteY22" fmla="*/ 3195688 h 6710413"/>
                  <a:gd name="connsiteX23" fmla="*/ 307534 w 6868402"/>
                  <a:gd name="connsiteY23" fmla="*/ 1938388 h 6710413"/>
                  <a:gd name="connsiteX24" fmla="*/ 1012384 w 6868402"/>
                  <a:gd name="connsiteY24" fmla="*/ 1766939 h 6710413"/>
                  <a:gd name="connsiteX25" fmla="*/ 1593409 w 6868402"/>
                  <a:gd name="connsiteY25" fmla="*/ 1538338 h 6710413"/>
                  <a:gd name="connsiteX0" fmla="*/ 1612459 w 6868402"/>
                  <a:gd name="connsiteY0" fmla="*/ 1452613 h 6710413"/>
                  <a:gd name="connsiteX1" fmla="*/ 1869634 w 6868402"/>
                  <a:gd name="connsiteY1" fmla="*/ 938264 h 6710413"/>
                  <a:gd name="connsiteX2" fmla="*/ 1945834 w 6868402"/>
                  <a:gd name="connsiteY2" fmla="*/ 252463 h 6710413"/>
                  <a:gd name="connsiteX3" fmla="*/ 3374584 w 6868402"/>
                  <a:gd name="connsiteY3" fmla="*/ 4813 h 6710413"/>
                  <a:gd name="connsiteX4" fmla="*/ 4784284 w 6868402"/>
                  <a:gd name="connsiteY4" fmla="*/ 252463 h 6710413"/>
                  <a:gd name="connsiteX5" fmla="*/ 5622484 w 6868402"/>
                  <a:gd name="connsiteY5" fmla="*/ 862063 h 6710413"/>
                  <a:gd name="connsiteX6" fmla="*/ 5460559 w 6868402"/>
                  <a:gd name="connsiteY6" fmla="*/ 1462138 h 6710413"/>
                  <a:gd name="connsiteX7" fmla="*/ 5546284 w 6868402"/>
                  <a:gd name="connsiteY7" fmla="*/ 2100313 h 6710413"/>
                  <a:gd name="connsiteX8" fmla="*/ 5841559 w 6868402"/>
                  <a:gd name="connsiteY8" fmla="*/ 2395588 h 6710413"/>
                  <a:gd name="connsiteX9" fmla="*/ 6346384 w 6868402"/>
                  <a:gd name="connsiteY9" fmla="*/ 2652763 h 6710413"/>
                  <a:gd name="connsiteX10" fmla="*/ 6746434 w 6868402"/>
                  <a:gd name="connsiteY10" fmla="*/ 2881363 h 6710413"/>
                  <a:gd name="connsiteX11" fmla="*/ 6860734 w 6868402"/>
                  <a:gd name="connsiteY11" fmla="*/ 3776713 h 6710413"/>
                  <a:gd name="connsiteX12" fmla="*/ 6422584 w 6868402"/>
                  <a:gd name="connsiteY12" fmla="*/ 4824463 h 6710413"/>
                  <a:gd name="connsiteX13" fmla="*/ 5698684 w 6868402"/>
                  <a:gd name="connsiteY13" fmla="*/ 4900663 h 6710413"/>
                  <a:gd name="connsiteX14" fmla="*/ 5031934 w 6868402"/>
                  <a:gd name="connsiteY14" fmla="*/ 5129263 h 6710413"/>
                  <a:gd name="connsiteX15" fmla="*/ 4755709 w 6868402"/>
                  <a:gd name="connsiteY15" fmla="*/ 5662663 h 6710413"/>
                  <a:gd name="connsiteX16" fmla="*/ 4689034 w 6868402"/>
                  <a:gd name="connsiteY16" fmla="*/ 6272263 h 6710413"/>
                  <a:gd name="connsiteX17" fmla="*/ 3869884 w 6868402"/>
                  <a:gd name="connsiteY17" fmla="*/ 6710413 h 6710413"/>
                  <a:gd name="connsiteX18" fmla="*/ 2498284 w 6868402"/>
                  <a:gd name="connsiteY18" fmla="*/ 6596113 h 6710413"/>
                  <a:gd name="connsiteX19" fmla="*/ 1774384 w 6868402"/>
                  <a:gd name="connsiteY19" fmla="*/ 6310363 h 6710413"/>
                  <a:gd name="connsiteX20" fmla="*/ 1450534 w 6868402"/>
                  <a:gd name="connsiteY20" fmla="*/ 4995913 h 6710413"/>
                  <a:gd name="connsiteX21" fmla="*/ 212284 w 6868402"/>
                  <a:gd name="connsiteY21" fmla="*/ 4386313 h 6710413"/>
                  <a:gd name="connsiteX22" fmla="*/ 12259 w 6868402"/>
                  <a:gd name="connsiteY22" fmla="*/ 3195688 h 6710413"/>
                  <a:gd name="connsiteX23" fmla="*/ 307534 w 6868402"/>
                  <a:gd name="connsiteY23" fmla="*/ 1938388 h 6710413"/>
                  <a:gd name="connsiteX24" fmla="*/ 1012384 w 6868402"/>
                  <a:gd name="connsiteY24" fmla="*/ 1766939 h 6710413"/>
                  <a:gd name="connsiteX25" fmla="*/ 1612459 w 6868402"/>
                  <a:gd name="connsiteY25" fmla="*/ 1452613 h 6710413"/>
                  <a:gd name="connsiteX0" fmla="*/ 1612459 w 6868402"/>
                  <a:gd name="connsiteY0" fmla="*/ 1452613 h 6710413"/>
                  <a:gd name="connsiteX1" fmla="*/ 1869634 w 6868402"/>
                  <a:gd name="connsiteY1" fmla="*/ 938264 h 6710413"/>
                  <a:gd name="connsiteX2" fmla="*/ 1945834 w 6868402"/>
                  <a:gd name="connsiteY2" fmla="*/ 252463 h 6710413"/>
                  <a:gd name="connsiteX3" fmla="*/ 3374584 w 6868402"/>
                  <a:gd name="connsiteY3" fmla="*/ 4813 h 6710413"/>
                  <a:gd name="connsiteX4" fmla="*/ 4784284 w 6868402"/>
                  <a:gd name="connsiteY4" fmla="*/ 252463 h 6710413"/>
                  <a:gd name="connsiteX5" fmla="*/ 5622484 w 6868402"/>
                  <a:gd name="connsiteY5" fmla="*/ 862063 h 6710413"/>
                  <a:gd name="connsiteX6" fmla="*/ 5460559 w 6868402"/>
                  <a:gd name="connsiteY6" fmla="*/ 1462138 h 6710413"/>
                  <a:gd name="connsiteX7" fmla="*/ 5546284 w 6868402"/>
                  <a:gd name="connsiteY7" fmla="*/ 2100313 h 6710413"/>
                  <a:gd name="connsiteX8" fmla="*/ 5841559 w 6868402"/>
                  <a:gd name="connsiteY8" fmla="*/ 2395588 h 6710413"/>
                  <a:gd name="connsiteX9" fmla="*/ 6346384 w 6868402"/>
                  <a:gd name="connsiteY9" fmla="*/ 2652763 h 6710413"/>
                  <a:gd name="connsiteX10" fmla="*/ 6746434 w 6868402"/>
                  <a:gd name="connsiteY10" fmla="*/ 2881363 h 6710413"/>
                  <a:gd name="connsiteX11" fmla="*/ 6860734 w 6868402"/>
                  <a:gd name="connsiteY11" fmla="*/ 3776713 h 6710413"/>
                  <a:gd name="connsiteX12" fmla="*/ 6422584 w 6868402"/>
                  <a:gd name="connsiteY12" fmla="*/ 4824463 h 6710413"/>
                  <a:gd name="connsiteX13" fmla="*/ 5698684 w 6868402"/>
                  <a:gd name="connsiteY13" fmla="*/ 4900663 h 6710413"/>
                  <a:gd name="connsiteX14" fmla="*/ 5031934 w 6868402"/>
                  <a:gd name="connsiteY14" fmla="*/ 5129263 h 6710413"/>
                  <a:gd name="connsiteX15" fmla="*/ 4755709 w 6868402"/>
                  <a:gd name="connsiteY15" fmla="*/ 5662663 h 6710413"/>
                  <a:gd name="connsiteX16" fmla="*/ 4689034 w 6868402"/>
                  <a:gd name="connsiteY16" fmla="*/ 6272263 h 6710413"/>
                  <a:gd name="connsiteX17" fmla="*/ 3869884 w 6868402"/>
                  <a:gd name="connsiteY17" fmla="*/ 6710413 h 6710413"/>
                  <a:gd name="connsiteX18" fmla="*/ 2498284 w 6868402"/>
                  <a:gd name="connsiteY18" fmla="*/ 6596113 h 6710413"/>
                  <a:gd name="connsiteX19" fmla="*/ 1774384 w 6868402"/>
                  <a:gd name="connsiteY19" fmla="*/ 6310363 h 6710413"/>
                  <a:gd name="connsiteX20" fmla="*/ 1450534 w 6868402"/>
                  <a:gd name="connsiteY20" fmla="*/ 4995913 h 6710413"/>
                  <a:gd name="connsiteX21" fmla="*/ 212284 w 6868402"/>
                  <a:gd name="connsiteY21" fmla="*/ 4386313 h 6710413"/>
                  <a:gd name="connsiteX22" fmla="*/ 12259 w 6868402"/>
                  <a:gd name="connsiteY22" fmla="*/ 3195688 h 6710413"/>
                  <a:gd name="connsiteX23" fmla="*/ 307534 w 6868402"/>
                  <a:gd name="connsiteY23" fmla="*/ 1938388 h 6710413"/>
                  <a:gd name="connsiteX24" fmla="*/ 1012384 w 6868402"/>
                  <a:gd name="connsiteY24" fmla="*/ 1766939 h 6710413"/>
                  <a:gd name="connsiteX25" fmla="*/ 1612459 w 6868402"/>
                  <a:gd name="connsiteY25" fmla="*/ 1452613 h 6710413"/>
                  <a:gd name="connsiteX0" fmla="*/ 1612459 w 6868402"/>
                  <a:gd name="connsiteY0" fmla="*/ 1452613 h 6710413"/>
                  <a:gd name="connsiteX1" fmla="*/ 1860109 w 6868402"/>
                  <a:gd name="connsiteY1" fmla="*/ 776339 h 6710413"/>
                  <a:gd name="connsiteX2" fmla="*/ 1945834 w 6868402"/>
                  <a:gd name="connsiteY2" fmla="*/ 252463 h 6710413"/>
                  <a:gd name="connsiteX3" fmla="*/ 3374584 w 6868402"/>
                  <a:gd name="connsiteY3" fmla="*/ 4813 h 6710413"/>
                  <a:gd name="connsiteX4" fmla="*/ 4784284 w 6868402"/>
                  <a:gd name="connsiteY4" fmla="*/ 252463 h 6710413"/>
                  <a:gd name="connsiteX5" fmla="*/ 5622484 w 6868402"/>
                  <a:gd name="connsiteY5" fmla="*/ 862063 h 6710413"/>
                  <a:gd name="connsiteX6" fmla="*/ 5460559 w 6868402"/>
                  <a:gd name="connsiteY6" fmla="*/ 1462138 h 6710413"/>
                  <a:gd name="connsiteX7" fmla="*/ 5546284 w 6868402"/>
                  <a:gd name="connsiteY7" fmla="*/ 2100313 h 6710413"/>
                  <a:gd name="connsiteX8" fmla="*/ 5841559 w 6868402"/>
                  <a:gd name="connsiteY8" fmla="*/ 2395588 h 6710413"/>
                  <a:gd name="connsiteX9" fmla="*/ 6346384 w 6868402"/>
                  <a:gd name="connsiteY9" fmla="*/ 2652763 h 6710413"/>
                  <a:gd name="connsiteX10" fmla="*/ 6746434 w 6868402"/>
                  <a:gd name="connsiteY10" fmla="*/ 2881363 h 6710413"/>
                  <a:gd name="connsiteX11" fmla="*/ 6860734 w 6868402"/>
                  <a:gd name="connsiteY11" fmla="*/ 3776713 h 6710413"/>
                  <a:gd name="connsiteX12" fmla="*/ 6422584 w 6868402"/>
                  <a:gd name="connsiteY12" fmla="*/ 4824463 h 6710413"/>
                  <a:gd name="connsiteX13" fmla="*/ 5698684 w 6868402"/>
                  <a:gd name="connsiteY13" fmla="*/ 4900663 h 6710413"/>
                  <a:gd name="connsiteX14" fmla="*/ 5031934 w 6868402"/>
                  <a:gd name="connsiteY14" fmla="*/ 5129263 h 6710413"/>
                  <a:gd name="connsiteX15" fmla="*/ 4755709 w 6868402"/>
                  <a:gd name="connsiteY15" fmla="*/ 5662663 h 6710413"/>
                  <a:gd name="connsiteX16" fmla="*/ 4689034 w 6868402"/>
                  <a:gd name="connsiteY16" fmla="*/ 6272263 h 6710413"/>
                  <a:gd name="connsiteX17" fmla="*/ 3869884 w 6868402"/>
                  <a:gd name="connsiteY17" fmla="*/ 6710413 h 6710413"/>
                  <a:gd name="connsiteX18" fmla="*/ 2498284 w 6868402"/>
                  <a:gd name="connsiteY18" fmla="*/ 6596113 h 6710413"/>
                  <a:gd name="connsiteX19" fmla="*/ 1774384 w 6868402"/>
                  <a:gd name="connsiteY19" fmla="*/ 6310363 h 6710413"/>
                  <a:gd name="connsiteX20" fmla="*/ 1450534 w 6868402"/>
                  <a:gd name="connsiteY20" fmla="*/ 4995913 h 6710413"/>
                  <a:gd name="connsiteX21" fmla="*/ 212284 w 6868402"/>
                  <a:gd name="connsiteY21" fmla="*/ 4386313 h 6710413"/>
                  <a:gd name="connsiteX22" fmla="*/ 12259 w 6868402"/>
                  <a:gd name="connsiteY22" fmla="*/ 3195688 h 6710413"/>
                  <a:gd name="connsiteX23" fmla="*/ 307534 w 6868402"/>
                  <a:gd name="connsiteY23" fmla="*/ 1938388 h 6710413"/>
                  <a:gd name="connsiteX24" fmla="*/ 1012384 w 6868402"/>
                  <a:gd name="connsiteY24" fmla="*/ 1766939 h 6710413"/>
                  <a:gd name="connsiteX25" fmla="*/ 1612459 w 6868402"/>
                  <a:gd name="connsiteY25" fmla="*/ 1452613 h 6710413"/>
                  <a:gd name="connsiteX0" fmla="*/ 1612459 w 6868402"/>
                  <a:gd name="connsiteY0" fmla="*/ 1452613 h 6710413"/>
                  <a:gd name="connsiteX1" fmla="*/ 1860109 w 6868402"/>
                  <a:gd name="connsiteY1" fmla="*/ 776339 h 6710413"/>
                  <a:gd name="connsiteX2" fmla="*/ 1945834 w 6868402"/>
                  <a:gd name="connsiteY2" fmla="*/ 252463 h 6710413"/>
                  <a:gd name="connsiteX3" fmla="*/ 3374584 w 6868402"/>
                  <a:gd name="connsiteY3" fmla="*/ 4813 h 6710413"/>
                  <a:gd name="connsiteX4" fmla="*/ 4784284 w 6868402"/>
                  <a:gd name="connsiteY4" fmla="*/ 252463 h 6710413"/>
                  <a:gd name="connsiteX5" fmla="*/ 5622484 w 6868402"/>
                  <a:gd name="connsiteY5" fmla="*/ 862063 h 6710413"/>
                  <a:gd name="connsiteX6" fmla="*/ 5460559 w 6868402"/>
                  <a:gd name="connsiteY6" fmla="*/ 1462138 h 6710413"/>
                  <a:gd name="connsiteX7" fmla="*/ 5546284 w 6868402"/>
                  <a:gd name="connsiteY7" fmla="*/ 2100313 h 6710413"/>
                  <a:gd name="connsiteX8" fmla="*/ 5841559 w 6868402"/>
                  <a:gd name="connsiteY8" fmla="*/ 2395588 h 6710413"/>
                  <a:gd name="connsiteX9" fmla="*/ 6346384 w 6868402"/>
                  <a:gd name="connsiteY9" fmla="*/ 2652763 h 6710413"/>
                  <a:gd name="connsiteX10" fmla="*/ 6746434 w 6868402"/>
                  <a:gd name="connsiteY10" fmla="*/ 2881363 h 6710413"/>
                  <a:gd name="connsiteX11" fmla="*/ 6860734 w 6868402"/>
                  <a:gd name="connsiteY11" fmla="*/ 3776713 h 6710413"/>
                  <a:gd name="connsiteX12" fmla="*/ 6422584 w 6868402"/>
                  <a:gd name="connsiteY12" fmla="*/ 4824463 h 6710413"/>
                  <a:gd name="connsiteX13" fmla="*/ 5698684 w 6868402"/>
                  <a:gd name="connsiteY13" fmla="*/ 4900663 h 6710413"/>
                  <a:gd name="connsiteX14" fmla="*/ 5031934 w 6868402"/>
                  <a:gd name="connsiteY14" fmla="*/ 5129263 h 6710413"/>
                  <a:gd name="connsiteX15" fmla="*/ 4755709 w 6868402"/>
                  <a:gd name="connsiteY15" fmla="*/ 5662663 h 6710413"/>
                  <a:gd name="connsiteX16" fmla="*/ 4689034 w 6868402"/>
                  <a:gd name="connsiteY16" fmla="*/ 6272263 h 6710413"/>
                  <a:gd name="connsiteX17" fmla="*/ 3869884 w 6868402"/>
                  <a:gd name="connsiteY17" fmla="*/ 6710413 h 6710413"/>
                  <a:gd name="connsiteX18" fmla="*/ 2498284 w 6868402"/>
                  <a:gd name="connsiteY18" fmla="*/ 6596113 h 6710413"/>
                  <a:gd name="connsiteX19" fmla="*/ 1774384 w 6868402"/>
                  <a:gd name="connsiteY19" fmla="*/ 6310363 h 6710413"/>
                  <a:gd name="connsiteX20" fmla="*/ 1450534 w 6868402"/>
                  <a:gd name="connsiteY20" fmla="*/ 4995913 h 6710413"/>
                  <a:gd name="connsiteX21" fmla="*/ 212284 w 6868402"/>
                  <a:gd name="connsiteY21" fmla="*/ 4386313 h 6710413"/>
                  <a:gd name="connsiteX22" fmla="*/ 12259 w 6868402"/>
                  <a:gd name="connsiteY22" fmla="*/ 3195688 h 6710413"/>
                  <a:gd name="connsiteX23" fmla="*/ 307534 w 6868402"/>
                  <a:gd name="connsiteY23" fmla="*/ 1938388 h 6710413"/>
                  <a:gd name="connsiteX24" fmla="*/ 1012384 w 6868402"/>
                  <a:gd name="connsiteY24" fmla="*/ 1766939 h 6710413"/>
                  <a:gd name="connsiteX25" fmla="*/ 1612459 w 6868402"/>
                  <a:gd name="connsiteY25" fmla="*/ 1452613 h 6710413"/>
                  <a:gd name="connsiteX0" fmla="*/ 1612459 w 6868402"/>
                  <a:gd name="connsiteY0" fmla="*/ 1452613 h 6710413"/>
                  <a:gd name="connsiteX1" fmla="*/ 1860109 w 6868402"/>
                  <a:gd name="connsiteY1" fmla="*/ 776339 h 6710413"/>
                  <a:gd name="connsiteX2" fmla="*/ 1945834 w 6868402"/>
                  <a:gd name="connsiteY2" fmla="*/ 252463 h 6710413"/>
                  <a:gd name="connsiteX3" fmla="*/ 3374584 w 6868402"/>
                  <a:gd name="connsiteY3" fmla="*/ 4813 h 6710413"/>
                  <a:gd name="connsiteX4" fmla="*/ 4784284 w 6868402"/>
                  <a:gd name="connsiteY4" fmla="*/ 252463 h 6710413"/>
                  <a:gd name="connsiteX5" fmla="*/ 5622484 w 6868402"/>
                  <a:gd name="connsiteY5" fmla="*/ 862063 h 6710413"/>
                  <a:gd name="connsiteX6" fmla="*/ 5460559 w 6868402"/>
                  <a:gd name="connsiteY6" fmla="*/ 1462138 h 6710413"/>
                  <a:gd name="connsiteX7" fmla="*/ 5546284 w 6868402"/>
                  <a:gd name="connsiteY7" fmla="*/ 2100313 h 6710413"/>
                  <a:gd name="connsiteX8" fmla="*/ 5841559 w 6868402"/>
                  <a:gd name="connsiteY8" fmla="*/ 2395588 h 6710413"/>
                  <a:gd name="connsiteX9" fmla="*/ 6346384 w 6868402"/>
                  <a:gd name="connsiteY9" fmla="*/ 2652763 h 6710413"/>
                  <a:gd name="connsiteX10" fmla="*/ 6746434 w 6868402"/>
                  <a:gd name="connsiteY10" fmla="*/ 2881363 h 6710413"/>
                  <a:gd name="connsiteX11" fmla="*/ 6860734 w 6868402"/>
                  <a:gd name="connsiteY11" fmla="*/ 3776713 h 6710413"/>
                  <a:gd name="connsiteX12" fmla="*/ 6422584 w 6868402"/>
                  <a:gd name="connsiteY12" fmla="*/ 4824463 h 6710413"/>
                  <a:gd name="connsiteX13" fmla="*/ 5698684 w 6868402"/>
                  <a:gd name="connsiteY13" fmla="*/ 4900663 h 6710413"/>
                  <a:gd name="connsiteX14" fmla="*/ 5031934 w 6868402"/>
                  <a:gd name="connsiteY14" fmla="*/ 5129263 h 6710413"/>
                  <a:gd name="connsiteX15" fmla="*/ 4755709 w 6868402"/>
                  <a:gd name="connsiteY15" fmla="*/ 5662663 h 6710413"/>
                  <a:gd name="connsiteX16" fmla="*/ 4689034 w 6868402"/>
                  <a:gd name="connsiteY16" fmla="*/ 6272263 h 6710413"/>
                  <a:gd name="connsiteX17" fmla="*/ 3869884 w 6868402"/>
                  <a:gd name="connsiteY17" fmla="*/ 6710413 h 6710413"/>
                  <a:gd name="connsiteX18" fmla="*/ 2498284 w 6868402"/>
                  <a:gd name="connsiteY18" fmla="*/ 6596113 h 6710413"/>
                  <a:gd name="connsiteX19" fmla="*/ 1774384 w 6868402"/>
                  <a:gd name="connsiteY19" fmla="*/ 6310363 h 6710413"/>
                  <a:gd name="connsiteX20" fmla="*/ 1450534 w 6868402"/>
                  <a:gd name="connsiteY20" fmla="*/ 4995913 h 6710413"/>
                  <a:gd name="connsiteX21" fmla="*/ 212284 w 6868402"/>
                  <a:gd name="connsiteY21" fmla="*/ 4386313 h 6710413"/>
                  <a:gd name="connsiteX22" fmla="*/ 12259 w 6868402"/>
                  <a:gd name="connsiteY22" fmla="*/ 3195688 h 6710413"/>
                  <a:gd name="connsiteX23" fmla="*/ 307534 w 6868402"/>
                  <a:gd name="connsiteY23" fmla="*/ 1938388 h 6710413"/>
                  <a:gd name="connsiteX24" fmla="*/ 1012384 w 6868402"/>
                  <a:gd name="connsiteY24" fmla="*/ 1766939 h 6710413"/>
                  <a:gd name="connsiteX25" fmla="*/ 1612459 w 6868402"/>
                  <a:gd name="connsiteY25" fmla="*/ 1452613 h 6710413"/>
                  <a:gd name="connsiteX0" fmla="*/ 1612459 w 6868402"/>
                  <a:gd name="connsiteY0" fmla="*/ 1452613 h 6710413"/>
                  <a:gd name="connsiteX1" fmla="*/ 1860109 w 6868402"/>
                  <a:gd name="connsiteY1" fmla="*/ 776339 h 6710413"/>
                  <a:gd name="connsiteX2" fmla="*/ 1945834 w 6868402"/>
                  <a:gd name="connsiteY2" fmla="*/ 252463 h 6710413"/>
                  <a:gd name="connsiteX3" fmla="*/ 3374584 w 6868402"/>
                  <a:gd name="connsiteY3" fmla="*/ 4813 h 6710413"/>
                  <a:gd name="connsiteX4" fmla="*/ 4784284 w 6868402"/>
                  <a:gd name="connsiteY4" fmla="*/ 252463 h 6710413"/>
                  <a:gd name="connsiteX5" fmla="*/ 5622484 w 6868402"/>
                  <a:gd name="connsiteY5" fmla="*/ 862063 h 6710413"/>
                  <a:gd name="connsiteX6" fmla="*/ 5460559 w 6868402"/>
                  <a:gd name="connsiteY6" fmla="*/ 1462138 h 6710413"/>
                  <a:gd name="connsiteX7" fmla="*/ 5546284 w 6868402"/>
                  <a:gd name="connsiteY7" fmla="*/ 2100313 h 6710413"/>
                  <a:gd name="connsiteX8" fmla="*/ 5841559 w 6868402"/>
                  <a:gd name="connsiteY8" fmla="*/ 2395588 h 6710413"/>
                  <a:gd name="connsiteX9" fmla="*/ 6346384 w 6868402"/>
                  <a:gd name="connsiteY9" fmla="*/ 2652763 h 6710413"/>
                  <a:gd name="connsiteX10" fmla="*/ 6746434 w 6868402"/>
                  <a:gd name="connsiteY10" fmla="*/ 2881363 h 6710413"/>
                  <a:gd name="connsiteX11" fmla="*/ 6860734 w 6868402"/>
                  <a:gd name="connsiteY11" fmla="*/ 3776713 h 6710413"/>
                  <a:gd name="connsiteX12" fmla="*/ 6422584 w 6868402"/>
                  <a:gd name="connsiteY12" fmla="*/ 4824463 h 6710413"/>
                  <a:gd name="connsiteX13" fmla="*/ 5698684 w 6868402"/>
                  <a:gd name="connsiteY13" fmla="*/ 4900663 h 6710413"/>
                  <a:gd name="connsiteX14" fmla="*/ 5031934 w 6868402"/>
                  <a:gd name="connsiteY14" fmla="*/ 5129263 h 6710413"/>
                  <a:gd name="connsiteX15" fmla="*/ 4755709 w 6868402"/>
                  <a:gd name="connsiteY15" fmla="*/ 5662663 h 6710413"/>
                  <a:gd name="connsiteX16" fmla="*/ 4689034 w 6868402"/>
                  <a:gd name="connsiteY16" fmla="*/ 6272263 h 6710413"/>
                  <a:gd name="connsiteX17" fmla="*/ 3869884 w 6868402"/>
                  <a:gd name="connsiteY17" fmla="*/ 6710413 h 6710413"/>
                  <a:gd name="connsiteX18" fmla="*/ 2498284 w 6868402"/>
                  <a:gd name="connsiteY18" fmla="*/ 6596113 h 6710413"/>
                  <a:gd name="connsiteX19" fmla="*/ 1774384 w 6868402"/>
                  <a:gd name="connsiteY19" fmla="*/ 6310363 h 6710413"/>
                  <a:gd name="connsiteX20" fmla="*/ 1450534 w 6868402"/>
                  <a:gd name="connsiteY20" fmla="*/ 4995913 h 6710413"/>
                  <a:gd name="connsiteX21" fmla="*/ 212284 w 6868402"/>
                  <a:gd name="connsiteY21" fmla="*/ 4386313 h 6710413"/>
                  <a:gd name="connsiteX22" fmla="*/ 12259 w 6868402"/>
                  <a:gd name="connsiteY22" fmla="*/ 3195688 h 6710413"/>
                  <a:gd name="connsiteX23" fmla="*/ 307534 w 6868402"/>
                  <a:gd name="connsiteY23" fmla="*/ 1938388 h 6710413"/>
                  <a:gd name="connsiteX24" fmla="*/ 1012384 w 6868402"/>
                  <a:gd name="connsiteY24" fmla="*/ 1766939 h 6710413"/>
                  <a:gd name="connsiteX25" fmla="*/ 1612459 w 6868402"/>
                  <a:gd name="connsiteY25" fmla="*/ 1452613 h 6710413"/>
                  <a:gd name="connsiteX0" fmla="*/ 1612459 w 6868402"/>
                  <a:gd name="connsiteY0" fmla="*/ 1452613 h 6710413"/>
                  <a:gd name="connsiteX1" fmla="*/ 1860109 w 6868402"/>
                  <a:gd name="connsiteY1" fmla="*/ 776339 h 6710413"/>
                  <a:gd name="connsiteX2" fmla="*/ 1945834 w 6868402"/>
                  <a:gd name="connsiteY2" fmla="*/ 252463 h 6710413"/>
                  <a:gd name="connsiteX3" fmla="*/ 3374584 w 6868402"/>
                  <a:gd name="connsiteY3" fmla="*/ 4813 h 6710413"/>
                  <a:gd name="connsiteX4" fmla="*/ 4784284 w 6868402"/>
                  <a:gd name="connsiteY4" fmla="*/ 252463 h 6710413"/>
                  <a:gd name="connsiteX5" fmla="*/ 5622484 w 6868402"/>
                  <a:gd name="connsiteY5" fmla="*/ 862063 h 6710413"/>
                  <a:gd name="connsiteX6" fmla="*/ 5460559 w 6868402"/>
                  <a:gd name="connsiteY6" fmla="*/ 1462138 h 6710413"/>
                  <a:gd name="connsiteX7" fmla="*/ 5546284 w 6868402"/>
                  <a:gd name="connsiteY7" fmla="*/ 2100313 h 6710413"/>
                  <a:gd name="connsiteX8" fmla="*/ 5841559 w 6868402"/>
                  <a:gd name="connsiteY8" fmla="*/ 2395588 h 6710413"/>
                  <a:gd name="connsiteX9" fmla="*/ 6346384 w 6868402"/>
                  <a:gd name="connsiteY9" fmla="*/ 2652763 h 6710413"/>
                  <a:gd name="connsiteX10" fmla="*/ 6746434 w 6868402"/>
                  <a:gd name="connsiteY10" fmla="*/ 2881363 h 6710413"/>
                  <a:gd name="connsiteX11" fmla="*/ 6860734 w 6868402"/>
                  <a:gd name="connsiteY11" fmla="*/ 3776713 h 6710413"/>
                  <a:gd name="connsiteX12" fmla="*/ 6422584 w 6868402"/>
                  <a:gd name="connsiteY12" fmla="*/ 4824463 h 6710413"/>
                  <a:gd name="connsiteX13" fmla="*/ 5698684 w 6868402"/>
                  <a:gd name="connsiteY13" fmla="*/ 4900663 h 6710413"/>
                  <a:gd name="connsiteX14" fmla="*/ 5031934 w 6868402"/>
                  <a:gd name="connsiteY14" fmla="*/ 5129263 h 6710413"/>
                  <a:gd name="connsiteX15" fmla="*/ 4755709 w 6868402"/>
                  <a:gd name="connsiteY15" fmla="*/ 5662663 h 6710413"/>
                  <a:gd name="connsiteX16" fmla="*/ 4689034 w 6868402"/>
                  <a:gd name="connsiteY16" fmla="*/ 6272263 h 6710413"/>
                  <a:gd name="connsiteX17" fmla="*/ 3869884 w 6868402"/>
                  <a:gd name="connsiteY17" fmla="*/ 6710413 h 6710413"/>
                  <a:gd name="connsiteX18" fmla="*/ 2498284 w 6868402"/>
                  <a:gd name="connsiteY18" fmla="*/ 6596113 h 6710413"/>
                  <a:gd name="connsiteX19" fmla="*/ 1774384 w 6868402"/>
                  <a:gd name="connsiteY19" fmla="*/ 6310363 h 6710413"/>
                  <a:gd name="connsiteX20" fmla="*/ 1450534 w 6868402"/>
                  <a:gd name="connsiteY20" fmla="*/ 4995913 h 6710413"/>
                  <a:gd name="connsiteX21" fmla="*/ 212284 w 6868402"/>
                  <a:gd name="connsiteY21" fmla="*/ 4386313 h 6710413"/>
                  <a:gd name="connsiteX22" fmla="*/ 12259 w 6868402"/>
                  <a:gd name="connsiteY22" fmla="*/ 3195688 h 6710413"/>
                  <a:gd name="connsiteX23" fmla="*/ 307534 w 6868402"/>
                  <a:gd name="connsiteY23" fmla="*/ 1938388 h 6710413"/>
                  <a:gd name="connsiteX24" fmla="*/ 1012384 w 6868402"/>
                  <a:gd name="connsiteY24" fmla="*/ 1766939 h 6710413"/>
                  <a:gd name="connsiteX25" fmla="*/ 1612459 w 6868402"/>
                  <a:gd name="connsiteY25" fmla="*/ 1452613 h 6710413"/>
                  <a:gd name="connsiteX0" fmla="*/ 1612459 w 6868402"/>
                  <a:gd name="connsiteY0" fmla="*/ 1452613 h 6710413"/>
                  <a:gd name="connsiteX1" fmla="*/ 1860109 w 6868402"/>
                  <a:gd name="connsiteY1" fmla="*/ 776339 h 6710413"/>
                  <a:gd name="connsiteX2" fmla="*/ 1945834 w 6868402"/>
                  <a:gd name="connsiteY2" fmla="*/ 252463 h 6710413"/>
                  <a:gd name="connsiteX3" fmla="*/ 3374584 w 6868402"/>
                  <a:gd name="connsiteY3" fmla="*/ 4813 h 6710413"/>
                  <a:gd name="connsiteX4" fmla="*/ 4784284 w 6868402"/>
                  <a:gd name="connsiteY4" fmla="*/ 252463 h 6710413"/>
                  <a:gd name="connsiteX5" fmla="*/ 5622484 w 6868402"/>
                  <a:gd name="connsiteY5" fmla="*/ 862063 h 6710413"/>
                  <a:gd name="connsiteX6" fmla="*/ 5460559 w 6868402"/>
                  <a:gd name="connsiteY6" fmla="*/ 1462138 h 6710413"/>
                  <a:gd name="connsiteX7" fmla="*/ 5546284 w 6868402"/>
                  <a:gd name="connsiteY7" fmla="*/ 2100313 h 6710413"/>
                  <a:gd name="connsiteX8" fmla="*/ 5841559 w 6868402"/>
                  <a:gd name="connsiteY8" fmla="*/ 2395588 h 6710413"/>
                  <a:gd name="connsiteX9" fmla="*/ 6346384 w 6868402"/>
                  <a:gd name="connsiteY9" fmla="*/ 2652763 h 6710413"/>
                  <a:gd name="connsiteX10" fmla="*/ 6746434 w 6868402"/>
                  <a:gd name="connsiteY10" fmla="*/ 2881363 h 6710413"/>
                  <a:gd name="connsiteX11" fmla="*/ 6860734 w 6868402"/>
                  <a:gd name="connsiteY11" fmla="*/ 3776713 h 6710413"/>
                  <a:gd name="connsiteX12" fmla="*/ 6422584 w 6868402"/>
                  <a:gd name="connsiteY12" fmla="*/ 4824463 h 6710413"/>
                  <a:gd name="connsiteX13" fmla="*/ 5698684 w 6868402"/>
                  <a:gd name="connsiteY13" fmla="*/ 4900663 h 6710413"/>
                  <a:gd name="connsiteX14" fmla="*/ 5031934 w 6868402"/>
                  <a:gd name="connsiteY14" fmla="*/ 5129263 h 6710413"/>
                  <a:gd name="connsiteX15" fmla="*/ 4755709 w 6868402"/>
                  <a:gd name="connsiteY15" fmla="*/ 5662663 h 6710413"/>
                  <a:gd name="connsiteX16" fmla="*/ 4689034 w 6868402"/>
                  <a:gd name="connsiteY16" fmla="*/ 6272263 h 6710413"/>
                  <a:gd name="connsiteX17" fmla="*/ 3869884 w 6868402"/>
                  <a:gd name="connsiteY17" fmla="*/ 6710413 h 6710413"/>
                  <a:gd name="connsiteX18" fmla="*/ 2498284 w 6868402"/>
                  <a:gd name="connsiteY18" fmla="*/ 6596113 h 6710413"/>
                  <a:gd name="connsiteX19" fmla="*/ 1774384 w 6868402"/>
                  <a:gd name="connsiteY19" fmla="*/ 6310363 h 6710413"/>
                  <a:gd name="connsiteX20" fmla="*/ 1450534 w 6868402"/>
                  <a:gd name="connsiteY20" fmla="*/ 4995913 h 6710413"/>
                  <a:gd name="connsiteX21" fmla="*/ 212284 w 6868402"/>
                  <a:gd name="connsiteY21" fmla="*/ 4386313 h 6710413"/>
                  <a:gd name="connsiteX22" fmla="*/ 12259 w 6868402"/>
                  <a:gd name="connsiteY22" fmla="*/ 3195688 h 6710413"/>
                  <a:gd name="connsiteX23" fmla="*/ 307534 w 6868402"/>
                  <a:gd name="connsiteY23" fmla="*/ 1938388 h 6710413"/>
                  <a:gd name="connsiteX24" fmla="*/ 1012384 w 6868402"/>
                  <a:gd name="connsiteY24" fmla="*/ 1766939 h 6710413"/>
                  <a:gd name="connsiteX25" fmla="*/ 1612459 w 6868402"/>
                  <a:gd name="connsiteY25" fmla="*/ 1452613 h 6710413"/>
                  <a:gd name="connsiteX0" fmla="*/ 1612459 w 6868402"/>
                  <a:gd name="connsiteY0" fmla="*/ 1452613 h 6710413"/>
                  <a:gd name="connsiteX1" fmla="*/ 1860109 w 6868402"/>
                  <a:gd name="connsiteY1" fmla="*/ 776339 h 6710413"/>
                  <a:gd name="connsiteX2" fmla="*/ 1945834 w 6868402"/>
                  <a:gd name="connsiteY2" fmla="*/ 252463 h 6710413"/>
                  <a:gd name="connsiteX3" fmla="*/ 3374584 w 6868402"/>
                  <a:gd name="connsiteY3" fmla="*/ 4813 h 6710413"/>
                  <a:gd name="connsiteX4" fmla="*/ 4784284 w 6868402"/>
                  <a:gd name="connsiteY4" fmla="*/ 252463 h 6710413"/>
                  <a:gd name="connsiteX5" fmla="*/ 5622484 w 6868402"/>
                  <a:gd name="connsiteY5" fmla="*/ 862063 h 6710413"/>
                  <a:gd name="connsiteX6" fmla="*/ 5460559 w 6868402"/>
                  <a:gd name="connsiteY6" fmla="*/ 1462138 h 6710413"/>
                  <a:gd name="connsiteX7" fmla="*/ 5546284 w 6868402"/>
                  <a:gd name="connsiteY7" fmla="*/ 2100313 h 6710413"/>
                  <a:gd name="connsiteX8" fmla="*/ 5841559 w 6868402"/>
                  <a:gd name="connsiteY8" fmla="*/ 2395588 h 6710413"/>
                  <a:gd name="connsiteX9" fmla="*/ 6346384 w 6868402"/>
                  <a:gd name="connsiteY9" fmla="*/ 2652763 h 6710413"/>
                  <a:gd name="connsiteX10" fmla="*/ 6746434 w 6868402"/>
                  <a:gd name="connsiteY10" fmla="*/ 2881363 h 6710413"/>
                  <a:gd name="connsiteX11" fmla="*/ 6860734 w 6868402"/>
                  <a:gd name="connsiteY11" fmla="*/ 3776713 h 6710413"/>
                  <a:gd name="connsiteX12" fmla="*/ 6422584 w 6868402"/>
                  <a:gd name="connsiteY12" fmla="*/ 4824463 h 6710413"/>
                  <a:gd name="connsiteX13" fmla="*/ 5698684 w 6868402"/>
                  <a:gd name="connsiteY13" fmla="*/ 4900663 h 6710413"/>
                  <a:gd name="connsiteX14" fmla="*/ 5031934 w 6868402"/>
                  <a:gd name="connsiteY14" fmla="*/ 5129263 h 6710413"/>
                  <a:gd name="connsiteX15" fmla="*/ 4755709 w 6868402"/>
                  <a:gd name="connsiteY15" fmla="*/ 5662663 h 6710413"/>
                  <a:gd name="connsiteX16" fmla="*/ 4689034 w 6868402"/>
                  <a:gd name="connsiteY16" fmla="*/ 6272263 h 6710413"/>
                  <a:gd name="connsiteX17" fmla="*/ 3869884 w 6868402"/>
                  <a:gd name="connsiteY17" fmla="*/ 6710413 h 6710413"/>
                  <a:gd name="connsiteX18" fmla="*/ 2498284 w 6868402"/>
                  <a:gd name="connsiteY18" fmla="*/ 6596113 h 6710413"/>
                  <a:gd name="connsiteX19" fmla="*/ 1774384 w 6868402"/>
                  <a:gd name="connsiteY19" fmla="*/ 6310363 h 6710413"/>
                  <a:gd name="connsiteX20" fmla="*/ 1450534 w 6868402"/>
                  <a:gd name="connsiteY20" fmla="*/ 4995913 h 6710413"/>
                  <a:gd name="connsiteX21" fmla="*/ 212284 w 6868402"/>
                  <a:gd name="connsiteY21" fmla="*/ 4386313 h 6710413"/>
                  <a:gd name="connsiteX22" fmla="*/ 12259 w 6868402"/>
                  <a:gd name="connsiteY22" fmla="*/ 3195688 h 6710413"/>
                  <a:gd name="connsiteX23" fmla="*/ 307534 w 6868402"/>
                  <a:gd name="connsiteY23" fmla="*/ 1938388 h 6710413"/>
                  <a:gd name="connsiteX24" fmla="*/ 1012384 w 6868402"/>
                  <a:gd name="connsiteY24" fmla="*/ 1766939 h 6710413"/>
                  <a:gd name="connsiteX25" fmla="*/ 1612459 w 6868402"/>
                  <a:gd name="connsiteY25" fmla="*/ 1452613 h 6710413"/>
                  <a:gd name="connsiteX0" fmla="*/ 1612459 w 6868402"/>
                  <a:gd name="connsiteY0" fmla="*/ 1452613 h 6728310"/>
                  <a:gd name="connsiteX1" fmla="*/ 1860109 w 6868402"/>
                  <a:gd name="connsiteY1" fmla="*/ 776339 h 6728310"/>
                  <a:gd name="connsiteX2" fmla="*/ 1945834 w 6868402"/>
                  <a:gd name="connsiteY2" fmla="*/ 252463 h 6728310"/>
                  <a:gd name="connsiteX3" fmla="*/ 3374584 w 6868402"/>
                  <a:gd name="connsiteY3" fmla="*/ 4813 h 6728310"/>
                  <a:gd name="connsiteX4" fmla="*/ 4784284 w 6868402"/>
                  <a:gd name="connsiteY4" fmla="*/ 252463 h 6728310"/>
                  <a:gd name="connsiteX5" fmla="*/ 5622484 w 6868402"/>
                  <a:gd name="connsiteY5" fmla="*/ 862063 h 6728310"/>
                  <a:gd name="connsiteX6" fmla="*/ 5460559 w 6868402"/>
                  <a:gd name="connsiteY6" fmla="*/ 1462138 h 6728310"/>
                  <a:gd name="connsiteX7" fmla="*/ 5546284 w 6868402"/>
                  <a:gd name="connsiteY7" fmla="*/ 2100313 h 6728310"/>
                  <a:gd name="connsiteX8" fmla="*/ 5841559 w 6868402"/>
                  <a:gd name="connsiteY8" fmla="*/ 2395588 h 6728310"/>
                  <a:gd name="connsiteX9" fmla="*/ 6346384 w 6868402"/>
                  <a:gd name="connsiteY9" fmla="*/ 2652763 h 6728310"/>
                  <a:gd name="connsiteX10" fmla="*/ 6746434 w 6868402"/>
                  <a:gd name="connsiteY10" fmla="*/ 2881363 h 6728310"/>
                  <a:gd name="connsiteX11" fmla="*/ 6860734 w 6868402"/>
                  <a:gd name="connsiteY11" fmla="*/ 3776713 h 6728310"/>
                  <a:gd name="connsiteX12" fmla="*/ 6422584 w 6868402"/>
                  <a:gd name="connsiteY12" fmla="*/ 4824463 h 6728310"/>
                  <a:gd name="connsiteX13" fmla="*/ 5698684 w 6868402"/>
                  <a:gd name="connsiteY13" fmla="*/ 4900663 h 6728310"/>
                  <a:gd name="connsiteX14" fmla="*/ 5031934 w 6868402"/>
                  <a:gd name="connsiteY14" fmla="*/ 5129263 h 6728310"/>
                  <a:gd name="connsiteX15" fmla="*/ 4755709 w 6868402"/>
                  <a:gd name="connsiteY15" fmla="*/ 5662663 h 6728310"/>
                  <a:gd name="connsiteX16" fmla="*/ 4689034 w 6868402"/>
                  <a:gd name="connsiteY16" fmla="*/ 6272263 h 6728310"/>
                  <a:gd name="connsiteX17" fmla="*/ 3869884 w 6868402"/>
                  <a:gd name="connsiteY17" fmla="*/ 6710413 h 6728310"/>
                  <a:gd name="connsiteX18" fmla="*/ 2812609 w 6868402"/>
                  <a:gd name="connsiteY18" fmla="*/ 6653263 h 6728310"/>
                  <a:gd name="connsiteX19" fmla="*/ 1774384 w 6868402"/>
                  <a:gd name="connsiteY19" fmla="*/ 6310363 h 6728310"/>
                  <a:gd name="connsiteX20" fmla="*/ 1450534 w 6868402"/>
                  <a:gd name="connsiteY20" fmla="*/ 4995913 h 6728310"/>
                  <a:gd name="connsiteX21" fmla="*/ 212284 w 6868402"/>
                  <a:gd name="connsiteY21" fmla="*/ 4386313 h 6728310"/>
                  <a:gd name="connsiteX22" fmla="*/ 12259 w 6868402"/>
                  <a:gd name="connsiteY22" fmla="*/ 3195688 h 6728310"/>
                  <a:gd name="connsiteX23" fmla="*/ 307534 w 6868402"/>
                  <a:gd name="connsiteY23" fmla="*/ 1938388 h 6728310"/>
                  <a:gd name="connsiteX24" fmla="*/ 1012384 w 6868402"/>
                  <a:gd name="connsiteY24" fmla="*/ 1766939 h 6728310"/>
                  <a:gd name="connsiteX25" fmla="*/ 1612459 w 6868402"/>
                  <a:gd name="connsiteY25" fmla="*/ 1452613 h 6728310"/>
                  <a:gd name="connsiteX0" fmla="*/ 1612459 w 6868402"/>
                  <a:gd name="connsiteY0" fmla="*/ 1452613 h 6728310"/>
                  <a:gd name="connsiteX1" fmla="*/ 1860109 w 6868402"/>
                  <a:gd name="connsiteY1" fmla="*/ 776339 h 6728310"/>
                  <a:gd name="connsiteX2" fmla="*/ 1945834 w 6868402"/>
                  <a:gd name="connsiteY2" fmla="*/ 252463 h 6728310"/>
                  <a:gd name="connsiteX3" fmla="*/ 3374584 w 6868402"/>
                  <a:gd name="connsiteY3" fmla="*/ 4813 h 6728310"/>
                  <a:gd name="connsiteX4" fmla="*/ 4784284 w 6868402"/>
                  <a:gd name="connsiteY4" fmla="*/ 252463 h 6728310"/>
                  <a:gd name="connsiteX5" fmla="*/ 5622484 w 6868402"/>
                  <a:gd name="connsiteY5" fmla="*/ 862063 h 6728310"/>
                  <a:gd name="connsiteX6" fmla="*/ 5460559 w 6868402"/>
                  <a:gd name="connsiteY6" fmla="*/ 1462138 h 6728310"/>
                  <a:gd name="connsiteX7" fmla="*/ 5546284 w 6868402"/>
                  <a:gd name="connsiteY7" fmla="*/ 2100313 h 6728310"/>
                  <a:gd name="connsiteX8" fmla="*/ 5841559 w 6868402"/>
                  <a:gd name="connsiteY8" fmla="*/ 2395588 h 6728310"/>
                  <a:gd name="connsiteX9" fmla="*/ 6346384 w 6868402"/>
                  <a:gd name="connsiteY9" fmla="*/ 2652763 h 6728310"/>
                  <a:gd name="connsiteX10" fmla="*/ 6746434 w 6868402"/>
                  <a:gd name="connsiteY10" fmla="*/ 2881363 h 6728310"/>
                  <a:gd name="connsiteX11" fmla="*/ 6860734 w 6868402"/>
                  <a:gd name="connsiteY11" fmla="*/ 3776713 h 6728310"/>
                  <a:gd name="connsiteX12" fmla="*/ 6422584 w 6868402"/>
                  <a:gd name="connsiteY12" fmla="*/ 4824463 h 6728310"/>
                  <a:gd name="connsiteX13" fmla="*/ 5698684 w 6868402"/>
                  <a:gd name="connsiteY13" fmla="*/ 4900663 h 6728310"/>
                  <a:gd name="connsiteX14" fmla="*/ 5031934 w 6868402"/>
                  <a:gd name="connsiteY14" fmla="*/ 5129263 h 6728310"/>
                  <a:gd name="connsiteX15" fmla="*/ 4755709 w 6868402"/>
                  <a:gd name="connsiteY15" fmla="*/ 5662663 h 6728310"/>
                  <a:gd name="connsiteX16" fmla="*/ 4689034 w 6868402"/>
                  <a:gd name="connsiteY16" fmla="*/ 6272263 h 6728310"/>
                  <a:gd name="connsiteX17" fmla="*/ 3869884 w 6868402"/>
                  <a:gd name="connsiteY17" fmla="*/ 6710413 h 6728310"/>
                  <a:gd name="connsiteX18" fmla="*/ 2812609 w 6868402"/>
                  <a:gd name="connsiteY18" fmla="*/ 6653263 h 6728310"/>
                  <a:gd name="connsiteX19" fmla="*/ 1774384 w 6868402"/>
                  <a:gd name="connsiteY19" fmla="*/ 6310363 h 6728310"/>
                  <a:gd name="connsiteX20" fmla="*/ 1450534 w 6868402"/>
                  <a:gd name="connsiteY20" fmla="*/ 4995913 h 6728310"/>
                  <a:gd name="connsiteX21" fmla="*/ 212284 w 6868402"/>
                  <a:gd name="connsiteY21" fmla="*/ 4386313 h 6728310"/>
                  <a:gd name="connsiteX22" fmla="*/ 12259 w 6868402"/>
                  <a:gd name="connsiteY22" fmla="*/ 3195688 h 6728310"/>
                  <a:gd name="connsiteX23" fmla="*/ 307534 w 6868402"/>
                  <a:gd name="connsiteY23" fmla="*/ 1938388 h 6728310"/>
                  <a:gd name="connsiteX24" fmla="*/ 1012384 w 6868402"/>
                  <a:gd name="connsiteY24" fmla="*/ 1766939 h 6728310"/>
                  <a:gd name="connsiteX25" fmla="*/ 1612459 w 6868402"/>
                  <a:gd name="connsiteY25" fmla="*/ 1452613 h 6728310"/>
                  <a:gd name="connsiteX0" fmla="*/ 1612459 w 6868402"/>
                  <a:gd name="connsiteY0" fmla="*/ 1452613 h 6710650"/>
                  <a:gd name="connsiteX1" fmla="*/ 1860109 w 6868402"/>
                  <a:gd name="connsiteY1" fmla="*/ 776339 h 6710650"/>
                  <a:gd name="connsiteX2" fmla="*/ 1945834 w 6868402"/>
                  <a:gd name="connsiteY2" fmla="*/ 252463 h 6710650"/>
                  <a:gd name="connsiteX3" fmla="*/ 3374584 w 6868402"/>
                  <a:gd name="connsiteY3" fmla="*/ 4813 h 6710650"/>
                  <a:gd name="connsiteX4" fmla="*/ 4784284 w 6868402"/>
                  <a:gd name="connsiteY4" fmla="*/ 252463 h 6710650"/>
                  <a:gd name="connsiteX5" fmla="*/ 5622484 w 6868402"/>
                  <a:gd name="connsiteY5" fmla="*/ 862063 h 6710650"/>
                  <a:gd name="connsiteX6" fmla="*/ 5460559 w 6868402"/>
                  <a:gd name="connsiteY6" fmla="*/ 1462138 h 6710650"/>
                  <a:gd name="connsiteX7" fmla="*/ 5546284 w 6868402"/>
                  <a:gd name="connsiteY7" fmla="*/ 2100313 h 6710650"/>
                  <a:gd name="connsiteX8" fmla="*/ 5841559 w 6868402"/>
                  <a:gd name="connsiteY8" fmla="*/ 2395588 h 6710650"/>
                  <a:gd name="connsiteX9" fmla="*/ 6346384 w 6868402"/>
                  <a:gd name="connsiteY9" fmla="*/ 2652763 h 6710650"/>
                  <a:gd name="connsiteX10" fmla="*/ 6746434 w 6868402"/>
                  <a:gd name="connsiteY10" fmla="*/ 2881363 h 6710650"/>
                  <a:gd name="connsiteX11" fmla="*/ 6860734 w 6868402"/>
                  <a:gd name="connsiteY11" fmla="*/ 3776713 h 6710650"/>
                  <a:gd name="connsiteX12" fmla="*/ 6422584 w 6868402"/>
                  <a:gd name="connsiteY12" fmla="*/ 4824463 h 6710650"/>
                  <a:gd name="connsiteX13" fmla="*/ 5698684 w 6868402"/>
                  <a:gd name="connsiteY13" fmla="*/ 4900663 h 6710650"/>
                  <a:gd name="connsiteX14" fmla="*/ 5031934 w 6868402"/>
                  <a:gd name="connsiteY14" fmla="*/ 5129263 h 6710650"/>
                  <a:gd name="connsiteX15" fmla="*/ 4755709 w 6868402"/>
                  <a:gd name="connsiteY15" fmla="*/ 5662663 h 6710650"/>
                  <a:gd name="connsiteX16" fmla="*/ 4689034 w 6868402"/>
                  <a:gd name="connsiteY16" fmla="*/ 6272263 h 6710650"/>
                  <a:gd name="connsiteX17" fmla="*/ 3869884 w 6868402"/>
                  <a:gd name="connsiteY17" fmla="*/ 6710413 h 6710650"/>
                  <a:gd name="connsiteX18" fmla="*/ 1774384 w 6868402"/>
                  <a:gd name="connsiteY18" fmla="*/ 6310363 h 6710650"/>
                  <a:gd name="connsiteX19" fmla="*/ 1450534 w 6868402"/>
                  <a:gd name="connsiteY19" fmla="*/ 4995913 h 6710650"/>
                  <a:gd name="connsiteX20" fmla="*/ 212284 w 6868402"/>
                  <a:gd name="connsiteY20" fmla="*/ 4386313 h 6710650"/>
                  <a:gd name="connsiteX21" fmla="*/ 12259 w 6868402"/>
                  <a:gd name="connsiteY21" fmla="*/ 3195688 h 6710650"/>
                  <a:gd name="connsiteX22" fmla="*/ 307534 w 6868402"/>
                  <a:gd name="connsiteY22" fmla="*/ 1938388 h 6710650"/>
                  <a:gd name="connsiteX23" fmla="*/ 1012384 w 6868402"/>
                  <a:gd name="connsiteY23" fmla="*/ 1766939 h 6710650"/>
                  <a:gd name="connsiteX24" fmla="*/ 1612459 w 6868402"/>
                  <a:gd name="connsiteY24" fmla="*/ 1452613 h 6710650"/>
                  <a:gd name="connsiteX0" fmla="*/ 1612459 w 6868402"/>
                  <a:gd name="connsiteY0" fmla="*/ 1452613 h 6746324"/>
                  <a:gd name="connsiteX1" fmla="*/ 1860109 w 6868402"/>
                  <a:gd name="connsiteY1" fmla="*/ 776339 h 6746324"/>
                  <a:gd name="connsiteX2" fmla="*/ 1945834 w 6868402"/>
                  <a:gd name="connsiteY2" fmla="*/ 252463 h 6746324"/>
                  <a:gd name="connsiteX3" fmla="*/ 3374584 w 6868402"/>
                  <a:gd name="connsiteY3" fmla="*/ 4813 h 6746324"/>
                  <a:gd name="connsiteX4" fmla="*/ 4784284 w 6868402"/>
                  <a:gd name="connsiteY4" fmla="*/ 252463 h 6746324"/>
                  <a:gd name="connsiteX5" fmla="*/ 5622484 w 6868402"/>
                  <a:gd name="connsiteY5" fmla="*/ 862063 h 6746324"/>
                  <a:gd name="connsiteX6" fmla="*/ 5460559 w 6868402"/>
                  <a:gd name="connsiteY6" fmla="*/ 1462138 h 6746324"/>
                  <a:gd name="connsiteX7" fmla="*/ 5546284 w 6868402"/>
                  <a:gd name="connsiteY7" fmla="*/ 2100313 h 6746324"/>
                  <a:gd name="connsiteX8" fmla="*/ 5841559 w 6868402"/>
                  <a:gd name="connsiteY8" fmla="*/ 2395588 h 6746324"/>
                  <a:gd name="connsiteX9" fmla="*/ 6346384 w 6868402"/>
                  <a:gd name="connsiteY9" fmla="*/ 2652763 h 6746324"/>
                  <a:gd name="connsiteX10" fmla="*/ 6746434 w 6868402"/>
                  <a:gd name="connsiteY10" fmla="*/ 2881363 h 6746324"/>
                  <a:gd name="connsiteX11" fmla="*/ 6860734 w 6868402"/>
                  <a:gd name="connsiteY11" fmla="*/ 3776713 h 6746324"/>
                  <a:gd name="connsiteX12" fmla="*/ 6422584 w 6868402"/>
                  <a:gd name="connsiteY12" fmla="*/ 4824463 h 6746324"/>
                  <a:gd name="connsiteX13" fmla="*/ 5698684 w 6868402"/>
                  <a:gd name="connsiteY13" fmla="*/ 4900663 h 6746324"/>
                  <a:gd name="connsiteX14" fmla="*/ 5031934 w 6868402"/>
                  <a:gd name="connsiteY14" fmla="*/ 5129263 h 6746324"/>
                  <a:gd name="connsiteX15" fmla="*/ 4755709 w 6868402"/>
                  <a:gd name="connsiteY15" fmla="*/ 5662663 h 6746324"/>
                  <a:gd name="connsiteX16" fmla="*/ 4689034 w 6868402"/>
                  <a:gd name="connsiteY16" fmla="*/ 6272263 h 6746324"/>
                  <a:gd name="connsiteX17" fmla="*/ 3869884 w 6868402"/>
                  <a:gd name="connsiteY17" fmla="*/ 6710413 h 6746324"/>
                  <a:gd name="connsiteX18" fmla="*/ 1774384 w 6868402"/>
                  <a:gd name="connsiteY18" fmla="*/ 6310363 h 6746324"/>
                  <a:gd name="connsiteX19" fmla="*/ 1450534 w 6868402"/>
                  <a:gd name="connsiteY19" fmla="*/ 4995913 h 6746324"/>
                  <a:gd name="connsiteX20" fmla="*/ 212284 w 6868402"/>
                  <a:gd name="connsiteY20" fmla="*/ 4386313 h 6746324"/>
                  <a:gd name="connsiteX21" fmla="*/ 12259 w 6868402"/>
                  <a:gd name="connsiteY21" fmla="*/ 3195688 h 6746324"/>
                  <a:gd name="connsiteX22" fmla="*/ 307534 w 6868402"/>
                  <a:gd name="connsiteY22" fmla="*/ 1938388 h 6746324"/>
                  <a:gd name="connsiteX23" fmla="*/ 1012384 w 6868402"/>
                  <a:gd name="connsiteY23" fmla="*/ 1766939 h 6746324"/>
                  <a:gd name="connsiteX24" fmla="*/ 1612459 w 6868402"/>
                  <a:gd name="connsiteY24" fmla="*/ 1452613 h 6746324"/>
                  <a:gd name="connsiteX0" fmla="*/ 1612459 w 6868402"/>
                  <a:gd name="connsiteY0" fmla="*/ 1452613 h 6746324"/>
                  <a:gd name="connsiteX1" fmla="*/ 1860109 w 6868402"/>
                  <a:gd name="connsiteY1" fmla="*/ 776339 h 6746324"/>
                  <a:gd name="connsiteX2" fmla="*/ 1945834 w 6868402"/>
                  <a:gd name="connsiteY2" fmla="*/ 252463 h 6746324"/>
                  <a:gd name="connsiteX3" fmla="*/ 3374584 w 6868402"/>
                  <a:gd name="connsiteY3" fmla="*/ 4813 h 6746324"/>
                  <a:gd name="connsiteX4" fmla="*/ 4784284 w 6868402"/>
                  <a:gd name="connsiteY4" fmla="*/ 252463 h 6746324"/>
                  <a:gd name="connsiteX5" fmla="*/ 5622484 w 6868402"/>
                  <a:gd name="connsiteY5" fmla="*/ 862063 h 6746324"/>
                  <a:gd name="connsiteX6" fmla="*/ 5460559 w 6868402"/>
                  <a:gd name="connsiteY6" fmla="*/ 1462138 h 6746324"/>
                  <a:gd name="connsiteX7" fmla="*/ 5546284 w 6868402"/>
                  <a:gd name="connsiteY7" fmla="*/ 2100313 h 6746324"/>
                  <a:gd name="connsiteX8" fmla="*/ 5841559 w 6868402"/>
                  <a:gd name="connsiteY8" fmla="*/ 2395588 h 6746324"/>
                  <a:gd name="connsiteX9" fmla="*/ 6346384 w 6868402"/>
                  <a:gd name="connsiteY9" fmla="*/ 2652763 h 6746324"/>
                  <a:gd name="connsiteX10" fmla="*/ 6746434 w 6868402"/>
                  <a:gd name="connsiteY10" fmla="*/ 2881363 h 6746324"/>
                  <a:gd name="connsiteX11" fmla="*/ 6860734 w 6868402"/>
                  <a:gd name="connsiteY11" fmla="*/ 3776713 h 6746324"/>
                  <a:gd name="connsiteX12" fmla="*/ 6422584 w 6868402"/>
                  <a:gd name="connsiteY12" fmla="*/ 4824463 h 6746324"/>
                  <a:gd name="connsiteX13" fmla="*/ 5698684 w 6868402"/>
                  <a:gd name="connsiteY13" fmla="*/ 4900663 h 6746324"/>
                  <a:gd name="connsiteX14" fmla="*/ 5031934 w 6868402"/>
                  <a:gd name="connsiteY14" fmla="*/ 5129263 h 6746324"/>
                  <a:gd name="connsiteX15" fmla="*/ 4755709 w 6868402"/>
                  <a:gd name="connsiteY15" fmla="*/ 5662663 h 6746324"/>
                  <a:gd name="connsiteX16" fmla="*/ 4689034 w 6868402"/>
                  <a:gd name="connsiteY16" fmla="*/ 6272263 h 6746324"/>
                  <a:gd name="connsiteX17" fmla="*/ 3869884 w 6868402"/>
                  <a:gd name="connsiteY17" fmla="*/ 6710413 h 6746324"/>
                  <a:gd name="connsiteX18" fmla="*/ 1774384 w 6868402"/>
                  <a:gd name="connsiteY18" fmla="*/ 6310363 h 6746324"/>
                  <a:gd name="connsiteX19" fmla="*/ 1450534 w 6868402"/>
                  <a:gd name="connsiteY19" fmla="*/ 4995913 h 6746324"/>
                  <a:gd name="connsiteX20" fmla="*/ 212284 w 6868402"/>
                  <a:gd name="connsiteY20" fmla="*/ 4386313 h 6746324"/>
                  <a:gd name="connsiteX21" fmla="*/ 12259 w 6868402"/>
                  <a:gd name="connsiteY21" fmla="*/ 3195688 h 6746324"/>
                  <a:gd name="connsiteX22" fmla="*/ 307534 w 6868402"/>
                  <a:gd name="connsiteY22" fmla="*/ 1938388 h 6746324"/>
                  <a:gd name="connsiteX23" fmla="*/ 1012384 w 6868402"/>
                  <a:gd name="connsiteY23" fmla="*/ 1766939 h 6746324"/>
                  <a:gd name="connsiteX24" fmla="*/ 1612459 w 6868402"/>
                  <a:gd name="connsiteY24" fmla="*/ 1452613 h 6746324"/>
                  <a:gd name="connsiteX0" fmla="*/ 1612459 w 6868402"/>
                  <a:gd name="connsiteY0" fmla="*/ 1452613 h 6746324"/>
                  <a:gd name="connsiteX1" fmla="*/ 1860109 w 6868402"/>
                  <a:gd name="connsiteY1" fmla="*/ 776339 h 6746324"/>
                  <a:gd name="connsiteX2" fmla="*/ 1945834 w 6868402"/>
                  <a:gd name="connsiteY2" fmla="*/ 252463 h 6746324"/>
                  <a:gd name="connsiteX3" fmla="*/ 3374584 w 6868402"/>
                  <a:gd name="connsiteY3" fmla="*/ 4813 h 6746324"/>
                  <a:gd name="connsiteX4" fmla="*/ 4784284 w 6868402"/>
                  <a:gd name="connsiteY4" fmla="*/ 252463 h 6746324"/>
                  <a:gd name="connsiteX5" fmla="*/ 5622484 w 6868402"/>
                  <a:gd name="connsiteY5" fmla="*/ 862063 h 6746324"/>
                  <a:gd name="connsiteX6" fmla="*/ 5460559 w 6868402"/>
                  <a:gd name="connsiteY6" fmla="*/ 1462138 h 6746324"/>
                  <a:gd name="connsiteX7" fmla="*/ 5546284 w 6868402"/>
                  <a:gd name="connsiteY7" fmla="*/ 2100313 h 6746324"/>
                  <a:gd name="connsiteX8" fmla="*/ 5841559 w 6868402"/>
                  <a:gd name="connsiteY8" fmla="*/ 2395588 h 6746324"/>
                  <a:gd name="connsiteX9" fmla="*/ 6346384 w 6868402"/>
                  <a:gd name="connsiteY9" fmla="*/ 2652763 h 6746324"/>
                  <a:gd name="connsiteX10" fmla="*/ 6746434 w 6868402"/>
                  <a:gd name="connsiteY10" fmla="*/ 2881363 h 6746324"/>
                  <a:gd name="connsiteX11" fmla="*/ 6860734 w 6868402"/>
                  <a:gd name="connsiteY11" fmla="*/ 3776713 h 6746324"/>
                  <a:gd name="connsiteX12" fmla="*/ 6422584 w 6868402"/>
                  <a:gd name="connsiteY12" fmla="*/ 4824463 h 6746324"/>
                  <a:gd name="connsiteX13" fmla="*/ 5698684 w 6868402"/>
                  <a:gd name="connsiteY13" fmla="*/ 4900663 h 6746324"/>
                  <a:gd name="connsiteX14" fmla="*/ 5031934 w 6868402"/>
                  <a:gd name="connsiteY14" fmla="*/ 5129263 h 6746324"/>
                  <a:gd name="connsiteX15" fmla="*/ 4755709 w 6868402"/>
                  <a:gd name="connsiteY15" fmla="*/ 5662663 h 6746324"/>
                  <a:gd name="connsiteX16" fmla="*/ 4689034 w 6868402"/>
                  <a:gd name="connsiteY16" fmla="*/ 6272263 h 6746324"/>
                  <a:gd name="connsiteX17" fmla="*/ 3869884 w 6868402"/>
                  <a:gd name="connsiteY17" fmla="*/ 6710413 h 6746324"/>
                  <a:gd name="connsiteX18" fmla="*/ 1774384 w 6868402"/>
                  <a:gd name="connsiteY18" fmla="*/ 6310363 h 6746324"/>
                  <a:gd name="connsiteX19" fmla="*/ 1450534 w 6868402"/>
                  <a:gd name="connsiteY19" fmla="*/ 4995913 h 6746324"/>
                  <a:gd name="connsiteX20" fmla="*/ 212284 w 6868402"/>
                  <a:gd name="connsiteY20" fmla="*/ 4386313 h 6746324"/>
                  <a:gd name="connsiteX21" fmla="*/ 12259 w 6868402"/>
                  <a:gd name="connsiteY21" fmla="*/ 3195688 h 6746324"/>
                  <a:gd name="connsiteX22" fmla="*/ 307534 w 6868402"/>
                  <a:gd name="connsiteY22" fmla="*/ 1938388 h 6746324"/>
                  <a:gd name="connsiteX23" fmla="*/ 1012384 w 6868402"/>
                  <a:gd name="connsiteY23" fmla="*/ 1766939 h 6746324"/>
                  <a:gd name="connsiteX24" fmla="*/ 1612459 w 6868402"/>
                  <a:gd name="connsiteY24" fmla="*/ 1452613 h 6746324"/>
                  <a:gd name="connsiteX0" fmla="*/ 1612459 w 6868402"/>
                  <a:gd name="connsiteY0" fmla="*/ 1452613 h 6746324"/>
                  <a:gd name="connsiteX1" fmla="*/ 1860109 w 6868402"/>
                  <a:gd name="connsiteY1" fmla="*/ 776339 h 6746324"/>
                  <a:gd name="connsiteX2" fmla="*/ 1945834 w 6868402"/>
                  <a:gd name="connsiteY2" fmla="*/ 252463 h 6746324"/>
                  <a:gd name="connsiteX3" fmla="*/ 3374584 w 6868402"/>
                  <a:gd name="connsiteY3" fmla="*/ 4813 h 6746324"/>
                  <a:gd name="connsiteX4" fmla="*/ 4784284 w 6868402"/>
                  <a:gd name="connsiteY4" fmla="*/ 252463 h 6746324"/>
                  <a:gd name="connsiteX5" fmla="*/ 5622484 w 6868402"/>
                  <a:gd name="connsiteY5" fmla="*/ 862063 h 6746324"/>
                  <a:gd name="connsiteX6" fmla="*/ 5460559 w 6868402"/>
                  <a:gd name="connsiteY6" fmla="*/ 1462138 h 6746324"/>
                  <a:gd name="connsiteX7" fmla="*/ 5546284 w 6868402"/>
                  <a:gd name="connsiteY7" fmla="*/ 2100313 h 6746324"/>
                  <a:gd name="connsiteX8" fmla="*/ 5841559 w 6868402"/>
                  <a:gd name="connsiteY8" fmla="*/ 2395588 h 6746324"/>
                  <a:gd name="connsiteX9" fmla="*/ 6346384 w 6868402"/>
                  <a:gd name="connsiteY9" fmla="*/ 2652763 h 6746324"/>
                  <a:gd name="connsiteX10" fmla="*/ 6746434 w 6868402"/>
                  <a:gd name="connsiteY10" fmla="*/ 2881363 h 6746324"/>
                  <a:gd name="connsiteX11" fmla="*/ 6860734 w 6868402"/>
                  <a:gd name="connsiteY11" fmla="*/ 3776713 h 6746324"/>
                  <a:gd name="connsiteX12" fmla="*/ 6422584 w 6868402"/>
                  <a:gd name="connsiteY12" fmla="*/ 4824463 h 6746324"/>
                  <a:gd name="connsiteX13" fmla="*/ 5698684 w 6868402"/>
                  <a:gd name="connsiteY13" fmla="*/ 4900663 h 6746324"/>
                  <a:gd name="connsiteX14" fmla="*/ 5031934 w 6868402"/>
                  <a:gd name="connsiteY14" fmla="*/ 5129263 h 6746324"/>
                  <a:gd name="connsiteX15" fmla="*/ 4755709 w 6868402"/>
                  <a:gd name="connsiteY15" fmla="*/ 5662663 h 6746324"/>
                  <a:gd name="connsiteX16" fmla="*/ 4689034 w 6868402"/>
                  <a:gd name="connsiteY16" fmla="*/ 6272263 h 6746324"/>
                  <a:gd name="connsiteX17" fmla="*/ 3869884 w 6868402"/>
                  <a:gd name="connsiteY17" fmla="*/ 6710413 h 6746324"/>
                  <a:gd name="connsiteX18" fmla="*/ 1774384 w 6868402"/>
                  <a:gd name="connsiteY18" fmla="*/ 6310363 h 6746324"/>
                  <a:gd name="connsiteX19" fmla="*/ 1450534 w 6868402"/>
                  <a:gd name="connsiteY19" fmla="*/ 4995913 h 6746324"/>
                  <a:gd name="connsiteX20" fmla="*/ 212284 w 6868402"/>
                  <a:gd name="connsiteY20" fmla="*/ 4386313 h 6746324"/>
                  <a:gd name="connsiteX21" fmla="*/ 12259 w 6868402"/>
                  <a:gd name="connsiteY21" fmla="*/ 3195688 h 6746324"/>
                  <a:gd name="connsiteX22" fmla="*/ 307534 w 6868402"/>
                  <a:gd name="connsiteY22" fmla="*/ 1938388 h 6746324"/>
                  <a:gd name="connsiteX23" fmla="*/ 1012384 w 6868402"/>
                  <a:gd name="connsiteY23" fmla="*/ 1766939 h 6746324"/>
                  <a:gd name="connsiteX24" fmla="*/ 1612459 w 6868402"/>
                  <a:gd name="connsiteY24" fmla="*/ 1452613 h 6746324"/>
                  <a:gd name="connsiteX0" fmla="*/ 1612459 w 6868402"/>
                  <a:gd name="connsiteY0" fmla="*/ 1452613 h 6746324"/>
                  <a:gd name="connsiteX1" fmla="*/ 1860109 w 6868402"/>
                  <a:gd name="connsiteY1" fmla="*/ 776339 h 6746324"/>
                  <a:gd name="connsiteX2" fmla="*/ 1945834 w 6868402"/>
                  <a:gd name="connsiteY2" fmla="*/ 252463 h 6746324"/>
                  <a:gd name="connsiteX3" fmla="*/ 3374584 w 6868402"/>
                  <a:gd name="connsiteY3" fmla="*/ 4813 h 6746324"/>
                  <a:gd name="connsiteX4" fmla="*/ 4784284 w 6868402"/>
                  <a:gd name="connsiteY4" fmla="*/ 252463 h 6746324"/>
                  <a:gd name="connsiteX5" fmla="*/ 5622484 w 6868402"/>
                  <a:gd name="connsiteY5" fmla="*/ 862063 h 6746324"/>
                  <a:gd name="connsiteX6" fmla="*/ 5460559 w 6868402"/>
                  <a:gd name="connsiteY6" fmla="*/ 1462138 h 6746324"/>
                  <a:gd name="connsiteX7" fmla="*/ 5546284 w 6868402"/>
                  <a:gd name="connsiteY7" fmla="*/ 2100313 h 6746324"/>
                  <a:gd name="connsiteX8" fmla="*/ 5841559 w 6868402"/>
                  <a:gd name="connsiteY8" fmla="*/ 2395588 h 6746324"/>
                  <a:gd name="connsiteX9" fmla="*/ 6346384 w 6868402"/>
                  <a:gd name="connsiteY9" fmla="*/ 2652763 h 6746324"/>
                  <a:gd name="connsiteX10" fmla="*/ 6746434 w 6868402"/>
                  <a:gd name="connsiteY10" fmla="*/ 2881363 h 6746324"/>
                  <a:gd name="connsiteX11" fmla="*/ 6860734 w 6868402"/>
                  <a:gd name="connsiteY11" fmla="*/ 3776713 h 6746324"/>
                  <a:gd name="connsiteX12" fmla="*/ 6422584 w 6868402"/>
                  <a:gd name="connsiteY12" fmla="*/ 4824463 h 6746324"/>
                  <a:gd name="connsiteX13" fmla="*/ 5698684 w 6868402"/>
                  <a:gd name="connsiteY13" fmla="*/ 4900663 h 6746324"/>
                  <a:gd name="connsiteX14" fmla="*/ 5031934 w 6868402"/>
                  <a:gd name="connsiteY14" fmla="*/ 5129263 h 6746324"/>
                  <a:gd name="connsiteX15" fmla="*/ 4755709 w 6868402"/>
                  <a:gd name="connsiteY15" fmla="*/ 5662663 h 6746324"/>
                  <a:gd name="connsiteX16" fmla="*/ 4689034 w 6868402"/>
                  <a:gd name="connsiteY16" fmla="*/ 6272263 h 6746324"/>
                  <a:gd name="connsiteX17" fmla="*/ 3869884 w 6868402"/>
                  <a:gd name="connsiteY17" fmla="*/ 6710413 h 6746324"/>
                  <a:gd name="connsiteX18" fmla="*/ 1774384 w 6868402"/>
                  <a:gd name="connsiteY18" fmla="*/ 6310363 h 6746324"/>
                  <a:gd name="connsiteX19" fmla="*/ 1450534 w 6868402"/>
                  <a:gd name="connsiteY19" fmla="*/ 4995913 h 6746324"/>
                  <a:gd name="connsiteX20" fmla="*/ 212284 w 6868402"/>
                  <a:gd name="connsiteY20" fmla="*/ 4386313 h 6746324"/>
                  <a:gd name="connsiteX21" fmla="*/ 12259 w 6868402"/>
                  <a:gd name="connsiteY21" fmla="*/ 3195688 h 6746324"/>
                  <a:gd name="connsiteX22" fmla="*/ 307534 w 6868402"/>
                  <a:gd name="connsiteY22" fmla="*/ 1938388 h 6746324"/>
                  <a:gd name="connsiteX23" fmla="*/ 1012384 w 6868402"/>
                  <a:gd name="connsiteY23" fmla="*/ 1766939 h 6746324"/>
                  <a:gd name="connsiteX24" fmla="*/ 1612459 w 6868402"/>
                  <a:gd name="connsiteY24" fmla="*/ 1452613 h 6746324"/>
                  <a:gd name="connsiteX0" fmla="*/ 1612459 w 6868402"/>
                  <a:gd name="connsiteY0" fmla="*/ 1452613 h 6746324"/>
                  <a:gd name="connsiteX1" fmla="*/ 1860109 w 6868402"/>
                  <a:gd name="connsiteY1" fmla="*/ 776339 h 6746324"/>
                  <a:gd name="connsiteX2" fmla="*/ 1945834 w 6868402"/>
                  <a:gd name="connsiteY2" fmla="*/ 252463 h 6746324"/>
                  <a:gd name="connsiteX3" fmla="*/ 3374584 w 6868402"/>
                  <a:gd name="connsiteY3" fmla="*/ 4813 h 6746324"/>
                  <a:gd name="connsiteX4" fmla="*/ 4784284 w 6868402"/>
                  <a:gd name="connsiteY4" fmla="*/ 252463 h 6746324"/>
                  <a:gd name="connsiteX5" fmla="*/ 5622484 w 6868402"/>
                  <a:gd name="connsiteY5" fmla="*/ 862063 h 6746324"/>
                  <a:gd name="connsiteX6" fmla="*/ 5460559 w 6868402"/>
                  <a:gd name="connsiteY6" fmla="*/ 1462138 h 6746324"/>
                  <a:gd name="connsiteX7" fmla="*/ 5546284 w 6868402"/>
                  <a:gd name="connsiteY7" fmla="*/ 2100313 h 6746324"/>
                  <a:gd name="connsiteX8" fmla="*/ 5841559 w 6868402"/>
                  <a:gd name="connsiteY8" fmla="*/ 2395588 h 6746324"/>
                  <a:gd name="connsiteX9" fmla="*/ 6346384 w 6868402"/>
                  <a:gd name="connsiteY9" fmla="*/ 2652763 h 6746324"/>
                  <a:gd name="connsiteX10" fmla="*/ 6746434 w 6868402"/>
                  <a:gd name="connsiteY10" fmla="*/ 2881363 h 6746324"/>
                  <a:gd name="connsiteX11" fmla="*/ 6860734 w 6868402"/>
                  <a:gd name="connsiteY11" fmla="*/ 3776713 h 6746324"/>
                  <a:gd name="connsiteX12" fmla="*/ 6422584 w 6868402"/>
                  <a:gd name="connsiteY12" fmla="*/ 4824463 h 6746324"/>
                  <a:gd name="connsiteX13" fmla="*/ 5698684 w 6868402"/>
                  <a:gd name="connsiteY13" fmla="*/ 4900663 h 6746324"/>
                  <a:gd name="connsiteX14" fmla="*/ 5031934 w 6868402"/>
                  <a:gd name="connsiteY14" fmla="*/ 5129263 h 6746324"/>
                  <a:gd name="connsiteX15" fmla="*/ 4755709 w 6868402"/>
                  <a:gd name="connsiteY15" fmla="*/ 5662663 h 6746324"/>
                  <a:gd name="connsiteX16" fmla="*/ 4689034 w 6868402"/>
                  <a:gd name="connsiteY16" fmla="*/ 6272263 h 6746324"/>
                  <a:gd name="connsiteX17" fmla="*/ 3869884 w 6868402"/>
                  <a:gd name="connsiteY17" fmla="*/ 6710413 h 6746324"/>
                  <a:gd name="connsiteX18" fmla="*/ 1774384 w 6868402"/>
                  <a:gd name="connsiteY18" fmla="*/ 6310363 h 6746324"/>
                  <a:gd name="connsiteX19" fmla="*/ 1450534 w 6868402"/>
                  <a:gd name="connsiteY19" fmla="*/ 4995913 h 6746324"/>
                  <a:gd name="connsiteX20" fmla="*/ 212284 w 6868402"/>
                  <a:gd name="connsiteY20" fmla="*/ 4386313 h 6746324"/>
                  <a:gd name="connsiteX21" fmla="*/ 12259 w 6868402"/>
                  <a:gd name="connsiteY21" fmla="*/ 3195688 h 6746324"/>
                  <a:gd name="connsiteX22" fmla="*/ 307534 w 6868402"/>
                  <a:gd name="connsiteY22" fmla="*/ 1938388 h 6746324"/>
                  <a:gd name="connsiteX23" fmla="*/ 1012384 w 6868402"/>
                  <a:gd name="connsiteY23" fmla="*/ 1766939 h 6746324"/>
                  <a:gd name="connsiteX24" fmla="*/ 1612459 w 6868402"/>
                  <a:gd name="connsiteY24" fmla="*/ 1452613 h 6746324"/>
                  <a:gd name="connsiteX0" fmla="*/ 1606921 w 6862864"/>
                  <a:gd name="connsiteY0" fmla="*/ 1452613 h 6746324"/>
                  <a:gd name="connsiteX1" fmla="*/ 1854571 w 6862864"/>
                  <a:gd name="connsiteY1" fmla="*/ 776339 h 6746324"/>
                  <a:gd name="connsiteX2" fmla="*/ 1940296 w 6862864"/>
                  <a:gd name="connsiteY2" fmla="*/ 252463 h 6746324"/>
                  <a:gd name="connsiteX3" fmla="*/ 3369046 w 6862864"/>
                  <a:gd name="connsiteY3" fmla="*/ 4813 h 6746324"/>
                  <a:gd name="connsiteX4" fmla="*/ 4778746 w 6862864"/>
                  <a:gd name="connsiteY4" fmla="*/ 252463 h 6746324"/>
                  <a:gd name="connsiteX5" fmla="*/ 5616946 w 6862864"/>
                  <a:gd name="connsiteY5" fmla="*/ 862063 h 6746324"/>
                  <a:gd name="connsiteX6" fmla="*/ 5455021 w 6862864"/>
                  <a:gd name="connsiteY6" fmla="*/ 1462138 h 6746324"/>
                  <a:gd name="connsiteX7" fmla="*/ 5540746 w 6862864"/>
                  <a:gd name="connsiteY7" fmla="*/ 2100313 h 6746324"/>
                  <a:gd name="connsiteX8" fmla="*/ 5836021 w 6862864"/>
                  <a:gd name="connsiteY8" fmla="*/ 2395588 h 6746324"/>
                  <a:gd name="connsiteX9" fmla="*/ 6340846 w 6862864"/>
                  <a:gd name="connsiteY9" fmla="*/ 2652763 h 6746324"/>
                  <a:gd name="connsiteX10" fmla="*/ 6740896 w 6862864"/>
                  <a:gd name="connsiteY10" fmla="*/ 2881363 h 6746324"/>
                  <a:gd name="connsiteX11" fmla="*/ 6855196 w 6862864"/>
                  <a:gd name="connsiteY11" fmla="*/ 3776713 h 6746324"/>
                  <a:gd name="connsiteX12" fmla="*/ 6417046 w 6862864"/>
                  <a:gd name="connsiteY12" fmla="*/ 4824463 h 6746324"/>
                  <a:gd name="connsiteX13" fmla="*/ 5693146 w 6862864"/>
                  <a:gd name="connsiteY13" fmla="*/ 4900663 h 6746324"/>
                  <a:gd name="connsiteX14" fmla="*/ 5026396 w 6862864"/>
                  <a:gd name="connsiteY14" fmla="*/ 5129263 h 6746324"/>
                  <a:gd name="connsiteX15" fmla="*/ 4750171 w 6862864"/>
                  <a:gd name="connsiteY15" fmla="*/ 5662663 h 6746324"/>
                  <a:gd name="connsiteX16" fmla="*/ 4683496 w 6862864"/>
                  <a:gd name="connsiteY16" fmla="*/ 6272263 h 6746324"/>
                  <a:gd name="connsiteX17" fmla="*/ 3864346 w 6862864"/>
                  <a:gd name="connsiteY17" fmla="*/ 6710413 h 6746324"/>
                  <a:gd name="connsiteX18" fmla="*/ 1768846 w 6862864"/>
                  <a:gd name="connsiteY18" fmla="*/ 6310363 h 6746324"/>
                  <a:gd name="connsiteX19" fmla="*/ 1444996 w 6862864"/>
                  <a:gd name="connsiteY19" fmla="*/ 4995913 h 6746324"/>
                  <a:gd name="connsiteX20" fmla="*/ 206746 w 6862864"/>
                  <a:gd name="connsiteY20" fmla="*/ 4386313 h 6746324"/>
                  <a:gd name="connsiteX21" fmla="*/ 16246 w 6862864"/>
                  <a:gd name="connsiteY21" fmla="*/ 2976613 h 6746324"/>
                  <a:gd name="connsiteX22" fmla="*/ 301996 w 6862864"/>
                  <a:gd name="connsiteY22" fmla="*/ 1938388 h 6746324"/>
                  <a:gd name="connsiteX23" fmla="*/ 1006846 w 6862864"/>
                  <a:gd name="connsiteY23" fmla="*/ 1766939 h 6746324"/>
                  <a:gd name="connsiteX24" fmla="*/ 1606921 w 6862864"/>
                  <a:gd name="connsiteY24" fmla="*/ 1452613 h 6746324"/>
                  <a:gd name="connsiteX0" fmla="*/ 1626681 w 6882624"/>
                  <a:gd name="connsiteY0" fmla="*/ 1452613 h 6746324"/>
                  <a:gd name="connsiteX1" fmla="*/ 1874331 w 6882624"/>
                  <a:gd name="connsiteY1" fmla="*/ 776339 h 6746324"/>
                  <a:gd name="connsiteX2" fmla="*/ 1960056 w 6882624"/>
                  <a:gd name="connsiteY2" fmla="*/ 252463 h 6746324"/>
                  <a:gd name="connsiteX3" fmla="*/ 3388806 w 6882624"/>
                  <a:gd name="connsiteY3" fmla="*/ 4813 h 6746324"/>
                  <a:gd name="connsiteX4" fmla="*/ 4798506 w 6882624"/>
                  <a:gd name="connsiteY4" fmla="*/ 252463 h 6746324"/>
                  <a:gd name="connsiteX5" fmla="*/ 5636706 w 6882624"/>
                  <a:gd name="connsiteY5" fmla="*/ 862063 h 6746324"/>
                  <a:gd name="connsiteX6" fmla="*/ 5474781 w 6882624"/>
                  <a:gd name="connsiteY6" fmla="*/ 1462138 h 6746324"/>
                  <a:gd name="connsiteX7" fmla="*/ 5560506 w 6882624"/>
                  <a:gd name="connsiteY7" fmla="*/ 2100313 h 6746324"/>
                  <a:gd name="connsiteX8" fmla="*/ 5855781 w 6882624"/>
                  <a:gd name="connsiteY8" fmla="*/ 2395588 h 6746324"/>
                  <a:gd name="connsiteX9" fmla="*/ 6360606 w 6882624"/>
                  <a:gd name="connsiteY9" fmla="*/ 2652763 h 6746324"/>
                  <a:gd name="connsiteX10" fmla="*/ 6760656 w 6882624"/>
                  <a:gd name="connsiteY10" fmla="*/ 2881363 h 6746324"/>
                  <a:gd name="connsiteX11" fmla="*/ 6874956 w 6882624"/>
                  <a:gd name="connsiteY11" fmla="*/ 3776713 h 6746324"/>
                  <a:gd name="connsiteX12" fmla="*/ 6436806 w 6882624"/>
                  <a:gd name="connsiteY12" fmla="*/ 4824463 h 6746324"/>
                  <a:gd name="connsiteX13" fmla="*/ 5712906 w 6882624"/>
                  <a:gd name="connsiteY13" fmla="*/ 4900663 h 6746324"/>
                  <a:gd name="connsiteX14" fmla="*/ 5046156 w 6882624"/>
                  <a:gd name="connsiteY14" fmla="*/ 5129263 h 6746324"/>
                  <a:gd name="connsiteX15" fmla="*/ 4769931 w 6882624"/>
                  <a:gd name="connsiteY15" fmla="*/ 5662663 h 6746324"/>
                  <a:gd name="connsiteX16" fmla="*/ 4703256 w 6882624"/>
                  <a:gd name="connsiteY16" fmla="*/ 6272263 h 6746324"/>
                  <a:gd name="connsiteX17" fmla="*/ 3884106 w 6882624"/>
                  <a:gd name="connsiteY17" fmla="*/ 6710413 h 6746324"/>
                  <a:gd name="connsiteX18" fmla="*/ 1788606 w 6882624"/>
                  <a:gd name="connsiteY18" fmla="*/ 6310363 h 6746324"/>
                  <a:gd name="connsiteX19" fmla="*/ 1464756 w 6882624"/>
                  <a:gd name="connsiteY19" fmla="*/ 4995913 h 6746324"/>
                  <a:gd name="connsiteX20" fmla="*/ 226506 w 6882624"/>
                  <a:gd name="connsiteY20" fmla="*/ 4386313 h 6746324"/>
                  <a:gd name="connsiteX21" fmla="*/ 36006 w 6882624"/>
                  <a:gd name="connsiteY21" fmla="*/ 2976613 h 6746324"/>
                  <a:gd name="connsiteX22" fmla="*/ 321756 w 6882624"/>
                  <a:gd name="connsiteY22" fmla="*/ 1938388 h 6746324"/>
                  <a:gd name="connsiteX23" fmla="*/ 1026606 w 6882624"/>
                  <a:gd name="connsiteY23" fmla="*/ 1766939 h 6746324"/>
                  <a:gd name="connsiteX24" fmla="*/ 1626681 w 6882624"/>
                  <a:gd name="connsiteY24" fmla="*/ 1452613 h 6746324"/>
                  <a:gd name="connsiteX0" fmla="*/ 1626681 w 6882624"/>
                  <a:gd name="connsiteY0" fmla="*/ 1452613 h 6746324"/>
                  <a:gd name="connsiteX1" fmla="*/ 1874331 w 6882624"/>
                  <a:gd name="connsiteY1" fmla="*/ 776339 h 6746324"/>
                  <a:gd name="connsiteX2" fmla="*/ 1960056 w 6882624"/>
                  <a:gd name="connsiteY2" fmla="*/ 252463 h 6746324"/>
                  <a:gd name="connsiteX3" fmla="*/ 3388806 w 6882624"/>
                  <a:gd name="connsiteY3" fmla="*/ 4813 h 6746324"/>
                  <a:gd name="connsiteX4" fmla="*/ 4798506 w 6882624"/>
                  <a:gd name="connsiteY4" fmla="*/ 252463 h 6746324"/>
                  <a:gd name="connsiteX5" fmla="*/ 5636706 w 6882624"/>
                  <a:gd name="connsiteY5" fmla="*/ 862063 h 6746324"/>
                  <a:gd name="connsiteX6" fmla="*/ 5474781 w 6882624"/>
                  <a:gd name="connsiteY6" fmla="*/ 1462138 h 6746324"/>
                  <a:gd name="connsiteX7" fmla="*/ 5560506 w 6882624"/>
                  <a:gd name="connsiteY7" fmla="*/ 2100313 h 6746324"/>
                  <a:gd name="connsiteX8" fmla="*/ 5855781 w 6882624"/>
                  <a:gd name="connsiteY8" fmla="*/ 2395588 h 6746324"/>
                  <a:gd name="connsiteX9" fmla="*/ 6360606 w 6882624"/>
                  <a:gd name="connsiteY9" fmla="*/ 2652763 h 6746324"/>
                  <a:gd name="connsiteX10" fmla="*/ 6760656 w 6882624"/>
                  <a:gd name="connsiteY10" fmla="*/ 2881363 h 6746324"/>
                  <a:gd name="connsiteX11" fmla="*/ 6874956 w 6882624"/>
                  <a:gd name="connsiteY11" fmla="*/ 3776713 h 6746324"/>
                  <a:gd name="connsiteX12" fmla="*/ 6436806 w 6882624"/>
                  <a:gd name="connsiteY12" fmla="*/ 4824463 h 6746324"/>
                  <a:gd name="connsiteX13" fmla="*/ 5712906 w 6882624"/>
                  <a:gd name="connsiteY13" fmla="*/ 4900663 h 6746324"/>
                  <a:gd name="connsiteX14" fmla="*/ 5046156 w 6882624"/>
                  <a:gd name="connsiteY14" fmla="*/ 5129263 h 6746324"/>
                  <a:gd name="connsiteX15" fmla="*/ 4769931 w 6882624"/>
                  <a:gd name="connsiteY15" fmla="*/ 5662663 h 6746324"/>
                  <a:gd name="connsiteX16" fmla="*/ 4703256 w 6882624"/>
                  <a:gd name="connsiteY16" fmla="*/ 6272263 h 6746324"/>
                  <a:gd name="connsiteX17" fmla="*/ 3884106 w 6882624"/>
                  <a:gd name="connsiteY17" fmla="*/ 6710413 h 6746324"/>
                  <a:gd name="connsiteX18" fmla="*/ 1788606 w 6882624"/>
                  <a:gd name="connsiteY18" fmla="*/ 6310363 h 6746324"/>
                  <a:gd name="connsiteX19" fmla="*/ 1464756 w 6882624"/>
                  <a:gd name="connsiteY19" fmla="*/ 4995913 h 6746324"/>
                  <a:gd name="connsiteX20" fmla="*/ 226506 w 6882624"/>
                  <a:gd name="connsiteY20" fmla="*/ 4386313 h 6746324"/>
                  <a:gd name="connsiteX21" fmla="*/ 36006 w 6882624"/>
                  <a:gd name="connsiteY21" fmla="*/ 2976613 h 6746324"/>
                  <a:gd name="connsiteX22" fmla="*/ 321756 w 6882624"/>
                  <a:gd name="connsiteY22" fmla="*/ 1938388 h 6746324"/>
                  <a:gd name="connsiteX23" fmla="*/ 1026606 w 6882624"/>
                  <a:gd name="connsiteY23" fmla="*/ 1766939 h 6746324"/>
                  <a:gd name="connsiteX24" fmla="*/ 1626681 w 6882624"/>
                  <a:gd name="connsiteY24" fmla="*/ 1452613 h 6746324"/>
                  <a:gd name="connsiteX0" fmla="*/ 1626681 w 6882624"/>
                  <a:gd name="connsiteY0" fmla="*/ 1452613 h 6746324"/>
                  <a:gd name="connsiteX1" fmla="*/ 1874331 w 6882624"/>
                  <a:gd name="connsiteY1" fmla="*/ 776339 h 6746324"/>
                  <a:gd name="connsiteX2" fmla="*/ 1960056 w 6882624"/>
                  <a:gd name="connsiteY2" fmla="*/ 252463 h 6746324"/>
                  <a:gd name="connsiteX3" fmla="*/ 3388806 w 6882624"/>
                  <a:gd name="connsiteY3" fmla="*/ 4813 h 6746324"/>
                  <a:gd name="connsiteX4" fmla="*/ 4798506 w 6882624"/>
                  <a:gd name="connsiteY4" fmla="*/ 252463 h 6746324"/>
                  <a:gd name="connsiteX5" fmla="*/ 5636706 w 6882624"/>
                  <a:gd name="connsiteY5" fmla="*/ 862063 h 6746324"/>
                  <a:gd name="connsiteX6" fmla="*/ 5474781 w 6882624"/>
                  <a:gd name="connsiteY6" fmla="*/ 1462138 h 6746324"/>
                  <a:gd name="connsiteX7" fmla="*/ 5560506 w 6882624"/>
                  <a:gd name="connsiteY7" fmla="*/ 2100313 h 6746324"/>
                  <a:gd name="connsiteX8" fmla="*/ 5855781 w 6882624"/>
                  <a:gd name="connsiteY8" fmla="*/ 2395588 h 6746324"/>
                  <a:gd name="connsiteX9" fmla="*/ 6360606 w 6882624"/>
                  <a:gd name="connsiteY9" fmla="*/ 2652763 h 6746324"/>
                  <a:gd name="connsiteX10" fmla="*/ 6760656 w 6882624"/>
                  <a:gd name="connsiteY10" fmla="*/ 2881363 h 6746324"/>
                  <a:gd name="connsiteX11" fmla="*/ 6874956 w 6882624"/>
                  <a:gd name="connsiteY11" fmla="*/ 3776713 h 6746324"/>
                  <a:gd name="connsiteX12" fmla="*/ 6436806 w 6882624"/>
                  <a:gd name="connsiteY12" fmla="*/ 4824463 h 6746324"/>
                  <a:gd name="connsiteX13" fmla="*/ 5712906 w 6882624"/>
                  <a:gd name="connsiteY13" fmla="*/ 4900663 h 6746324"/>
                  <a:gd name="connsiteX14" fmla="*/ 5046156 w 6882624"/>
                  <a:gd name="connsiteY14" fmla="*/ 5129263 h 6746324"/>
                  <a:gd name="connsiteX15" fmla="*/ 4769931 w 6882624"/>
                  <a:gd name="connsiteY15" fmla="*/ 5662663 h 6746324"/>
                  <a:gd name="connsiteX16" fmla="*/ 4703256 w 6882624"/>
                  <a:gd name="connsiteY16" fmla="*/ 6272263 h 6746324"/>
                  <a:gd name="connsiteX17" fmla="*/ 3884106 w 6882624"/>
                  <a:gd name="connsiteY17" fmla="*/ 6710413 h 6746324"/>
                  <a:gd name="connsiteX18" fmla="*/ 1788606 w 6882624"/>
                  <a:gd name="connsiteY18" fmla="*/ 6310363 h 6746324"/>
                  <a:gd name="connsiteX19" fmla="*/ 1464756 w 6882624"/>
                  <a:gd name="connsiteY19" fmla="*/ 4995913 h 6746324"/>
                  <a:gd name="connsiteX20" fmla="*/ 226506 w 6882624"/>
                  <a:gd name="connsiteY20" fmla="*/ 4386313 h 6746324"/>
                  <a:gd name="connsiteX21" fmla="*/ 36006 w 6882624"/>
                  <a:gd name="connsiteY21" fmla="*/ 2976613 h 6746324"/>
                  <a:gd name="connsiteX22" fmla="*/ 321756 w 6882624"/>
                  <a:gd name="connsiteY22" fmla="*/ 1938388 h 6746324"/>
                  <a:gd name="connsiteX23" fmla="*/ 1026606 w 6882624"/>
                  <a:gd name="connsiteY23" fmla="*/ 1766939 h 6746324"/>
                  <a:gd name="connsiteX24" fmla="*/ 1626681 w 6882624"/>
                  <a:gd name="connsiteY24" fmla="*/ 1452613 h 6746324"/>
                  <a:gd name="connsiteX0" fmla="*/ 1626681 w 6882624"/>
                  <a:gd name="connsiteY0" fmla="*/ 1452613 h 6746324"/>
                  <a:gd name="connsiteX1" fmla="*/ 1874331 w 6882624"/>
                  <a:gd name="connsiteY1" fmla="*/ 776339 h 6746324"/>
                  <a:gd name="connsiteX2" fmla="*/ 1960056 w 6882624"/>
                  <a:gd name="connsiteY2" fmla="*/ 252463 h 6746324"/>
                  <a:gd name="connsiteX3" fmla="*/ 3388806 w 6882624"/>
                  <a:gd name="connsiteY3" fmla="*/ 4813 h 6746324"/>
                  <a:gd name="connsiteX4" fmla="*/ 4798506 w 6882624"/>
                  <a:gd name="connsiteY4" fmla="*/ 252463 h 6746324"/>
                  <a:gd name="connsiteX5" fmla="*/ 5636706 w 6882624"/>
                  <a:gd name="connsiteY5" fmla="*/ 862063 h 6746324"/>
                  <a:gd name="connsiteX6" fmla="*/ 5474781 w 6882624"/>
                  <a:gd name="connsiteY6" fmla="*/ 1462138 h 6746324"/>
                  <a:gd name="connsiteX7" fmla="*/ 5560506 w 6882624"/>
                  <a:gd name="connsiteY7" fmla="*/ 2100313 h 6746324"/>
                  <a:gd name="connsiteX8" fmla="*/ 5855781 w 6882624"/>
                  <a:gd name="connsiteY8" fmla="*/ 2395588 h 6746324"/>
                  <a:gd name="connsiteX9" fmla="*/ 6360606 w 6882624"/>
                  <a:gd name="connsiteY9" fmla="*/ 2652763 h 6746324"/>
                  <a:gd name="connsiteX10" fmla="*/ 6760656 w 6882624"/>
                  <a:gd name="connsiteY10" fmla="*/ 2881363 h 6746324"/>
                  <a:gd name="connsiteX11" fmla="*/ 6874956 w 6882624"/>
                  <a:gd name="connsiteY11" fmla="*/ 3776713 h 6746324"/>
                  <a:gd name="connsiteX12" fmla="*/ 6436806 w 6882624"/>
                  <a:gd name="connsiteY12" fmla="*/ 4824463 h 6746324"/>
                  <a:gd name="connsiteX13" fmla="*/ 5712906 w 6882624"/>
                  <a:gd name="connsiteY13" fmla="*/ 4900663 h 6746324"/>
                  <a:gd name="connsiteX14" fmla="*/ 5046156 w 6882624"/>
                  <a:gd name="connsiteY14" fmla="*/ 5129263 h 6746324"/>
                  <a:gd name="connsiteX15" fmla="*/ 4769931 w 6882624"/>
                  <a:gd name="connsiteY15" fmla="*/ 5662663 h 6746324"/>
                  <a:gd name="connsiteX16" fmla="*/ 4703256 w 6882624"/>
                  <a:gd name="connsiteY16" fmla="*/ 6272263 h 6746324"/>
                  <a:gd name="connsiteX17" fmla="*/ 3884106 w 6882624"/>
                  <a:gd name="connsiteY17" fmla="*/ 6710413 h 6746324"/>
                  <a:gd name="connsiteX18" fmla="*/ 1788606 w 6882624"/>
                  <a:gd name="connsiteY18" fmla="*/ 6310363 h 6746324"/>
                  <a:gd name="connsiteX19" fmla="*/ 1464756 w 6882624"/>
                  <a:gd name="connsiteY19" fmla="*/ 4995913 h 6746324"/>
                  <a:gd name="connsiteX20" fmla="*/ 226506 w 6882624"/>
                  <a:gd name="connsiteY20" fmla="*/ 4386313 h 6746324"/>
                  <a:gd name="connsiteX21" fmla="*/ 36006 w 6882624"/>
                  <a:gd name="connsiteY21" fmla="*/ 2976613 h 6746324"/>
                  <a:gd name="connsiteX22" fmla="*/ 321756 w 6882624"/>
                  <a:gd name="connsiteY22" fmla="*/ 1938388 h 6746324"/>
                  <a:gd name="connsiteX23" fmla="*/ 1026606 w 6882624"/>
                  <a:gd name="connsiteY23" fmla="*/ 1766939 h 6746324"/>
                  <a:gd name="connsiteX24" fmla="*/ 1626681 w 6882624"/>
                  <a:gd name="connsiteY24" fmla="*/ 1452613 h 6746324"/>
                  <a:gd name="connsiteX0" fmla="*/ 1626681 w 6882624"/>
                  <a:gd name="connsiteY0" fmla="*/ 1452613 h 6746324"/>
                  <a:gd name="connsiteX1" fmla="*/ 1874331 w 6882624"/>
                  <a:gd name="connsiteY1" fmla="*/ 776339 h 6746324"/>
                  <a:gd name="connsiteX2" fmla="*/ 1960056 w 6882624"/>
                  <a:gd name="connsiteY2" fmla="*/ 252463 h 6746324"/>
                  <a:gd name="connsiteX3" fmla="*/ 3388806 w 6882624"/>
                  <a:gd name="connsiteY3" fmla="*/ 4813 h 6746324"/>
                  <a:gd name="connsiteX4" fmla="*/ 4798506 w 6882624"/>
                  <a:gd name="connsiteY4" fmla="*/ 252463 h 6746324"/>
                  <a:gd name="connsiteX5" fmla="*/ 5636706 w 6882624"/>
                  <a:gd name="connsiteY5" fmla="*/ 862063 h 6746324"/>
                  <a:gd name="connsiteX6" fmla="*/ 5474781 w 6882624"/>
                  <a:gd name="connsiteY6" fmla="*/ 1462138 h 6746324"/>
                  <a:gd name="connsiteX7" fmla="*/ 5560506 w 6882624"/>
                  <a:gd name="connsiteY7" fmla="*/ 2100313 h 6746324"/>
                  <a:gd name="connsiteX8" fmla="*/ 5855781 w 6882624"/>
                  <a:gd name="connsiteY8" fmla="*/ 2395588 h 6746324"/>
                  <a:gd name="connsiteX9" fmla="*/ 6360606 w 6882624"/>
                  <a:gd name="connsiteY9" fmla="*/ 2652763 h 6746324"/>
                  <a:gd name="connsiteX10" fmla="*/ 6760656 w 6882624"/>
                  <a:gd name="connsiteY10" fmla="*/ 2881363 h 6746324"/>
                  <a:gd name="connsiteX11" fmla="*/ 6874956 w 6882624"/>
                  <a:gd name="connsiteY11" fmla="*/ 3776713 h 6746324"/>
                  <a:gd name="connsiteX12" fmla="*/ 6436806 w 6882624"/>
                  <a:gd name="connsiteY12" fmla="*/ 4824463 h 6746324"/>
                  <a:gd name="connsiteX13" fmla="*/ 5712906 w 6882624"/>
                  <a:gd name="connsiteY13" fmla="*/ 4900663 h 6746324"/>
                  <a:gd name="connsiteX14" fmla="*/ 5046156 w 6882624"/>
                  <a:gd name="connsiteY14" fmla="*/ 5129263 h 6746324"/>
                  <a:gd name="connsiteX15" fmla="*/ 4769931 w 6882624"/>
                  <a:gd name="connsiteY15" fmla="*/ 5662663 h 6746324"/>
                  <a:gd name="connsiteX16" fmla="*/ 4703256 w 6882624"/>
                  <a:gd name="connsiteY16" fmla="*/ 6272263 h 6746324"/>
                  <a:gd name="connsiteX17" fmla="*/ 3884106 w 6882624"/>
                  <a:gd name="connsiteY17" fmla="*/ 6710413 h 6746324"/>
                  <a:gd name="connsiteX18" fmla="*/ 1788606 w 6882624"/>
                  <a:gd name="connsiteY18" fmla="*/ 6310363 h 6746324"/>
                  <a:gd name="connsiteX19" fmla="*/ 1464756 w 6882624"/>
                  <a:gd name="connsiteY19" fmla="*/ 4995913 h 6746324"/>
                  <a:gd name="connsiteX20" fmla="*/ 226506 w 6882624"/>
                  <a:gd name="connsiteY20" fmla="*/ 4386313 h 6746324"/>
                  <a:gd name="connsiteX21" fmla="*/ 36006 w 6882624"/>
                  <a:gd name="connsiteY21" fmla="*/ 2976613 h 6746324"/>
                  <a:gd name="connsiteX22" fmla="*/ 321756 w 6882624"/>
                  <a:gd name="connsiteY22" fmla="*/ 1938388 h 6746324"/>
                  <a:gd name="connsiteX23" fmla="*/ 1026606 w 6882624"/>
                  <a:gd name="connsiteY23" fmla="*/ 1766939 h 6746324"/>
                  <a:gd name="connsiteX24" fmla="*/ 1626681 w 6882624"/>
                  <a:gd name="connsiteY24" fmla="*/ 1452613 h 6746324"/>
                  <a:gd name="connsiteX0" fmla="*/ 1626681 w 6882624"/>
                  <a:gd name="connsiteY0" fmla="*/ 1452613 h 6746324"/>
                  <a:gd name="connsiteX1" fmla="*/ 1874331 w 6882624"/>
                  <a:gd name="connsiteY1" fmla="*/ 776339 h 6746324"/>
                  <a:gd name="connsiteX2" fmla="*/ 1960056 w 6882624"/>
                  <a:gd name="connsiteY2" fmla="*/ 252463 h 6746324"/>
                  <a:gd name="connsiteX3" fmla="*/ 3388806 w 6882624"/>
                  <a:gd name="connsiteY3" fmla="*/ 4813 h 6746324"/>
                  <a:gd name="connsiteX4" fmla="*/ 4798506 w 6882624"/>
                  <a:gd name="connsiteY4" fmla="*/ 252463 h 6746324"/>
                  <a:gd name="connsiteX5" fmla="*/ 5636706 w 6882624"/>
                  <a:gd name="connsiteY5" fmla="*/ 862063 h 6746324"/>
                  <a:gd name="connsiteX6" fmla="*/ 5474781 w 6882624"/>
                  <a:gd name="connsiteY6" fmla="*/ 1462138 h 6746324"/>
                  <a:gd name="connsiteX7" fmla="*/ 5560506 w 6882624"/>
                  <a:gd name="connsiteY7" fmla="*/ 2100313 h 6746324"/>
                  <a:gd name="connsiteX8" fmla="*/ 5855781 w 6882624"/>
                  <a:gd name="connsiteY8" fmla="*/ 2395588 h 6746324"/>
                  <a:gd name="connsiteX9" fmla="*/ 6360606 w 6882624"/>
                  <a:gd name="connsiteY9" fmla="*/ 2652763 h 6746324"/>
                  <a:gd name="connsiteX10" fmla="*/ 6760656 w 6882624"/>
                  <a:gd name="connsiteY10" fmla="*/ 2881363 h 6746324"/>
                  <a:gd name="connsiteX11" fmla="*/ 6874956 w 6882624"/>
                  <a:gd name="connsiteY11" fmla="*/ 3776713 h 6746324"/>
                  <a:gd name="connsiteX12" fmla="*/ 6436806 w 6882624"/>
                  <a:gd name="connsiteY12" fmla="*/ 4824463 h 6746324"/>
                  <a:gd name="connsiteX13" fmla="*/ 5712906 w 6882624"/>
                  <a:gd name="connsiteY13" fmla="*/ 4900663 h 6746324"/>
                  <a:gd name="connsiteX14" fmla="*/ 5046156 w 6882624"/>
                  <a:gd name="connsiteY14" fmla="*/ 5129263 h 6746324"/>
                  <a:gd name="connsiteX15" fmla="*/ 4769931 w 6882624"/>
                  <a:gd name="connsiteY15" fmla="*/ 5662663 h 6746324"/>
                  <a:gd name="connsiteX16" fmla="*/ 4703256 w 6882624"/>
                  <a:gd name="connsiteY16" fmla="*/ 6272263 h 6746324"/>
                  <a:gd name="connsiteX17" fmla="*/ 3884106 w 6882624"/>
                  <a:gd name="connsiteY17" fmla="*/ 6710413 h 6746324"/>
                  <a:gd name="connsiteX18" fmla="*/ 1788606 w 6882624"/>
                  <a:gd name="connsiteY18" fmla="*/ 6310363 h 6746324"/>
                  <a:gd name="connsiteX19" fmla="*/ 1464756 w 6882624"/>
                  <a:gd name="connsiteY19" fmla="*/ 4995913 h 6746324"/>
                  <a:gd name="connsiteX20" fmla="*/ 226506 w 6882624"/>
                  <a:gd name="connsiteY20" fmla="*/ 4386313 h 6746324"/>
                  <a:gd name="connsiteX21" fmla="*/ 36006 w 6882624"/>
                  <a:gd name="connsiteY21" fmla="*/ 2976613 h 6746324"/>
                  <a:gd name="connsiteX22" fmla="*/ 321756 w 6882624"/>
                  <a:gd name="connsiteY22" fmla="*/ 1938388 h 6746324"/>
                  <a:gd name="connsiteX23" fmla="*/ 1026606 w 6882624"/>
                  <a:gd name="connsiteY23" fmla="*/ 1766939 h 6746324"/>
                  <a:gd name="connsiteX24" fmla="*/ 1626681 w 6882624"/>
                  <a:gd name="connsiteY24" fmla="*/ 1452613 h 6746324"/>
                  <a:gd name="connsiteX0" fmla="*/ 1626681 w 6882624"/>
                  <a:gd name="connsiteY0" fmla="*/ 1452613 h 6746324"/>
                  <a:gd name="connsiteX1" fmla="*/ 1874331 w 6882624"/>
                  <a:gd name="connsiteY1" fmla="*/ 776339 h 6746324"/>
                  <a:gd name="connsiteX2" fmla="*/ 1960056 w 6882624"/>
                  <a:gd name="connsiteY2" fmla="*/ 252463 h 6746324"/>
                  <a:gd name="connsiteX3" fmla="*/ 3388806 w 6882624"/>
                  <a:gd name="connsiteY3" fmla="*/ 4813 h 6746324"/>
                  <a:gd name="connsiteX4" fmla="*/ 4798506 w 6882624"/>
                  <a:gd name="connsiteY4" fmla="*/ 252463 h 6746324"/>
                  <a:gd name="connsiteX5" fmla="*/ 5636706 w 6882624"/>
                  <a:gd name="connsiteY5" fmla="*/ 862063 h 6746324"/>
                  <a:gd name="connsiteX6" fmla="*/ 5474781 w 6882624"/>
                  <a:gd name="connsiteY6" fmla="*/ 1462138 h 6746324"/>
                  <a:gd name="connsiteX7" fmla="*/ 5560506 w 6882624"/>
                  <a:gd name="connsiteY7" fmla="*/ 2100313 h 6746324"/>
                  <a:gd name="connsiteX8" fmla="*/ 5855781 w 6882624"/>
                  <a:gd name="connsiteY8" fmla="*/ 2395588 h 6746324"/>
                  <a:gd name="connsiteX9" fmla="*/ 6360606 w 6882624"/>
                  <a:gd name="connsiteY9" fmla="*/ 2652763 h 6746324"/>
                  <a:gd name="connsiteX10" fmla="*/ 6760656 w 6882624"/>
                  <a:gd name="connsiteY10" fmla="*/ 2881363 h 6746324"/>
                  <a:gd name="connsiteX11" fmla="*/ 6874956 w 6882624"/>
                  <a:gd name="connsiteY11" fmla="*/ 3776713 h 6746324"/>
                  <a:gd name="connsiteX12" fmla="*/ 6436806 w 6882624"/>
                  <a:gd name="connsiteY12" fmla="*/ 4824463 h 6746324"/>
                  <a:gd name="connsiteX13" fmla="*/ 5712906 w 6882624"/>
                  <a:gd name="connsiteY13" fmla="*/ 4900663 h 6746324"/>
                  <a:gd name="connsiteX14" fmla="*/ 5046156 w 6882624"/>
                  <a:gd name="connsiteY14" fmla="*/ 5129263 h 6746324"/>
                  <a:gd name="connsiteX15" fmla="*/ 4769931 w 6882624"/>
                  <a:gd name="connsiteY15" fmla="*/ 5662663 h 6746324"/>
                  <a:gd name="connsiteX16" fmla="*/ 4703256 w 6882624"/>
                  <a:gd name="connsiteY16" fmla="*/ 6272263 h 6746324"/>
                  <a:gd name="connsiteX17" fmla="*/ 3884106 w 6882624"/>
                  <a:gd name="connsiteY17" fmla="*/ 6710413 h 6746324"/>
                  <a:gd name="connsiteX18" fmla="*/ 1788606 w 6882624"/>
                  <a:gd name="connsiteY18" fmla="*/ 6310363 h 6746324"/>
                  <a:gd name="connsiteX19" fmla="*/ 1464756 w 6882624"/>
                  <a:gd name="connsiteY19" fmla="*/ 4995913 h 6746324"/>
                  <a:gd name="connsiteX20" fmla="*/ 226506 w 6882624"/>
                  <a:gd name="connsiteY20" fmla="*/ 4386313 h 6746324"/>
                  <a:gd name="connsiteX21" fmla="*/ 36006 w 6882624"/>
                  <a:gd name="connsiteY21" fmla="*/ 2976613 h 6746324"/>
                  <a:gd name="connsiteX22" fmla="*/ 321756 w 6882624"/>
                  <a:gd name="connsiteY22" fmla="*/ 1938388 h 6746324"/>
                  <a:gd name="connsiteX23" fmla="*/ 1026606 w 6882624"/>
                  <a:gd name="connsiteY23" fmla="*/ 1766939 h 6746324"/>
                  <a:gd name="connsiteX24" fmla="*/ 1626681 w 6882624"/>
                  <a:gd name="connsiteY24" fmla="*/ 1452613 h 6746324"/>
                  <a:gd name="connsiteX0" fmla="*/ 1626681 w 6882624"/>
                  <a:gd name="connsiteY0" fmla="*/ 1452613 h 6746324"/>
                  <a:gd name="connsiteX1" fmla="*/ 1874331 w 6882624"/>
                  <a:gd name="connsiteY1" fmla="*/ 776339 h 6746324"/>
                  <a:gd name="connsiteX2" fmla="*/ 1960056 w 6882624"/>
                  <a:gd name="connsiteY2" fmla="*/ 252463 h 6746324"/>
                  <a:gd name="connsiteX3" fmla="*/ 3388806 w 6882624"/>
                  <a:gd name="connsiteY3" fmla="*/ 4813 h 6746324"/>
                  <a:gd name="connsiteX4" fmla="*/ 4798506 w 6882624"/>
                  <a:gd name="connsiteY4" fmla="*/ 252463 h 6746324"/>
                  <a:gd name="connsiteX5" fmla="*/ 5636706 w 6882624"/>
                  <a:gd name="connsiteY5" fmla="*/ 862063 h 6746324"/>
                  <a:gd name="connsiteX6" fmla="*/ 5474781 w 6882624"/>
                  <a:gd name="connsiteY6" fmla="*/ 1462138 h 6746324"/>
                  <a:gd name="connsiteX7" fmla="*/ 5560506 w 6882624"/>
                  <a:gd name="connsiteY7" fmla="*/ 2100313 h 6746324"/>
                  <a:gd name="connsiteX8" fmla="*/ 5855781 w 6882624"/>
                  <a:gd name="connsiteY8" fmla="*/ 2395588 h 6746324"/>
                  <a:gd name="connsiteX9" fmla="*/ 6360606 w 6882624"/>
                  <a:gd name="connsiteY9" fmla="*/ 2652763 h 6746324"/>
                  <a:gd name="connsiteX10" fmla="*/ 6760656 w 6882624"/>
                  <a:gd name="connsiteY10" fmla="*/ 2881363 h 6746324"/>
                  <a:gd name="connsiteX11" fmla="*/ 6874956 w 6882624"/>
                  <a:gd name="connsiteY11" fmla="*/ 3776713 h 6746324"/>
                  <a:gd name="connsiteX12" fmla="*/ 6436806 w 6882624"/>
                  <a:gd name="connsiteY12" fmla="*/ 4824463 h 6746324"/>
                  <a:gd name="connsiteX13" fmla="*/ 5712906 w 6882624"/>
                  <a:gd name="connsiteY13" fmla="*/ 4900663 h 6746324"/>
                  <a:gd name="connsiteX14" fmla="*/ 5046156 w 6882624"/>
                  <a:gd name="connsiteY14" fmla="*/ 5129263 h 6746324"/>
                  <a:gd name="connsiteX15" fmla="*/ 4769931 w 6882624"/>
                  <a:gd name="connsiteY15" fmla="*/ 5662663 h 6746324"/>
                  <a:gd name="connsiteX16" fmla="*/ 4703256 w 6882624"/>
                  <a:gd name="connsiteY16" fmla="*/ 6272263 h 6746324"/>
                  <a:gd name="connsiteX17" fmla="*/ 3884106 w 6882624"/>
                  <a:gd name="connsiteY17" fmla="*/ 6710413 h 6746324"/>
                  <a:gd name="connsiteX18" fmla="*/ 1788606 w 6882624"/>
                  <a:gd name="connsiteY18" fmla="*/ 6310363 h 6746324"/>
                  <a:gd name="connsiteX19" fmla="*/ 1464756 w 6882624"/>
                  <a:gd name="connsiteY19" fmla="*/ 4995913 h 6746324"/>
                  <a:gd name="connsiteX20" fmla="*/ 226506 w 6882624"/>
                  <a:gd name="connsiteY20" fmla="*/ 4386313 h 6746324"/>
                  <a:gd name="connsiteX21" fmla="*/ 36006 w 6882624"/>
                  <a:gd name="connsiteY21" fmla="*/ 2976613 h 6746324"/>
                  <a:gd name="connsiteX22" fmla="*/ 321756 w 6882624"/>
                  <a:gd name="connsiteY22" fmla="*/ 1938388 h 6746324"/>
                  <a:gd name="connsiteX23" fmla="*/ 1026606 w 6882624"/>
                  <a:gd name="connsiteY23" fmla="*/ 1766939 h 6746324"/>
                  <a:gd name="connsiteX24" fmla="*/ 1626681 w 6882624"/>
                  <a:gd name="connsiteY24" fmla="*/ 1452613 h 6746324"/>
                  <a:gd name="connsiteX0" fmla="*/ 1626681 w 6882624"/>
                  <a:gd name="connsiteY0" fmla="*/ 1452613 h 6746324"/>
                  <a:gd name="connsiteX1" fmla="*/ 1874331 w 6882624"/>
                  <a:gd name="connsiteY1" fmla="*/ 776339 h 6746324"/>
                  <a:gd name="connsiteX2" fmla="*/ 1960056 w 6882624"/>
                  <a:gd name="connsiteY2" fmla="*/ 252463 h 6746324"/>
                  <a:gd name="connsiteX3" fmla="*/ 3388806 w 6882624"/>
                  <a:gd name="connsiteY3" fmla="*/ 4813 h 6746324"/>
                  <a:gd name="connsiteX4" fmla="*/ 4798506 w 6882624"/>
                  <a:gd name="connsiteY4" fmla="*/ 252463 h 6746324"/>
                  <a:gd name="connsiteX5" fmla="*/ 5636706 w 6882624"/>
                  <a:gd name="connsiteY5" fmla="*/ 862063 h 6746324"/>
                  <a:gd name="connsiteX6" fmla="*/ 5474781 w 6882624"/>
                  <a:gd name="connsiteY6" fmla="*/ 1462138 h 6746324"/>
                  <a:gd name="connsiteX7" fmla="*/ 5560506 w 6882624"/>
                  <a:gd name="connsiteY7" fmla="*/ 2100313 h 6746324"/>
                  <a:gd name="connsiteX8" fmla="*/ 5855781 w 6882624"/>
                  <a:gd name="connsiteY8" fmla="*/ 2395588 h 6746324"/>
                  <a:gd name="connsiteX9" fmla="*/ 6360606 w 6882624"/>
                  <a:gd name="connsiteY9" fmla="*/ 2652763 h 6746324"/>
                  <a:gd name="connsiteX10" fmla="*/ 6760656 w 6882624"/>
                  <a:gd name="connsiteY10" fmla="*/ 2881363 h 6746324"/>
                  <a:gd name="connsiteX11" fmla="*/ 6874956 w 6882624"/>
                  <a:gd name="connsiteY11" fmla="*/ 3776713 h 6746324"/>
                  <a:gd name="connsiteX12" fmla="*/ 6436806 w 6882624"/>
                  <a:gd name="connsiteY12" fmla="*/ 4824463 h 6746324"/>
                  <a:gd name="connsiteX13" fmla="*/ 5712906 w 6882624"/>
                  <a:gd name="connsiteY13" fmla="*/ 4900663 h 6746324"/>
                  <a:gd name="connsiteX14" fmla="*/ 5046156 w 6882624"/>
                  <a:gd name="connsiteY14" fmla="*/ 5129263 h 6746324"/>
                  <a:gd name="connsiteX15" fmla="*/ 4769931 w 6882624"/>
                  <a:gd name="connsiteY15" fmla="*/ 5662663 h 6746324"/>
                  <a:gd name="connsiteX16" fmla="*/ 4703256 w 6882624"/>
                  <a:gd name="connsiteY16" fmla="*/ 6272263 h 6746324"/>
                  <a:gd name="connsiteX17" fmla="*/ 3884106 w 6882624"/>
                  <a:gd name="connsiteY17" fmla="*/ 6710413 h 6746324"/>
                  <a:gd name="connsiteX18" fmla="*/ 1788606 w 6882624"/>
                  <a:gd name="connsiteY18" fmla="*/ 6310363 h 6746324"/>
                  <a:gd name="connsiteX19" fmla="*/ 1464756 w 6882624"/>
                  <a:gd name="connsiteY19" fmla="*/ 4995913 h 6746324"/>
                  <a:gd name="connsiteX20" fmla="*/ 226506 w 6882624"/>
                  <a:gd name="connsiteY20" fmla="*/ 4386313 h 6746324"/>
                  <a:gd name="connsiteX21" fmla="*/ 36006 w 6882624"/>
                  <a:gd name="connsiteY21" fmla="*/ 2976613 h 6746324"/>
                  <a:gd name="connsiteX22" fmla="*/ 321756 w 6882624"/>
                  <a:gd name="connsiteY22" fmla="*/ 1938388 h 6746324"/>
                  <a:gd name="connsiteX23" fmla="*/ 1026606 w 6882624"/>
                  <a:gd name="connsiteY23" fmla="*/ 1766939 h 6746324"/>
                  <a:gd name="connsiteX24" fmla="*/ 1626681 w 6882624"/>
                  <a:gd name="connsiteY24" fmla="*/ 1452613 h 6746324"/>
                  <a:gd name="connsiteX0" fmla="*/ 1626681 w 6882624"/>
                  <a:gd name="connsiteY0" fmla="*/ 1454054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21756 w 6882624"/>
                  <a:gd name="connsiteY22" fmla="*/ 1939829 h 6747765"/>
                  <a:gd name="connsiteX23" fmla="*/ 1026606 w 6882624"/>
                  <a:gd name="connsiteY23" fmla="*/ 1768380 h 6747765"/>
                  <a:gd name="connsiteX24" fmla="*/ 1626681 w 6882624"/>
                  <a:gd name="connsiteY24" fmla="*/ 1454054 h 6747765"/>
                  <a:gd name="connsiteX0" fmla="*/ 1626681 w 6882624"/>
                  <a:gd name="connsiteY0" fmla="*/ 1454054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21756 w 6882624"/>
                  <a:gd name="connsiteY22" fmla="*/ 1939829 h 6747765"/>
                  <a:gd name="connsiteX23" fmla="*/ 1026606 w 6882624"/>
                  <a:gd name="connsiteY23" fmla="*/ 1768380 h 6747765"/>
                  <a:gd name="connsiteX24" fmla="*/ 1626681 w 6882624"/>
                  <a:gd name="connsiteY24" fmla="*/ 1454054 h 6747765"/>
                  <a:gd name="connsiteX0" fmla="*/ 1626681 w 6882624"/>
                  <a:gd name="connsiteY0" fmla="*/ 1454054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21756 w 6882624"/>
                  <a:gd name="connsiteY22" fmla="*/ 1939829 h 6747765"/>
                  <a:gd name="connsiteX23" fmla="*/ 1026606 w 6882624"/>
                  <a:gd name="connsiteY23" fmla="*/ 1768380 h 6747765"/>
                  <a:gd name="connsiteX24" fmla="*/ 1626681 w 6882624"/>
                  <a:gd name="connsiteY24" fmla="*/ 1454054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21756 w 6882624"/>
                  <a:gd name="connsiteY22" fmla="*/ 1939829 h 6747765"/>
                  <a:gd name="connsiteX23" fmla="*/ 1026606 w 6882624"/>
                  <a:gd name="connsiteY23" fmla="*/ 17683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21756 w 6882624"/>
                  <a:gd name="connsiteY22" fmla="*/ 1939829 h 6747765"/>
                  <a:gd name="connsiteX23" fmla="*/ 1026606 w 6882624"/>
                  <a:gd name="connsiteY23" fmla="*/ 17683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21756 w 6882624"/>
                  <a:gd name="connsiteY22" fmla="*/ 1939829 h 6747765"/>
                  <a:gd name="connsiteX23" fmla="*/ 1026606 w 6882624"/>
                  <a:gd name="connsiteY23" fmla="*/ 17683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21756 w 6882624"/>
                  <a:gd name="connsiteY22" fmla="*/ 1939829 h 6747765"/>
                  <a:gd name="connsiteX23" fmla="*/ 1026606 w 6882624"/>
                  <a:gd name="connsiteY23" fmla="*/ 17683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21756 w 6882624"/>
                  <a:gd name="connsiteY22" fmla="*/ 1939829 h 6747765"/>
                  <a:gd name="connsiteX23" fmla="*/ 1026606 w 6882624"/>
                  <a:gd name="connsiteY23" fmla="*/ 17683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21756 w 6882624"/>
                  <a:gd name="connsiteY22" fmla="*/ 1939829 h 6747765"/>
                  <a:gd name="connsiteX23" fmla="*/ 1026606 w 6882624"/>
                  <a:gd name="connsiteY23" fmla="*/ 17683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264606 w 6882624"/>
                  <a:gd name="connsiteY22" fmla="*/ 1977929 h 6747765"/>
                  <a:gd name="connsiteX23" fmla="*/ 1026606 w 6882624"/>
                  <a:gd name="connsiteY23" fmla="*/ 17683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264606 w 6882624"/>
                  <a:gd name="connsiteY22" fmla="*/ 1977929 h 6747765"/>
                  <a:gd name="connsiteX23" fmla="*/ 1026606 w 6882624"/>
                  <a:gd name="connsiteY23" fmla="*/ 17683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264606 w 6882624"/>
                  <a:gd name="connsiteY22" fmla="*/ 1977929 h 6747765"/>
                  <a:gd name="connsiteX23" fmla="*/ 1026606 w 6882624"/>
                  <a:gd name="connsiteY23" fmla="*/ 17683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12231 w 6882624"/>
                  <a:gd name="connsiteY22" fmla="*/ 1996979 h 6747765"/>
                  <a:gd name="connsiteX23" fmla="*/ 1026606 w 6882624"/>
                  <a:gd name="connsiteY23" fmla="*/ 17683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26606 w 6882624"/>
                  <a:gd name="connsiteY23" fmla="*/ 17683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26606 w 6882624"/>
                  <a:gd name="connsiteY23" fmla="*/ 17683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140906 w 6882624"/>
                  <a:gd name="connsiteY23" fmla="*/ 1758855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140906 w 6882624"/>
                  <a:gd name="connsiteY23" fmla="*/ 1758855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140906 w 6882624"/>
                  <a:gd name="connsiteY23" fmla="*/ 1758855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140906 w 6882624"/>
                  <a:gd name="connsiteY23" fmla="*/ 1758855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140906 w 6882624"/>
                  <a:gd name="connsiteY23" fmla="*/ 1758855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93281 w 6882624"/>
                  <a:gd name="connsiteY23" fmla="*/ 1758855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45731 w 6882624"/>
                  <a:gd name="connsiteY24" fmla="*/ 1444529 h 6747765"/>
                  <a:gd name="connsiteX0" fmla="*/ 1645731 w 6882624"/>
                  <a:gd name="connsiteY0" fmla="*/ 1444529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45731 w 6882624"/>
                  <a:gd name="connsiteY24" fmla="*/ 1444529 h 6747765"/>
                  <a:gd name="connsiteX0" fmla="*/ 1683831 w 6882624"/>
                  <a:gd name="connsiteY0" fmla="*/ 1454054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83831 w 6882624"/>
                  <a:gd name="connsiteY24" fmla="*/ 1454054 h 6747765"/>
                  <a:gd name="connsiteX0" fmla="*/ 1683831 w 6882624"/>
                  <a:gd name="connsiteY0" fmla="*/ 1454054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83831 w 6882624"/>
                  <a:gd name="connsiteY24" fmla="*/ 1454054 h 6747765"/>
                  <a:gd name="connsiteX0" fmla="*/ 1683831 w 6882624"/>
                  <a:gd name="connsiteY0" fmla="*/ 1454054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83831 w 6882624"/>
                  <a:gd name="connsiteY24" fmla="*/ 1454054 h 6747765"/>
                  <a:gd name="connsiteX0" fmla="*/ 1674306 w 6882624"/>
                  <a:gd name="connsiteY0" fmla="*/ 1415954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74306 w 6882624"/>
                  <a:gd name="connsiteY24" fmla="*/ 1415954 h 6747765"/>
                  <a:gd name="connsiteX0" fmla="*/ 1674306 w 6882624"/>
                  <a:gd name="connsiteY0" fmla="*/ 1415954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74306 w 6882624"/>
                  <a:gd name="connsiteY24" fmla="*/ 1415954 h 6747765"/>
                  <a:gd name="connsiteX0" fmla="*/ 1674306 w 6882624"/>
                  <a:gd name="connsiteY0" fmla="*/ 1415954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74306 w 6882624"/>
                  <a:gd name="connsiteY24" fmla="*/ 1415954 h 6747765"/>
                  <a:gd name="connsiteX0" fmla="*/ 1674306 w 6882624"/>
                  <a:gd name="connsiteY0" fmla="*/ 1415954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74306 w 6882624"/>
                  <a:gd name="connsiteY24" fmla="*/ 1415954 h 6747765"/>
                  <a:gd name="connsiteX0" fmla="*/ 1674306 w 6882624"/>
                  <a:gd name="connsiteY0" fmla="*/ 1415954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74306 w 6882624"/>
                  <a:gd name="connsiteY24" fmla="*/ 1415954 h 6747765"/>
                  <a:gd name="connsiteX0" fmla="*/ 1674306 w 6882624"/>
                  <a:gd name="connsiteY0" fmla="*/ 1415954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74306 w 6882624"/>
                  <a:gd name="connsiteY24" fmla="*/ 1415954 h 6747765"/>
                  <a:gd name="connsiteX0" fmla="*/ 1674306 w 6882624"/>
                  <a:gd name="connsiteY0" fmla="*/ 1415954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74306 w 6882624"/>
                  <a:gd name="connsiteY24" fmla="*/ 1415954 h 6747765"/>
                  <a:gd name="connsiteX0" fmla="*/ 1674306 w 6882624"/>
                  <a:gd name="connsiteY0" fmla="*/ 1415954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74306 w 6882624"/>
                  <a:gd name="connsiteY24" fmla="*/ 1415954 h 6747765"/>
                  <a:gd name="connsiteX0" fmla="*/ 1674306 w 6882624"/>
                  <a:gd name="connsiteY0" fmla="*/ 1415954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74306 w 6882624"/>
                  <a:gd name="connsiteY24" fmla="*/ 1415954 h 6747765"/>
                  <a:gd name="connsiteX0" fmla="*/ 1674306 w 6882624"/>
                  <a:gd name="connsiteY0" fmla="*/ 1415954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74306 w 6882624"/>
                  <a:gd name="connsiteY24" fmla="*/ 1415954 h 6747765"/>
                  <a:gd name="connsiteX0" fmla="*/ 1674306 w 6882624"/>
                  <a:gd name="connsiteY0" fmla="*/ 1415954 h 6747765"/>
                  <a:gd name="connsiteX1" fmla="*/ 1874331 w 6882624"/>
                  <a:gd name="connsiteY1" fmla="*/ 777780 h 6747765"/>
                  <a:gd name="connsiteX2" fmla="*/ 2055306 w 6882624"/>
                  <a:gd name="connsiteY2" fmla="*/ 215804 h 6747765"/>
                  <a:gd name="connsiteX3" fmla="*/ 3388806 w 6882624"/>
                  <a:gd name="connsiteY3" fmla="*/ 6254 h 6747765"/>
                  <a:gd name="connsiteX4" fmla="*/ 4798506 w 6882624"/>
                  <a:gd name="connsiteY4" fmla="*/ 253904 h 6747765"/>
                  <a:gd name="connsiteX5" fmla="*/ 5636706 w 6882624"/>
                  <a:gd name="connsiteY5" fmla="*/ 863504 h 6747765"/>
                  <a:gd name="connsiteX6" fmla="*/ 5474781 w 6882624"/>
                  <a:gd name="connsiteY6" fmla="*/ 1463579 h 6747765"/>
                  <a:gd name="connsiteX7" fmla="*/ 5560506 w 6882624"/>
                  <a:gd name="connsiteY7" fmla="*/ 2101754 h 6747765"/>
                  <a:gd name="connsiteX8" fmla="*/ 5855781 w 6882624"/>
                  <a:gd name="connsiteY8" fmla="*/ 2397029 h 6747765"/>
                  <a:gd name="connsiteX9" fmla="*/ 6360606 w 6882624"/>
                  <a:gd name="connsiteY9" fmla="*/ 2654204 h 6747765"/>
                  <a:gd name="connsiteX10" fmla="*/ 6760656 w 6882624"/>
                  <a:gd name="connsiteY10" fmla="*/ 2882804 h 6747765"/>
                  <a:gd name="connsiteX11" fmla="*/ 6874956 w 6882624"/>
                  <a:gd name="connsiteY11" fmla="*/ 3778154 h 6747765"/>
                  <a:gd name="connsiteX12" fmla="*/ 6436806 w 6882624"/>
                  <a:gd name="connsiteY12" fmla="*/ 4825904 h 6747765"/>
                  <a:gd name="connsiteX13" fmla="*/ 5712906 w 6882624"/>
                  <a:gd name="connsiteY13" fmla="*/ 4902104 h 6747765"/>
                  <a:gd name="connsiteX14" fmla="*/ 5046156 w 6882624"/>
                  <a:gd name="connsiteY14" fmla="*/ 5130704 h 6747765"/>
                  <a:gd name="connsiteX15" fmla="*/ 4769931 w 6882624"/>
                  <a:gd name="connsiteY15" fmla="*/ 5664104 h 6747765"/>
                  <a:gd name="connsiteX16" fmla="*/ 4703256 w 6882624"/>
                  <a:gd name="connsiteY16" fmla="*/ 6273704 h 6747765"/>
                  <a:gd name="connsiteX17" fmla="*/ 3884106 w 6882624"/>
                  <a:gd name="connsiteY17" fmla="*/ 6711854 h 6747765"/>
                  <a:gd name="connsiteX18" fmla="*/ 1788606 w 6882624"/>
                  <a:gd name="connsiteY18" fmla="*/ 6311804 h 6747765"/>
                  <a:gd name="connsiteX19" fmla="*/ 1464756 w 6882624"/>
                  <a:gd name="connsiteY19" fmla="*/ 4997354 h 6747765"/>
                  <a:gd name="connsiteX20" fmla="*/ 226506 w 6882624"/>
                  <a:gd name="connsiteY20" fmla="*/ 4387754 h 6747765"/>
                  <a:gd name="connsiteX21" fmla="*/ 36006 w 6882624"/>
                  <a:gd name="connsiteY21" fmla="*/ 2978054 h 6747765"/>
                  <a:gd name="connsiteX22" fmla="*/ 340806 w 6882624"/>
                  <a:gd name="connsiteY22" fmla="*/ 1901729 h 6747765"/>
                  <a:gd name="connsiteX23" fmla="*/ 1083756 w 6882624"/>
                  <a:gd name="connsiteY23" fmla="*/ 1806480 h 6747765"/>
                  <a:gd name="connsiteX24" fmla="*/ 1674306 w 6882624"/>
                  <a:gd name="connsiteY24" fmla="*/ 1415954 h 6747765"/>
                  <a:gd name="connsiteX0" fmla="*/ 1674306 w 6882624"/>
                  <a:gd name="connsiteY0" fmla="*/ 1415954 h 6775809"/>
                  <a:gd name="connsiteX1" fmla="*/ 1874331 w 6882624"/>
                  <a:gd name="connsiteY1" fmla="*/ 777780 h 6775809"/>
                  <a:gd name="connsiteX2" fmla="*/ 2055306 w 6882624"/>
                  <a:gd name="connsiteY2" fmla="*/ 215804 h 6775809"/>
                  <a:gd name="connsiteX3" fmla="*/ 3388806 w 6882624"/>
                  <a:gd name="connsiteY3" fmla="*/ 6254 h 6775809"/>
                  <a:gd name="connsiteX4" fmla="*/ 4798506 w 6882624"/>
                  <a:gd name="connsiteY4" fmla="*/ 253904 h 6775809"/>
                  <a:gd name="connsiteX5" fmla="*/ 5636706 w 6882624"/>
                  <a:gd name="connsiteY5" fmla="*/ 863504 h 6775809"/>
                  <a:gd name="connsiteX6" fmla="*/ 5474781 w 6882624"/>
                  <a:gd name="connsiteY6" fmla="*/ 1463579 h 6775809"/>
                  <a:gd name="connsiteX7" fmla="*/ 5560506 w 6882624"/>
                  <a:gd name="connsiteY7" fmla="*/ 2101754 h 6775809"/>
                  <a:gd name="connsiteX8" fmla="*/ 5855781 w 6882624"/>
                  <a:gd name="connsiteY8" fmla="*/ 2397029 h 6775809"/>
                  <a:gd name="connsiteX9" fmla="*/ 6360606 w 6882624"/>
                  <a:gd name="connsiteY9" fmla="*/ 2654204 h 6775809"/>
                  <a:gd name="connsiteX10" fmla="*/ 6760656 w 6882624"/>
                  <a:gd name="connsiteY10" fmla="*/ 2882804 h 6775809"/>
                  <a:gd name="connsiteX11" fmla="*/ 6874956 w 6882624"/>
                  <a:gd name="connsiteY11" fmla="*/ 3778154 h 6775809"/>
                  <a:gd name="connsiteX12" fmla="*/ 6436806 w 6882624"/>
                  <a:gd name="connsiteY12" fmla="*/ 4825904 h 6775809"/>
                  <a:gd name="connsiteX13" fmla="*/ 5712906 w 6882624"/>
                  <a:gd name="connsiteY13" fmla="*/ 4902104 h 6775809"/>
                  <a:gd name="connsiteX14" fmla="*/ 5046156 w 6882624"/>
                  <a:gd name="connsiteY14" fmla="*/ 5130704 h 6775809"/>
                  <a:gd name="connsiteX15" fmla="*/ 4769931 w 6882624"/>
                  <a:gd name="connsiteY15" fmla="*/ 5664104 h 6775809"/>
                  <a:gd name="connsiteX16" fmla="*/ 4703256 w 6882624"/>
                  <a:gd name="connsiteY16" fmla="*/ 6273704 h 6775809"/>
                  <a:gd name="connsiteX17" fmla="*/ 3884106 w 6882624"/>
                  <a:gd name="connsiteY17" fmla="*/ 6711854 h 6775809"/>
                  <a:gd name="connsiteX18" fmla="*/ 1788606 w 6882624"/>
                  <a:gd name="connsiteY18" fmla="*/ 6311804 h 6775809"/>
                  <a:gd name="connsiteX19" fmla="*/ 1464756 w 6882624"/>
                  <a:gd name="connsiteY19" fmla="*/ 4997354 h 6775809"/>
                  <a:gd name="connsiteX20" fmla="*/ 226506 w 6882624"/>
                  <a:gd name="connsiteY20" fmla="*/ 4387754 h 6775809"/>
                  <a:gd name="connsiteX21" fmla="*/ 36006 w 6882624"/>
                  <a:gd name="connsiteY21" fmla="*/ 2978054 h 6775809"/>
                  <a:gd name="connsiteX22" fmla="*/ 340806 w 6882624"/>
                  <a:gd name="connsiteY22" fmla="*/ 1901729 h 6775809"/>
                  <a:gd name="connsiteX23" fmla="*/ 1083756 w 6882624"/>
                  <a:gd name="connsiteY23" fmla="*/ 1806480 h 6775809"/>
                  <a:gd name="connsiteX24" fmla="*/ 1674306 w 6882624"/>
                  <a:gd name="connsiteY24" fmla="*/ 1415954 h 6775809"/>
                  <a:gd name="connsiteX0" fmla="*/ 1674306 w 6882624"/>
                  <a:gd name="connsiteY0" fmla="*/ 1415954 h 6775809"/>
                  <a:gd name="connsiteX1" fmla="*/ 1874331 w 6882624"/>
                  <a:gd name="connsiteY1" fmla="*/ 777780 h 6775809"/>
                  <a:gd name="connsiteX2" fmla="*/ 2055306 w 6882624"/>
                  <a:gd name="connsiteY2" fmla="*/ 215804 h 6775809"/>
                  <a:gd name="connsiteX3" fmla="*/ 3388806 w 6882624"/>
                  <a:gd name="connsiteY3" fmla="*/ 6254 h 6775809"/>
                  <a:gd name="connsiteX4" fmla="*/ 4798506 w 6882624"/>
                  <a:gd name="connsiteY4" fmla="*/ 253904 h 6775809"/>
                  <a:gd name="connsiteX5" fmla="*/ 5636706 w 6882624"/>
                  <a:gd name="connsiteY5" fmla="*/ 863504 h 6775809"/>
                  <a:gd name="connsiteX6" fmla="*/ 5474781 w 6882624"/>
                  <a:gd name="connsiteY6" fmla="*/ 1463579 h 6775809"/>
                  <a:gd name="connsiteX7" fmla="*/ 5560506 w 6882624"/>
                  <a:gd name="connsiteY7" fmla="*/ 2101754 h 6775809"/>
                  <a:gd name="connsiteX8" fmla="*/ 5855781 w 6882624"/>
                  <a:gd name="connsiteY8" fmla="*/ 2397029 h 6775809"/>
                  <a:gd name="connsiteX9" fmla="*/ 6360606 w 6882624"/>
                  <a:gd name="connsiteY9" fmla="*/ 2654204 h 6775809"/>
                  <a:gd name="connsiteX10" fmla="*/ 6760656 w 6882624"/>
                  <a:gd name="connsiteY10" fmla="*/ 2882804 h 6775809"/>
                  <a:gd name="connsiteX11" fmla="*/ 6874956 w 6882624"/>
                  <a:gd name="connsiteY11" fmla="*/ 3778154 h 6775809"/>
                  <a:gd name="connsiteX12" fmla="*/ 6436806 w 6882624"/>
                  <a:gd name="connsiteY12" fmla="*/ 4825904 h 6775809"/>
                  <a:gd name="connsiteX13" fmla="*/ 5712906 w 6882624"/>
                  <a:gd name="connsiteY13" fmla="*/ 4902104 h 6775809"/>
                  <a:gd name="connsiteX14" fmla="*/ 5046156 w 6882624"/>
                  <a:gd name="connsiteY14" fmla="*/ 5130704 h 6775809"/>
                  <a:gd name="connsiteX15" fmla="*/ 4769931 w 6882624"/>
                  <a:gd name="connsiteY15" fmla="*/ 5664104 h 6775809"/>
                  <a:gd name="connsiteX16" fmla="*/ 4703256 w 6882624"/>
                  <a:gd name="connsiteY16" fmla="*/ 6273704 h 6775809"/>
                  <a:gd name="connsiteX17" fmla="*/ 3884106 w 6882624"/>
                  <a:gd name="connsiteY17" fmla="*/ 6711854 h 6775809"/>
                  <a:gd name="connsiteX18" fmla="*/ 1788606 w 6882624"/>
                  <a:gd name="connsiteY18" fmla="*/ 6311804 h 6775809"/>
                  <a:gd name="connsiteX19" fmla="*/ 1464756 w 6882624"/>
                  <a:gd name="connsiteY19" fmla="*/ 4997354 h 6775809"/>
                  <a:gd name="connsiteX20" fmla="*/ 226506 w 6882624"/>
                  <a:gd name="connsiteY20" fmla="*/ 4387754 h 6775809"/>
                  <a:gd name="connsiteX21" fmla="*/ 36006 w 6882624"/>
                  <a:gd name="connsiteY21" fmla="*/ 2978054 h 6775809"/>
                  <a:gd name="connsiteX22" fmla="*/ 340806 w 6882624"/>
                  <a:gd name="connsiteY22" fmla="*/ 1901729 h 6775809"/>
                  <a:gd name="connsiteX23" fmla="*/ 1083756 w 6882624"/>
                  <a:gd name="connsiteY23" fmla="*/ 1806480 h 6775809"/>
                  <a:gd name="connsiteX24" fmla="*/ 1674306 w 6882624"/>
                  <a:gd name="connsiteY24" fmla="*/ 1415954 h 6775809"/>
                  <a:gd name="connsiteX0" fmla="*/ 1674306 w 6882624"/>
                  <a:gd name="connsiteY0" fmla="*/ 1415954 h 6775809"/>
                  <a:gd name="connsiteX1" fmla="*/ 1874331 w 6882624"/>
                  <a:gd name="connsiteY1" fmla="*/ 777780 h 6775809"/>
                  <a:gd name="connsiteX2" fmla="*/ 2055306 w 6882624"/>
                  <a:gd name="connsiteY2" fmla="*/ 215804 h 6775809"/>
                  <a:gd name="connsiteX3" fmla="*/ 3388806 w 6882624"/>
                  <a:gd name="connsiteY3" fmla="*/ 6254 h 6775809"/>
                  <a:gd name="connsiteX4" fmla="*/ 4798506 w 6882624"/>
                  <a:gd name="connsiteY4" fmla="*/ 253904 h 6775809"/>
                  <a:gd name="connsiteX5" fmla="*/ 5636706 w 6882624"/>
                  <a:gd name="connsiteY5" fmla="*/ 863504 h 6775809"/>
                  <a:gd name="connsiteX6" fmla="*/ 5474781 w 6882624"/>
                  <a:gd name="connsiteY6" fmla="*/ 1463579 h 6775809"/>
                  <a:gd name="connsiteX7" fmla="*/ 5560506 w 6882624"/>
                  <a:gd name="connsiteY7" fmla="*/ 2101754 h 6775809"/>
                  <a:gd name="connsiteX8" fmla="*/ 5855781 w 6882624"/>
                  <a:gd name="connsiteY8" fmla="*/ 2397029 h 6775809"/>
                  <a:gd name="connsiteX9" fmla="*/ 6360606 w 6882624"/>
                  <a:gd name="connsiteY9" fmla="*/ 2654204 h 6775809"/>
                  <a:gd name="connsiteX10" fmla="*/ 6760656 w 6882624"/>
                  <a:gd name="connsiteY10" fmla="*/ 2882804 h 6775809"/>
                  <a:gd name="connsiteX11" fmla="*/ 6874956 w 6882624"/>
                  <a:gd name="connsiteY11" fmla="*/ 3778154 h 6775809"/>
                  <a:gd name="connsiteX12" fmla="*/ 6436806 w 6882624"/>
                  <a:gd name="connsiteY12" fmla="*/ 4825904 h 6775809"/>
                  <a:gd name="connsiteX13" fmla="*/ 5712906 w 6882624"/>
                  <a:gd name="connsiteY13" fmla="*/ 4902104 h 6775809"/>
                  <a:gd name="connsiteX14" fmla="*/ 5046156 w 6882624"/>
                  <a:gd name="connsiteY14" fmla="*/ 5130704 h 6775809"/>
                  <a:gd name="connsiteX15" fmla="*/ 4769931 w 6882624"/>
                  <a:gd name="connsiteY15" fmla="*/ 5664104 h 6775809"/>
                  <a:gd name="connsiteX16" fmla="*/ 4703256 w 6882624"/>
                  <a:gd name="connsiteY16" fmla="*/ 6273704 h 6775809"/>
                  <a:gd name="connsiteX17" fmla="*/ 3884106 w 6882624"/>
                  <a:gd name="connsiteY17" fmla="*/ 6711854 h 6775809"/>
                  <a:gd name="connsiteX18" fmla="*/ 1788606 w 6882624"/>
                  <a:gd name="connsiteY18" fmla="*/ 6311804 h 6775809"/>
                  <a:gd name="connsiteX19" fmla="*/ 1464756 w 6882624"/>
                  <a:gd name="connsiteY19" fmla="*/ 4997354 h 6775809"/>
                  <a:gd name="connsiteX20" fmla="*/ 226506 w 6882624"/>
                  <a:gd name="connsiteY20" fmla="*/ 4387754 h 6775809"/>
                  <a:gd name="connsiteX21" fmla="*/ 36006 w 6882624"/>
                  <a:gd name="connsiteY21" fmla="*/ 2978054 h 6775809"/>
                  <a:gd name="connsiteX22" fmla="*/ 340806 w 6882624"/>
                  <a:gd name="connsiteY22" fmla="*/ 1901729 h 6775809"/>
                  <a:gd name="connsiteX23" fmla="*/ 1083756 w 6882624"/>
                  <a:gd name="connsiteY23" fmla="*/ 1806480 h 6775809"/>
                  <a:gd name="connsiteX24" fmla="*/ 1674306 w 6882624"/>
                  <a:gd name="connsiteY24" fmla="*/ 1415954 h 6775809"/>
                  <a:gd name="connsiteX0" fmla="*/ 1674306 w 6882624"/>
                  <a:gd name="connsiteY0" fmla="*/ 1415954 h 6775809"/>
                  <a:gd name="connsiteX1" fmla="*/ 1874331 w 6882624"/>
                  <a:gd name="connsiteY1" fmla="*/ 777780 h 6775809"/>
                  <a:gd name="connsiteX2" fmla="*/ 2055306 w 6882624"/>
                  <a:gd name="connsiteY2" fmla="*/ 215804 h 6775809"/>
                  <a:gd name="connsiteX3" fmla="*/ 3388806 w 6882624"/>
                  <a:gd name="connsiteY3" fmla="*/ 6254 h 6775809"/>
                  <a:gd name="connsiteX4" fmla="*/ 4798506 w 6882624"/>
                  <a:gd name="connsiteY4" fmla="*/ 253904 h 6775809"/>
                  <a:gd name="connsiteX5" fmla="*/ 5636706 w 6882624"/>
                  <a:gd name="connsiteY5" fmla="*/ 863504 h 6775809"/>
                  <a:gd name="connsiteX6" fmla="*/ 5474781 w 6882624"/>
                  <a:gd name="connsiteY6" fmla="*/ 1463579 h 6775809"/>
                  <a:gd name="connsiteX7" fmla="*/ 5560506 w 6882624"/>
                  <a:gd name="connsiteY7" fmla="*/ 2101754 h 6775809"/>
                  <a:gd name="connsiteX8" fmla="*/ 5855781 w 6882624"/>
                  <a:gd name="connsiteY8" fmla="*/ 2397029 h 6775809"/>
                  <a:gd name="connsiteX9" fmla="*/ 6360606 w 6882624"/>
                  <a:gd name="connsiteY9" fmla="*/ 2654204 h 6775809"/>
                  <a:gd name="connsiteX10" fmla="*/ 6760656 w 6882624"/>
                  <a:gd name="connsiteY10" fmla="*/ 2882804 h 6775809"/>
                  <a:gd name="connsiteX11" fmla="*/ 6874956 w 6882624"/>
                  <a:gd name="connsiteY11" fmla="*/ 3778154 h 6775809"/>
                  <a:gd name="connsiteX12" fmla="*/ 6436806 w 6882624"/>
                  <a:gd name="connsiteY12" fmla="*/ 4825904 h 6775809"/>
                  <a:gd name="connsiteX13" fmla="*/ 5712906 w 6882624"/>
                  <a:gd name="connsiteY13" fmla="*/ 4902104 h 6775809"/>
                  <a:gd name="connsiteX14" fmla="*/ 5046156 w 6882624"/>
                  <a:gd name="connsiteY14" fmla="*/ 5130704 h 6775809"/>
                  <a:gd name="connsiteX15" fmla="*/ 4769931 w 6882624"/>
                  <a:gd name="connsiteY15" fmla="*/ 5664104 h 6775809"/>
                  <a:gd name="connsiteX16" fmla="*/ 4703256 w 6882624"/>
                  <a:gd name="connsiteY16" fmla="*/ 6273704 h 6775809"/>
                  <a:gd name="connsiteX17" fmla="*/ 3884106 w 6882624"/>
                  <a:gd name="connsiteY17" fmla="*/ 6711854 h 6775809"/>
                  <a:gd name="connsiteX18" fmla="*/ 1788606 w 6882624"/>
                  <a:gd name="connsiteY18" fmla="*/ 6311804 h 6775809"/>
                  <a:gd name="connsiteX19" fmla="*/ 1464756 w 6882624"/>
                  <a:gd name="connsiteY19" fmla="*/ 4997354 h 6775809"/>
                  <a:gd name="connsiteX20" fmla="*/ 226506 w 6882624"/>
                  <a:gd name="connsiteY20" fmla="*/ 4387754 h 6775809"/>
                  <a:gd name="connsiteX21" fmla="*/ 36006 w 6882624"/>
                  <a:gd name="connsiteY21" fmla="*/ 2978054 h 6775809"/>
                  <a:gd name="connsiteX22" fmla="*/ 340806 w 6882624"/>
                  <a:gd name="connsiteY22" fmla="*/ 1901729 h 6775809"/>
                  <a:gd name="connsiteX23" fmla="*/ 1083756 w 6882624"/>
                  <a:gd name="connsiteY23" fmla="*/ 1806480 h 6775809"/>
                  <a:gd name="connsiteX24" fmla="*/ 1674306 w 6882624"/>
                  <a:gd name="connsiteY24" fmla="*/ 1415954 h 6775809"/>
                  <a:gd name="connsiteX0" fmla="*/ 1674306 w 6882624"/>
                  <a:gd name="connsiteY0" fmla="*/ 1415954 h 6775809"/>
                  <a:gd name="connsiteX1" fmla="*/ 1874331 w 6882624"/>
                  <a:gd name="connsiteY1" fmla="*/ 777780 h 6775809"/>
                  <a:gd name="connsiteX2" fmla="*/ 2055306 w 6882624"/>
                  <a:gd name="connsiteY2" fmla="*/ 215804 h 6775809"/>
                  <a:gd name="connsiteX3" fmla="*/ 3388806 w 6882624"/>
                  <a:gd name="connsiteY3" fmla="*/ 6254 h 6775809"/>
                  <a:gd name="connsiteX4" fmla="*/ 4798506 w 6882624"/>
                  <a:gd name="connsiteY4" fmla="*/ 253904 h 6775809"/>
                  <a:gd name="connsiteX5" fmla="*/ 5636706 w 6882624"/>
                  <a:gd name="connsiteY5" fmla="*/ 863504 h 6775809"/>
                  <a:gd name="connsiteX6" fmla="*/ 5474781 w 6882624"/>
                  <a:gd name="connsiteY6" fmla="*/ 1463579 h 6775809"/>
                  <a:gd name="connsiteX7" fmla="*/ 5560506 w 6882624"/>
                  <a:gd name="connsiteY7" fmla="*/ 2101754 h 6775809"/>
                  <a:gd name="connsiteX8" fmla="*/ 5855781 w 6882624"/>
                  <a:gd name="connsiteY8" fmla="*/ 2397029 h 6775809"/>
                  <a:gd name="connsiteX9" fmla="*/ 6760656 w 6882624"/>
                  <a:gd name="connsiteY9" fmla="*/ 2882804 h 6775809"/>
                  <a:gd name="connsiteX10" fmla="*/ 6874956 w 6882624"/>
                  <a:gd name="connsiteY10" fmla="*/ 3778154 h 6775809"/>
                  <a:gd name="connsiteX11" fmla="*/ 6436806 w 6882624"/>
                  <a:gd name="connsiteY11" fmla="*/ 4825904 h 6775809"/>
                  <a:gd name="connsiteX12" fmla="*/ 5712906 w 6882624"/>
                  <a:gd name="connsiteY12" fmla="*/ 4902104 h 6775809"/>
                  <a:gd name="connsiteX13" fmla="*/ 5046156 w 6882624"/>
                  <a:gd name="connsiteY13" fmla="*/ 5130704 h 6775809"/>
                  <a:gd name="connsiteX14" fmla="*/ 4769931 w 6882624"/>
                  <a:gd name="connsiteY14" fmla="*/ 5664104 h 6775809"/>
                  <a:gd name="connsiteX15" fmla="*/ 4703256 w 6882624"/>
                  <a:gd name="connsiteY15" fmla="*/ 6273704 h 6775809"/>
                  <a:gd name="connsiteX16" fmla="*/ 3884106 w 6882624"/>
                  <a:gd name="connsiteY16" fmla="*/ 6711854 h 6775809"/>
                  <a:gd name="connsiteX17" fmla="*/ 1788606 w 6882624"/>
                  <a:gd name="connsiteY17" fmla="*/ 6311804 h 6775809"/>
                  <a:gd name="connsiteX18" fmla="*/ 1464756 w 6882624"/>
                  <a:gd name="connsiteY18" fmla="*/ 4997354 h 6775809"/>
                  <a:gd name="connsiteX19" fmla="*/ 226506 w 6882624"/>
                  <a:gd name="connsiteY19" fmla="*/ 4387754 h 6775809"/>
                  <a:gd name="connsiteX20" fmla="*/ 36006 w 6882624"/>
                  <a:gd name="connsiteY20" fmla="*/ 2978054 h 6775809"/>
                  <a:gd name="connsiteX21" fmla="*/ 340806 w 6882624"/>
                  <a:gd name="connsiteY21" fmla="*/ 1901729 h 6775809"/>
                  <a:gd name="connsiteX22" fmla="*/ 1083756 w 6882624"/>
                  <a:gd name="connsiteY22" fmla="*/ 1806480 h 6775809"/>
                  <a:gd name="connsiteX23" fmla="*/ 1674306 w 6882624"/>
                  <a:gd name="connsiteY23" fmla="*/ 1415954 h 6775809"/>
                  <a:gd name="connsiteX0" fmla="*/ 1674306 w 6882624"/>
                  <a:gd name="connsiteY0" fmla="*/ 1415954 h 6775809"/>
                  <a:gd name="connsiteX1" fmla="*/ 1874331 w 6882624"/>
                  <a:gd name="connsiteY1" fmla="*/ 777780 h 6775809"/>
                  <a:gd name="connsiteX2" fmla="*/ 2055306 w 6882624"/>
                  <a:gd name="connsiteY2" fmla="*/ 215804 h 6775809"/>
                  <a:gd name="connsiteX3" fmla="*/ 3388806 w 6882624"/>
                  <a:gd name="connsiteY3" fmla="*/ 6254 h 6775809"/>
                  <a:gd name="connsiteX4" fmla="*/ 4798506 w 6882624"/>
                  <a:gd name="connsiteY4" fmla="*/ 253904 h 6775809"/>
                  <a:gd name="connsiteX5" fmla="*/ 5636706 w 6882624"/>
                  <a:gd name="connsiteY5" fmla="*/ 863504 h 6775809"/>
                  <a:gd name="connsiteX6" fmla="*/ 5474781 w 6882624"/>
                  <a:gd name="connsiteY6" fmla="*/ 1463579 h 6775809"/>
                  <a:gd name="connsiteX7" fmla="*/ 5560506 w 6882624"/>
                  <a:gd name="connsiteY7" fmla="*/ 2101754 h 6775809"/>
                  <a:gd name="connsiteX8" fmla="*/ 5855781 w 6882624"/>
                  <a:gd name="connsiteY8" fmla="*/ 2397029 h 6775809"/>
                  <a:gd name="connsiteX9" fmla="*/ 6760656 w 6882624"/>
                  <a:gd name="connsiteY9" fmla="*/ 2882804 h 6775809"/>
                  <a:gd name="connsiteX10" fmla="*/ 6874956 w 6882624"/>
                  <a:gd name="connsiteY10" fmla="*/ 3778154 h 6775809"/>
                  <a:gd name="connsiteX11" fmla="*/ 6436806 w 6882624"/>
                  <a:gd name="connsiteY11" fmla="*/ 4825904 h 6775809"/>
                  <a:gd name="connsiteX12" fmla="*/ 5712906 w 6882624"/>
                  <a:gd name="connsiteY12" fmla="*/ 4902104 h 6775809"/>
                  <a:gd name="connsiteX13" fmla="*/ 5046156 w 6882624"/>
                  <a:gd name="connsiteY13" fmla="*/ 5130704 h 6775809"/>
                  <a:gd name="connsiteX14" fmla="*/ 4769931 w 6882624"/>
                  <a:gd name="connsiteY14" fmla="*/ 5664104 h 6775809"/>
                  <a:gd name="connsiteX15" fmla="*/ 4703256 w 6882624"/>
                  <a:gd name="connsiteY15" fmla="*/ 6273704 h 6775809"/>
                  <a:gd name="connsiteX16" fmla="*/ 3884106 w 6882624"/>
                  <a:gd name="connsiteY16" fmla="*/ 6711854 h 6775809"/>
                  <a:gd name="connsiteX17" fmla="*/ 1788606 w 6882624"/>
                  <a:gd name="connsiteY17" fmla="*/ 6311804 h 6775809"/>
                  <a:gd name="connsiteX18" fmla="*/ 1464756 w 6882624"/>
                  <a:gd name="connsiteY18" fmla="*/ 4997354 h 6775809"/>
                  <a:gd name="connsiteX19" fmla="*/ 226506 w 6882624"/>
                  <a:gd name="connsiteY19" fmla="*/ 4387754 h 6775809"/>
                  <a:gd name="connsiteX20" fmla="*/ 36006 w 6882624"/>
                  <a:gd name="connsiteY20" fmla="*/ 2978054 h 6775809"/>
                  <a:gd name="connsiteX21" fmla="*/ 340806 w 6882624"/>
                  <a:gd name="connsiteY21" fmla="*/ 1901729 h 6775809"/>
                  <a:gd name="connsiteX22" fmla="*/ 1083756 w 6882624"/>
                  <a:gd name="connsiteY22" fmla="*/ 1806480 h 6775809"/>
                  <a:gd name="connsiteX23" fmla="*/ 1674306 w 6882624"/>
                  <a:gd name="connsiteY23" fmla="*/ 1415954 h 6775809"/>
                  <a:gd name="connsiteX0" fmla="*/ 1674306 w 6882624"/>
                  <a:gd name="connsiteY0" fmla="*/ 1415954 h 6775809"/>
                  <a:gd name="connsiteX1" fmla="*/ 1874331 w 6882624"/>
                  <a:gd name="connsiteY1" fmla="*/ 777780 h 6775809"/>
                  <a:gd name="connsiteX2" fmla="*/ 2055306 w 6882624"/>
                  <a:gd name="connsiteY2" fmla="*/ 215804 h 6775809"/>
                  <a:gd name="connsiteX3" fmla="*/ 3388806 w 6882624"/>
                  <a:gd name="connsiteY3" fmla="*/ 6254 h 6775809"/>
                  <a:gd name="connsiteX4" fmla="*/ 4798506 w 6882624"/>
                  <a:gd name="connsiteY4" fmla="*/ 253904 h 6775809"/>
                  <a:gd name="connsiteX5" fmla="*/ 5636706 w 6882624"/>
                  <a:gd name="connsiteY5" fmla="*/ 863504 h 6775809"/>
                  <a:gd name="connsiteX6" fmla="*/ 5474781 w 6882624"/>
                  <a:gd name="connsiteY6" fmla="*/ 1463579 h 6775809"/>
                  <a:gd name="connsiteX7" fmla="*/ 5560506 w 6882624"/>
                  <a:gd name="connsiteY7" fmla="*/ 2101754 h 6775809"/>
                  <a:gd name="connsiteX8" fmla="*/ 5855781 w 6882624"/>
                  <a:gd name="connsiteY8" fmla="*/ 2397029 h 6775809"/>
                  <a:gd name="connsiteX9" fmla="*/ 6760656 w 6882624"/>
                  <a:gd name="connsiteY9" fmla="*/ 2882804 h 6775809"/>
                  <a:gd name="connsiteX10" fmla="*/ 6874956 w 6882624"/>
                  <a:gd name="connsiteY10" fmla="*/ 3778154 h 6775809"/>
                  <a:gd name="connsiteX11" fmla="*/ 6436806 w 6882624"/>
                  <a:gd name="connsiteY11" fmla="*/ 4825904 h 6775809"/>
                  <a:gd name="connsiteX12" fmla="*/ 5712906 w 6882624"/>
                  <a:gd name="connsiteY12" fmla="*/ 4902104 h 6775809"/>
                  <a:gd name="connsiteX13" fmla="*/ 5046156 w 6882624"/>
                  <a:gd name="connsiteY13" fmla="*/ 5130704 h 6775809"/>
                  <a:gd name="connsiteX14" fmla="*/ 4769931 w 6882624"/>
                  <a:gd name="connsiteY14" fmla="*/ 5664104 h 6775809"/>
                  <a:gd name="connsiteX15" fmla="*/ 4703256 w 6882624"/>
                  <a:gd name="connsiteY15" fmla="*/ 6273704 h 6775809"/>
                  <a:gd name="connsiteX16" fmla="*/ 3884106 w 6882624"/>
                  <a:gd name="connsiteY16" fmla="*/ 6711854 h 6775809"/>
                  <a:gd name="connsiteX17" fmla="*/ 1788606 w 6882624"/>
                  <a:gd name="connsiteY17" fmla="*/ 6311804 h 6775809"/>
                  <a:gd name="connsiteX18" fmla="*/ 1464756 w 6882624"/>
                  <a:gd name="connsiteY18" fmla="*/ 4997354 h 6775809"/>
                  <a:gd name="connsiteX19" fmla="*/ 226506 w 6882624"/>
                  <a:gd name="connsiteY19" fmla="*/ 4387754 h 6775809"/>
                  <a:gd name="connsiteX20" fmla="*/ 36006 w 6882624"/>
                  <a:gd name="connsiteY20" fmla="*/ 2978054 h 6775809"/>
                  <a:gd name="connsiteX21" fmla="*/ 340806 w 6882624"/>
                  <a:gd name="connsiteY21" fmla="*/ 1901729 h 6775809"/>
                  <a:gd name="connsiteX22" fmla="*/ 1083756 w 6882624"/>
                  <a:gd name="connsiteY22" fmla="*/ 1806480 h 6775809"/>
                  <a:gd name="connsiteX23" fmla="*/ 1674306 w 6882624"/>
                  <a:gd name="connsiteY23" fmla="*/ 1415954 h 6775809"/>
                  <a:gd name="connsiteX0" fmla="*/ 1674306 w 6882624"/>
                  <a:gd name="connsiteY0" fmla="*/ 1415954 h 6775809"/>
                  <a:gd name="connsiteX1" fmla="*/ 1874331 w 6882624"/>
                  <a:gd name="connsiteY1" fmla="*/ 777780 h 6775809"/>
                  <a:gd name="connsiteX2" fmla="*/ 2055306 w 6882624"/>
                  <a:gd name="connsiteY2" fmla="*/ 215804 h 6775809"/>
                  <a:gd name="connsiteX3" fmla="*/ 3388806 w 6882624"/>
                  <a:gd name="connsiteY3" fmla="*/ 6254 h 6775809"/>
                  <a:gd name="connsiteX4" fmla="*/ 4798506 w 6882624"/>
                  <a:gd name="connsiteY4" fmla="*/ 253904 h 6775809"/>
                  <a:gd name="connsiteX5" fmla="*/ 5636706 w 6882624"/>
                  <a:gd name="connsiteY5" fmla="*/ 863504 h 6775809"/>
                  <a:gd name="connsiteX6" fmla="*/ 5474781 w 6882624"/>
                  <a:gd name="connsiteY6" fmla="*/ 1463579 h 6775809"/>
                  <a:gd name="connsiteX7" fmla="*/ 5560506 w 6882624"/>
                  <a:gd name="connsiteY7" fmla="*/ 2101754 h 6775809"/>
                  <a:gd name="connsiteX8" fmla="*/ 5855781 w 6882624"/>
                  <a:gd name="connsiteY8" fmla="*/ 2397029 h 6775809"/>
                  <a:gd name="connsiteX9" fmla="*/ 6760656 w 6882624"/>
                  <a:gd name="connsiteY9" fmla="*/ 2882804 h 6775809"/>
                  <a:gd name="connsiteX10" fmla="*/ 6874956 w 6882624"/>
                  <a:gd name="connsiteY10" fmla="*/ 3778154 h 6775809"/>
                  <a:gd name="connsiteX11" fmla="*/ 6436806 w 6882624"/>
                  <a:gd name="connsiteY11" fmla="*/ 4825904 h 6775809"/>
                  <a:gd name="connsiteX12" fmla="*/ 5712906 w 6882624"/>
                  <a:gd name="connsiteY12" fmla="*/ 4902104 h 6775809"/>
                  <a:gd name="connsiteX13" fmla="*/ 5046156 w 6882624"/>
                  <a:gd name="connsiteY13" fmla="*/ 5130704 h 6775809"/>
                  <a:gd name="connsiteX14" fmla="*/ 4769931 w 6882624"/>
                  <a:gd name="connsiteY14" fmla="*/ 5664104 h 6775809"/>
                  <a:gd name="connsiteX15" fmla="*/ 4703256 w 6882624"/>
                  <a:gd name="connsiteY15" fmla="*/ 6273704 h 6775809"/>
                  <a:gd name="connsiteX16" fmla="*/ 3884106 w 6882624"/>
                  <a:gd name="connsiteY16" fmla="*/ 6711854 h 6775809"/>
                  <a:gd name="connsiteX17" fmla="*/ 1788606 w 6882624"/>
                  <a:gd name="connsiteY17" fmla="*/ 6311804 h 6775809"/>
                  <a:gd name="connsiteX18" fmla="*/ 1464756 w 6882624"/>
                  <a:gd name="connsiteY18" fmla="*/ 4997354 h 6775809"/>
                  <a:gd name="connsiteX19" fmla="*/ 226506 w 6882624"/>
                  <a:gd name="connsiteY19" fmla="*/ 4387754 h 6775809"/>
                  <a:gd name="connsiteX20" fmla="*/ 36006 w 6882624"/>
                  <a:gd name="connsiteY20" fmla="*/ 2978054 h 6775809"/>
                  <a:gd name="connsiteX21" fmla="*/ 340806 w 6882624"/>
                  <a:gd name="connsiteY21" fmla="*/ 1901729 h 6775809"/>
                  <a:gd name="connsiteX22" fmla="*/ 1083756 w 6882624"/>
                  <a:gd name="connsiteY22" fmla="*/ 1806480 h 6775809"/>
                  <a:gd name="connsiteX23" fmla="*/ 1674306 w 6882624"/>
                  <a:gd name="connsiteY23" fmla="*/ 1415954 h 6775809"/>
                  <a:gd name="connsiteX0" fmla="*/ 1674306 w 6891633"/>
                  <a:gd name="connsiteY0" fmla="*/ 1415954 h 6775809"/>
                  <a:gd name="connsiteX1" fmla="*/ 1874331 w 6891633"/>
                  <a:gd name="connsiteY1" fmla="*/ 777780 h 6775809"/>
                  <a:gd name="connsiteX2" fmla="*/ 2055306 w 6891633"/>
                  <a:gd name="connsiteY2" fmla="*/ 215804 h 6775809"/>
                  <a:gd name="connsiteX3" fmla="*/ 3388806 w 6891633"/>
                  <a:gd name="connsiteY3" fmla="*/ 6254 h 6775809"/>
                  <a:gd name="connsiteX4" fmla="*/ 4798506 w 6891633"/>
                  <a:gd name="connsiteY4" fmla="*/ 253904 h 6775809"/>
                  <a:gd name="connsiteX5" fmla="*/ 5636706 w 6891633"/>
                  <a:gd name="connsiteY5" fmla="*/ 863504 h 6775809"/>
                  <a:gd name="connsiteX6" fmla="*/ 5474781 w 6891633"/>
                  <a:gd name="connsiteY6" fmla="*/ 1463579 h 6775809"/>
                  <a:gd name="connsiteX7" fmla="*/ 5560506 w 6891633"/>
                  <a:gd name="connsiteY7" fmla="*/ 2101754 h 6775809"/>
                  <a:gd name="connsiteX8" fmla="*/ 5855781 w 6891633"/>
                  <a:gd name="connsiteY8" fmla="*/ 2397029 h 6775809"/>
                  <a:gd name="connsiteX9" fmla="*/ 6760656 w 6891633"/>
                  <a:gd name="connsiteY9" fmla="*/ 2882804 h 6775809"/>
                  <a:gd name="connsiteX10" fmla="*/ 6874956 w 6891633"/>
                  <a:gd name="connsiteY10" fmla="*/ 3778154 h 6775809"/>
                  <a:gd name="connsiteX11" fmla="*/ 6436806 w 6891633"/>
                  <a:gd name="connsiteY11" fmla="*/ 4825904 h 6775809"/>
                  <a:gd name="connsiteX12" fmla="*/ 5712906 w 6891633"/>
                  <a:gd name="connsiteY12" fmla="*/ 4902104 h 6775809"/>
                  <a:gd name="connsiteX13" fmla="*/ 5046156 w 6891633"/>
                  <a:gd name="connsiteY13" fmla="*/ 5130704 h 6775809"/>
                  <a:gd name="connsiteX14" fmla="*/ 4769931 w 6891633"/>
                  <a:gd name="connsiteY14" fmla="*/ 5664104 h 6775809"/>
                  <a:gd name="connsiteX15" fmla="*/ 4703256 w 6891633"/>
                  <a:gd name="connsiteY15" fmla="*/ 6273704 h 6775809"/>
                  <a:gd name="connsiteX16" fmla="*/ 3884106 w 6891633"/>
                  <a:gd name="connsiteY16" fmla="*/ 6711854 h 6775809"/>
                  <a:gd name="connsiteX17" fmla="*/ 1788606 w 6891633"/>
                  <a:gd name="connsiteY17" fmla="*/ 6311804 h 6775809"/>
                  <a:gd name="connsiteX18" fmla="*/ 1464756 w 6891633"/>
                  <a:gd name="connsiteY18" fmla="*/ 4997354 h 6775809"/>
                  <a:gd name="connsiteX19" fmla="*/ 226506 w 6891633"/>
                  <a:gd name="connsiteY19" fmla="*/ 4387754 h 6775809"/>
                  <a:gd name="connsiteX20" fmla="*/ 36006 w 6891633"/>
                  <a:gd name="connsiteY20" fmla="*/ 2978054 h 6775809"/>
                  <a:gd name="connsiteX21" fmla="*/ 340806 w 6891633"/>
                  <a:gd name="connsiteY21" fmla="*/ 1901729 h 6775809"/>
                  <a:gd name="connsiteX22" fmla="*/ 1083756 w 6891633"/>
                  <a:gd name="connsiteY22" fmla="*/ 1806480 h 6775809"/>
                  <a:gd name="connsiteX23" fmla="*/ 1674306 w 6891633"/>
                  <a:gd name="connsiteY23" fmla="*/ 1415954 h 6775809"/>
                  <a:gd name="connsiteX0" fmla="*/ 1674306 w 6891633"/>
                  <a:gd name="connsiteY0" fmla="*/ 1415954 h 6775809"/>
                  <a:gd name="connsiteX1" fmla="*/ 1874331 w 6891633"/>
                  <a:gd name="connsiteY1" fmla="*/ 777780 h 6775809"/>
                  <a:gd name="connsiteX2" fmla="*/ 2055306 w 6891633"/>
                  <a:gd name="connsiteY2" fmla="*/ 215804 h 6775809"/>
                  <a:gd name="connsiteX3" fmla="*/ 3388806 w 6891633"/>
                  <a:gd name="connsiteY3" fmla="*/ 6254 h 6775809"/>
                  <a:gd name="connsiteX4" fmla="*/ 4798506 w 6891633"/>
                  <a:gd name="connsiteY4" fmla="*/ 253904 h 6775809"/>
                  <a:gd name="connsiteX5" fmla="*/ 5636706 w 6891633"/>
                  <a:gd name="connsiteY5" fmla="*/ 863504 h 6775809"/>
                  <a:gd name="connsiteX6" fmla="*/ 5474781 w 6891633"/>
                  <a:gd name="connsiteY6" fmla="*/ 1463579 h 6775809"/>
                  <a:gd name="connsiteX7" fmla="*/ 5560506 w 6891633"/>
                  <a:gd name="connsiteY7" fmla="*/ 2101754 h 6775809"/>
                  <a:gd name="connsiteX8" fmla="*/ 6015945 w 6891633"/>
                  <a:gd name="connsiteY8" fmla="*/ 2671596 h 6775809"/>
                  <a:gd name="connsiteX9" fmla="*/ 6760656 w 6891633"/>
                  <a:gd name="connsiteY9" fmla="*/ 2882804 h 6775809"/>
                  <a:gd name="connsiteX10" fmla="*/ 6874956 w 6891633"/>
                  <a:gd name="connsiteY10" fmla="*/ 3778154 h 6775809"/>
                  <a:gd name="connsiteX11" fmla="*/ 6436806 w 6891633"/>
                  <a:gd name="connsiteY11" fmla="*/ 4825904 h 6775809"/>
                  <a:gd name="connsiteX12" fmla="*/ 5712906 w 6891633"/>
                  <a:gd name="connsiteY12" fmla="*/ 4902104 h 6775809"/>
                  <a:gd name="connsiteX13" fmla="*/ 5046156 w 6891633"/>
                  <a:gd name="connsiteY13" fmla="*/ 5130704 h 6775809"/>
                  <a:gd name="connsiteX14" fmla="*/ 4769931 w 6891633"/>
                  <a:gd name="connsiteY14" fmla="*/ 5664104 h 6775809"/>
                  <a:gd name="connsiteX15" fmla="*/ 4703256 w 6891633"/>
                  <a:gd name="connsiteY15" fmla="*/ 6273704 h 6775809"/>
                  <a:gd name="connsiteX16" fmla="*/ 3884106 w 6891633"/>
                  <a:gd name="connsiteY16" fmla="*/ 6711854 h 6775809"/>
                  <a:gd name="connsiteX17" fmla="*/ 1788606 w 6891633"/>
                  <a:gd name="connsiteY17" fmla="*/ 6311804 h 6775809"/>
                  <a:gd name="connsiteX18" fmla="*/ 1464756 w 6891633"/>
                  <a:gd name="connsiteY18" fmla="*/ 4997354 h 6775809"/>
                  <a:gd name="connsiteX19" fmla="*/ 226506 w 6891633"/>
                  <a:gd name="connsiteY19" fmla="*/ 4387754 h 6775809"/>
                  <a:gd name="connsiteX20" fmla="*/ 36006 w 6891633"/>
                  <a:gd name="connsiteY20" fmla="*/ 2978054 h 6775809"/>
                  <a:gd name="connsiteX21" fmla="*/ 340806 w 6891633"/>
                  <a:gd name="connsiteY21" fmla="*/ 1901729 h 6775809"/>
                  <a:gd name="connsiteX22" fmla="*/ 1083756 w 6891633"/>
                  <a:gd name="connsiteY22" fmla="*/ 1806480 h 6775809"/>
                  <a:gd name="connsiteX23" fmla="*/ 1674306 w 6891633"/>
                  <a:gd name="connsiteY23" fmla="*/ 1415954 h 6775809"/>
                  <a:gd name="connsiteX0" fmla="*/ 1674306 w 6891633"/>
                  <a:gd name="connsiteY0" fmla="*/ 1415954 h 6775809"/>
                  <a:gd name="connsiteX1" fmla="*/ 1874331 w 6891633"/>
                  <a:gd name="connsiteY1" fmla="*/ 777780 h 6775809"/>
                  <a:gd name="connsiteX2" fmla="*/ 2055306 w 6891633"/>
                  <a:gd name="connsiteY2" fmla="*/ 215804 h 6775809"/>
                  <a:gd name="connsiteX3" fmla="*/ 3388806 w 6891633"/>
                  <a:gd name="connsiteY3" fmla="*/ 6254 h 6775809"/>
                  <a:gd name="connsiteX4" fmla="*/ 4798506 w 6891633"/>
                  <a:gd name="connsiteY4" fmla="*/ 253904 h 6775809"/>
                  <a:gd name="connsiteX5" fmla="*/ 5636706 w 6891633"/>
                  <a:gd name="connsiteY5" fmla="*/ 863504 h 6775809"/>
                  <a:gd name="connsiteX6" fmla="*/ 5474781 w 6891633"/>
                  <a:gd name="connsiteY6" fmla="*/ 1463579 h 6775809"/>
                  <a:gd name="connsiteX7" fmla="*/ 5560506 w 6891633"/>
                  <a:gd name="connsiteY7" fmla="*/ 2101754 h 6775809"/>
                  <a:gd name="connsiteX8" fmla="*/ 6760656 w 6891633"/>
                  <a:gd name="connsiteY8" fmla="*/ 2882804 h 6775809"/>
                  <a:gd name="connsiteX9" fmla="*/ 6874956 w 6891633"/>
                  <a:gd name="connsiteY9" fmla="*/ 3778154 h 6775809"/>
                  <a:gd name="connsiteX10" fmla="*/ 6436806 w 6891633"/>
                  <a:gd name="connsiteY10" fmla="*/ 4825904 h 6775809"/>
                  <a:gd name="connsiteX11" fmla="*/ 5712906 w 6891633"/>
                  <a:gd name="connsiteY11" fmla="*/ 4902104 h 6775809"/>
                  <a:gd name="connsiteX12" fmla="*/ 5046156 w 6891633"/>
                  <a:gd name="connsiteY12" fmla="*/ 5130704 h 6775809"/>
                  <a:gd name="connsiteX13" fmla="*/ 4769931 w 6891633"/>
                  <a:gd name="connsiteY13" fmla="*/ 5664104 h 6775809"/>
                  <a:gd name="connsiteX14" fmla="*/ 4703256 w 6891633"/>
                  <a:gd name="connsiteY14" fmla="*/ 6273704 h 6775809"/>
                  <a:gd name="connsiteX15" fmla="*/ 3884106 w 6891633"/>
                  <a:gd name="connsiteY15" fmla="*/ 6711854 h 6775809"/>
                  <a:gd name="connsiteX16" fmla="*/ 1788606 w 6891633"/>
                  <a:gd name="connsiteY16" fmla="*/ 6311804 h 6775809"/>
                  <a:gd name="connsiteX17" fmla="*/ 1464756 w 6891633"/>
                  <a:gd name="connsiteY17" fmla="*/ 4997354 h 6775809"/>
                  <a:gd name="connsiteX18" fmla="*/ 226506 w 6891633"/>
                  <a:gd name="connsiteY18" fmla="*/ 4387754 h 6775809"/>
                  <a:gd name="connsiteX19" fmla="*/ 36006 w 6891633"/>
                  <a:gd name="connsiteY19" fmla="*/ 2978054 h 6775809"/>
                  <a:gd name="connsiteX20" fmla="*/ 340806 w 6891633"/>
                  <a:gd name="connsiteY20" fmla="*/ 1901729 h 6775809"/>
                  <a:gd name="connsiteX21" fmla="*/ 1083756 w 6891633"/>
                  <a:gd name="connsiteY21" fmla="*/ 1806480 h 6775809"/>
                  <a:gd name="connsiteX22" fmla="*/ 1674306 w 6891633"/>
                  <a:gd name="connsiteY22" fmla="*/ 1415954 h 6775809"/>
                  <a:gd name="connsiteX0" fmla="*/ 1674306 w 6891633"/>
                  <a:gd name="connsiteY0" fmla="*/ 1415954 h 6775809"/>
                  <a:gd name="connsiteX1" fmla="*/ 1874331 w 6891633"/>
                  <a:gd name="connsiteY1" fmla="*/ 777780 h 6775809"/>
                  <a:gd name="connsiteX2" fmla="*/ 2055306 w 6891633"/>
                  <a:gd name="connsiteY2" fmla="*/ 215804 h 6775809"/>
                  <a:gd name="connsiteX3" fmla="*/ 3388806 w 6891633"/>
                  <a:gd name="connsiteY3" fmla="*/ 6254 h 6775809"/>
                  <a:gd name="connsiteX4" fmla="*/ 4798506 w 6891633"/>
                  <a:gd name="connsiteY4" fmla="*/ 253904 h 6775809"/>
                  <a:gd name="connsiteX5" fmla="*/ 5636706 w 6891633"/>
                  <a:gd name="connsiteY5" fmla="*/ 863504 h 6775809"/>
                  <a:gd name="connsiteX6" fmla="*/ 5474781 w 6891633"/>
                  <a:gd name="connsiteY6" fmla="*/ 1463579 h 6775809"/>
                  <a:gd name="connsiteX7" fmla="*/ 5606266 w 6891633"/>
                  <a:gd name="connsiteY7" fmla="*/ 2239039 h 6775809"/>
                  <a:gd name="connsiteX8" fmla="*/ 6760656 w 6891633"/>
                  <a:gd name="connsiteY8" fmla="*/ 2882804 h 6775809"/>
                  <a:gd name="connsiteX9" fmla="*/ 6874956 w 6891633"/>
                  <a:gd name="connsiteY9" fmla="*/ 3778154 h 6775809"/>
                  <a:gd name="connsiteX10" fmla="*/ 6436806 w 6891633"/>
                  <a:gd name="connsiteY10" fmla="*/ 4825904 h 6775809"/>
                  <a:gd name="connsiteX11" fmla="*/ 5712906 w 6891633"/>
                  <a:gd name="connsiteY11" fmla="*/ 4902104 h 6775809"/>
                  <a:gd name="connsiteX12" fmla="*/ 5046156 w 6891633"/>
                  <a:gd name="connsiteY12" fmla="*/ 5130704 h 6775809"/>
                  <a:gd name="connsiteX13" fmla="*/ 4769931 w 6891633"/>
                  <a:gd name="connsiteY13" fmla="*/ 5664104 h 6775809"/>
                  <a:gd name="connsiteX14" fmla="*/ 4703256 w 6891633"/>
                  <a:gd name="connsiteY14" fmla="*/ 6273704 h 6775809"/>
                  <a:gd name="connsiteX15" fmla="*/ 3884106 w 6891633"/>
                  <a:gd name="connsiteY15" fmla="*/ 6711854 h 6775809"/>
                  <a:gd name="connsiteX16" fmla="*/ 1788606 w 6891633"/>
                  <a:gd name="connsiteY16" fmla="*/ 6311804 h 6775809"/>
                  <a:gd name="connsiteX17" fmla="*/ 1464756 w 6891633"/>
                  <a:gd name="connsiteY17" fmla="*/ 4997354 h 6775809"/>
                  <a:gd name="connsiteX18" fmla="*/ 226506 w 6891633"/>
                  <a:gd name="connsiteY18" fmla="*/ 4387754 h 6775809"/>
                  <a:gd name="connsiteX19" fmla="*/ 36006 w 6891633"/>
                  <a:gd name="connsiteY19" fmla="*/ 2978054 h 6775809"/>
                  <a:gd name="connsiteX20" fmla="*/ 340806 w 6891633"/>
                  <a:gd name="connsiteY20" fmla="*/ 1901729 h 6775809"/>
                  <a:gd name="connsiteX21" fmla="*/ 1083756 w 6891633"/>
                  <a:gd name="connsiteY21" fmla="*/ 1806480 h 6775809"/>
                  <a:gd name="connsiteX22" fmla="*/ 1674306 w 6891633"/>
                  <a:gd name="connsiteY22" fmla="*/ 1415954 h 6775809"/>
                  <a:gd name="connsiteX0" fmla="*/ 1674306 w 6891633"/>
                  <a:gd name="connsiteY0" fmla="*/ 1415954 h 6775809"/>
                  <a:gd name="connsiteX1" fmla="*/ 1874331 w 6891633"/>
                  <a:gd name="connsiteY1" fmla="*/ 777780 h 6775809"/>
                  <a:gd name="connsiteX2" fmla="*/ 2055306 w 6891633"/>
                  <a:gd name="connsiteY2" fmla="*/ 215804 h 6775809"/>
                  <a:gd name="connsiteX3" fmla="*/ 3388806 w 6891633"/>
                  <a:gd name="connsiteY3" fmla="*/ 6254 h 6775809"/>
                  <a:gd name="connsiteX4" fmla="*/ 4798506 w 6891633"/>
                  <a:gd name="connsiteY4" fmla="*/ 253904 h 6775809"/>
                  <a:gd name="connsiteX5" fmla="*/ 5636706 w 6891633"/>
                  <a:gd name="connsiteY5" fmla="*/ 863504 h 6775809"/>
                  <a:gd name="connsiteX6" fmla="*/ 5474781 w 6891633"/>
                  <a:gd name="connsiteY6" fmla="*/ 1463579 h 6775809"/>
                  <a:gd name="connsiteX7" fmla="*/ 5606266 w 6891633"/>
                  <a:gd name="connsiteY7" fmla="*/ 2239039 h 6775809"/>
                  <a:gd name="connsiteX8" fmla="*/ 6760656 w 6891633"/>
                  <a:gd name="connsiteY8" fmla="*/ 2882804 h 6775809"/>
                  <a:gd name="connsiteX9" fmla="*/ 6874956 w 6891633"/>
                  <a:gd name="connsiteY9" fmla="*/ 3778154 h 6775809"/>
                  <a:gd name="connsiteX10" fmla="*/ 6436806 w 6891633"/>
                  <a:gd name="connsiteY10" fmla="*/ 4825904 h 6775809"/>
                  <a:gd name="connsiteX11" fmla="*/ 5712906 w 6891633"/>
                  <a:gd name="connsiteY11" fmla="*/ 4902104 h 6775809"/>
                  <a:gd name="connsiteX12" fmla="*/ 5046156 w 6891633"/>
                  <a:gd name="connsiteY12" fmla="*/ 5130704 h 6775809"/>
                  <a:gd name="connsiteX13" fmla="*/ 4769931 w 6891633"/>
                  <a:gd name="connsiteY13" fmla="*/ 5664104 h 6775809"/>
                  <a:gd name="connsiteX14" fmla="*/ 4703256 w 6891633"/>
                  <a:gd name="connsiteY14" fmla="*/ 6273704 h 6775809"/>
                  <a:gd name="connsiteX15" fmla="*/ 3884106 w 6891633"/>
                  <a:gd name="connsiteY15" fmla="*/ 6711854 h 6775809"/>
                  <a:gd name="connsiteX16" fmla="*/ 1788606 w 6891633"/>
                  <a:gd name="connsiteY16" fmla="*/ 6311804 h 6775809"/>
                  <a:gd name="connsiteX17" fmla="*/ 1464756 w 6891633"/>
                  <a:gd name="connsiteY17" fmla="*/ 4997354 h 6775809"/>
                  <a:gd name="connsiteX18" fmla="*/ 226506 w 6891633"/>
                  <a:gd name="connsiteY18" fmla="*/ 4387754 h 6775809"/>
                  <a:gd name="connsiteX19" fmla="*/ 36006 w 6891633"/>
                  <a:gd name="connsiteY19" fmla="*/ 2978054 h 6775809"/>
                  <a:gd name="connsiteX20" fmla="*/ 340806 w 6891633"/>
                  <a:gd name="connsiteY20" fmla="*/ 1901729 h 6775809"/>
                  <a:gd name="connsiteX21" fmla="*/ 1083756 w 6891633"/>
                  <a:gd name="connsiteY21" fmla="*/ 1806480 h 6775809"/>
                  <a:gd name="connsiteX22" fmla="*/ 1674306 w 6891633"/>
                  <a:gd name="connsiteY22" fmla="*/ 1415954 h 6775809"/>
                  <a:gd name="connsiteX0" fmla="*/ 1674306 w 6891633"/>
                  <a:gd name="connsiteY0" fmla="*/ 1415954 h 6775809"/>
                  <a:gd name="connsiteX1" fmla="*/ 1874331 w 6891633"/>
                  <a:gd name="connsiteY1" fmla="*/ 777780 h 6775809"/>
                  <a:gd name="connsiteX2" fmla="*/ 2055306 w 6891633"/>
                  <a:gd name="connsiteY2" fmla="*/ 215804 h 6775809"/>
                  <a:gd name="connsiteX3" fmla="*/ 3388806 w 6891633"/>
                  <a:gd name="connsiteY3" fmla="*/ 6254 h 6775809"/>
                  <a:gd name="connsiteX4" fmla="*/ 4798506 w 6891633"/>
                  <a:gd name="connsiteY4" fmla="*/ 253904 h 6775809"/>
                  <a:gd name="connsiteX5" fmla="*/ 5636706 w 6891633"/>
                  <a:gd name="connsiteY5" fmla="*/ 863504 h 6775809"/>
                  <a:gd name="connsiteX6" fmla="*/ 5474781 w 6891633"/>
                  <a:gd name="connsiteY6" fmla="*/ 1463579 h 6775809"/>
                  <a:gd name="connsiteX7" fmla="*/ 5606266 w 6891633"/>
                  <a:gd name="connsiteY7" fmla="*/ 2239039 h 6775809"/>
                  <a:gd name="connsiteX8" fmla="*/ 6760656 w 6891633"/>
                  <a:gd name="connsiteY8" fmla="*/ 2882804 h 6775809"/>
                  <a:gd name="connsiteX9" fmla="*/ 6874956 w 6891633"/>
                  <a:gd name="connsiteY9" fmla="*/ 3778154 h 6775809"/>
                  <a:gd name="connsiteX10" fmla="*/ 6436806 w 6891633"/>
                  <a:gd name="connsiteY10" fmla="*/ 4825904 h 6775809"/>
                  <a:gd name="connsiteX11" fmla="*/ 5712906 w 6891633"/>
                  <a:gd name="connsiteY11" fmla="*/ 4902104 h 6775809"/>
                  <a:gd name="connsiteX12" fmla="*/ 5046156 w 6891633"/>
                  <a:gd name="connsiteY12" fmla="*/ 5130704 h 6775809"/>
                  <a:gd name="connsiteX13" fmla="*/ 4769931 w 6891633"/>
                  <a:gd name="connsiteY13" fmla="*/ 5664104 h 6775809"/>
                  <a:gd name="connsiteX14" fmla="*/ 4703256 w 6891633"/>
                  <a:gd name="connsiteY14" fmla="*/ 6273704 h 6775809"/>
                  <a:gd name="connsiteX15" fmla="*/ 3884106 w 6891633"/>
                  <a:gd name="connsiteY15" fmla="*/ 6711854 h 6775809"/>
                  <a:gd name="connsiteX16" fmla="*/ 1788606 w 6891633"/>
                  <a:gd name="connsiteY16" fmla="*/ 6311804 h 6775809"/>
                  <a:gd name="connsiteX17" fmla="*/ 1464756 w 6891633"/>
                  <a:gd name="connsiteY17" fmla="*/ 4997354 h 6775809"/>
                  <a:gd name="connsiteX18" fmla="*/ 226506 w 6891633"/>
                  <a:gd name="connsiteY18" fmla="*/ 4387754 h 6775809"/>
                  <a:gd name="connsiteX19" fmla="*/ 36006 w 6891633"/>
                  <a:gd name="connsiteY19" fmla="*/ 2978054 h 6775809"/>
                  <a:gd name="connsiteX20" fmla="*/ 340806 w 6891633"/>
                  <a:gd name="connsiteY20" fmla="*/ 1901729 h 6775809"/>
                  <a:gd name="connsiteX21" fmla="*/ 1083756 w 6891633"/>
                  <a:gd name="connsiteY21" fmla="*/ 1806480 h 6775809"/>
                  <a:gd name="connsiteX22" fmla="*/ 1674306 w 6891633"/>
                  <a:gd name="connsiteY22" fmla="*/ 1415954 h 6775809"/>
                  <a:gd name="connsiteX0" fmla="*/ 1674306 w 6891633"/>
                  <a:gd name="connsiteY0" fmla="*/ 1415954 h 6775809"/>
                  <a:gd name="connsiteX1" fmla="*/ 1874331 w 6891633"/>
                  <a:gd name="connsiteY1" fmla="*/ 777780 h 6775809"/>
                  <a:gd name="connsiteX2" fmla="*/ 2055306 w 6891633"/>
                  <a:gd name="connsiteY2" fmla="*/ 215804 h 6775809"/>
                  <a:gd name="connsiteX3" fmla="*/ 3388806 w 6891633"/>
                  <a:gd name="connsiteY3" fmla="*/ 6254 h 6775809"/>
                  <a:gd name="connsiteX4" fmla="*/ 4798506 w 6891633"/>
                  <a:gd name="connsiteY4" fmla="*/ 253904 h 6775809"/>
                  <a:gd name="connsiteX5" fmla="*/ 5545187 w 6891633"/>
                  <a:gd name="connsiteY5" fmla="*/ 794862 h 6775809"/>
                  <a:gd name="connsiteX6" fmla="*/ 5474781 w 6891633"/>
                  <a:gd name="connsiteY6" fmla="*/ 1463579 h 6775809"/>
                  <a:gd name="connsiteX7" fmla="*/ 5606266 w 6891633"/>
                  <a:gd name="connsiteY7" fmla="*/ 2239039 h 6775809"/>
                  <a:gd name="connsiteX8" fmla="*/ 6760656 w 6891633"/>
                  <a:gd name="connsiteY8" fmla="*/ 2882804 h 6775809"/>
                  <a:gd name="connsiteX9" fmla="*/ 6874956 w 6891633"/>
                  <a:gd name="connsiteY9" fmla="*/ 3778154 h 6775809"/>
                  <a:gd name="connsiteX10" fmla="*/ 6436806 w 6891633"/>
                  <a:gd name="connsiteY10" fmla="*/ 4825904 h 6775809"/>
                  <a:gd name="connsiteX11" fmla="*/ 5712906 w 6891633"/>
                  <a:gd name="connsiteY11" fmla="*/ 4902104 h 6775809"/>
                  <a:gd name="connsiteX12" fmla="*/ 5046156 w 6891633"/>
                  <a:gd name="connsiteY12" fmla="*/ 5130704 h 6775809"/>
                  <a:gd name="connsiteX13" fmla="*/ 4769931 w 6891633"/>
                  <a:gd name="connsiteY13" fmla="*/ 5664104 h 6775809"/>
                  <a:gd name="connsiteX14" fmla="*/ 4703256 w 6891633"/>
                  <a:gd name="connsiteY14" fmla="*/ 6273704 h 6775809"/>
                  <a:gd name="connsiteX15" fmla="*/ 3884106 w 6891633"/>
                  <a:gd name="connsiteY15" fmla="*/ 6711854 h 6775809"/>
                  <a:gd name="connsiteX16" fmla="*/ 1788606 w 6891633"/>
                  <a:gd name="connsiteY16" fmla="*/ 6311804 h 6775809"/>
                  <a:gd name="connsiteX17" fmla="*/ 1464756 w 6891633"/>
                  <a:gd name="connsiteY17" fmla="*/ 4997354 h 6775809"/>
                  <a:gd name="connsiteX18" fmla="*/ 226506 w 6891633"/>
                  <a:gd name="connsiteY18" fmla="*/ 4387754 h 6775809"/>
                  <a:gd name="connsiteX19" fmla="*/ 36006 w 6891633"/>
                  <a:gd name="connsiteY19" fmla="*/ 2978054 h 6775809"/>
                  <a:gd name="connsiteX20" fmla="*/ 340806 w 6891633"/>
                  <a:gd name="connsiteY20" fmla="*/ 1901729 h 6775809"/>
                  <a:gd name="connsiteX21" fmla="*/ 1083756 w 6891633"/>
                  <a:gd name="connsiteY21" fmla="*/ 1806480 h 6775809"/>
                  <a:gd name="connsiteX22" fmla="*/ 1674306 w 6891633"/>
                  <a:gd name="connsiteY22" fmla="*/ 1415954 h 6775809"/>
                  <a:gd name="connsiteX0" fmla="*/ 1674306 w 6891633"/>
                  <a:gd name="connsiteY0" fmla="*/ 1415954 h 6775809"/>
                  <a:gd name="connsiteX1" fmla="*/ 1874331 w 6891633"/>
                  <a:gd name="connsiteY1" fmla="*/ 777780 h 6775809"/>
                  <a:gd name="connsiteX2" fmla="*/ 2055306 w 6891633"/>
                  <a:gd name="connsiteY2" fmla="*/ 215804 h 6775809"/>
                  <a:gd name="connsiteX3" fmla="*/ 3388806 w 6891633"/>
                  <a:gd name="connsiteY3" fmla="*/ 6254 h 6775809"/>
                  <a:gd name="connsiteX4" fmla="*/ 4798506 w 6891633"/>
                  <a:gd name="connsiteY4" fmla="*/ 253904 h 6775809"/>
                  <a:gd name="connsiteX5" fmla="*/ 5545187 w 6891633"/>
                  <a:gd name="connsiteY5" fmla="*/ 794862 h 6775809"/>
                  <a:gd name="connsiteX6" fmla="*/ 5448801 w 6891633"/>
                  <a:gd name="connsiteY6" fmla="*/ 1558836 h 6775809"/>
                  <a:gd name="connsiteX7" fmla="*/ 5606266 w 6891633"/>
                  <a:gd name="connsiteY7" fmla="*/ 2239039 h 6775809"/>
                  <a:gd name="connsiteX8" fmla="*/ 6760656 w 6891633"/>
                  <a:gd name="connsiteY8" fmla="*/ 2882804 h 6775809"/>
                  <a:gd name="connsiteX9" fmla="*/ 6874956 w 6891633"/>
                  <a:gd name="connsiteY9" fmla="*/ 3778154 h 6775809"/>
                  <a:gd name="connsiteX10" fmla="*/ 6436806 w 6891633"/>
                  <a:gd name="connsiteY10" fmla="*/ 4825904 h 6775809"/>
                  <a:gd name="connsiteX11" fmla="*/ 5712906 w 6891633"/>
                  <a:gd name="connsiteY11" fmla="*/ 4902104 h 6775809"/>
                  <a:gd name="connsiteX12" fmla="*/ 5046156 w 6891633"/>
                  <a:gd name="connsiteY12" fmla="*/ 5130704 h 6775809"/>
                  <a:gd name="connsiteX13" fmla="*/ 4769931 w 6891633"/>
                  <a:gd name="connsiteY13" fmla="*/ 5664104 h 6775809"/>
                  <a:gd name="connsiteX14" fmla="*/ 4703256 w 6891633"/>
                  <a:gd name="connsiteY14" fmla="*/ 6273704 h 6775809"/>
                  <a:gd name="connsiteX15" fmla="*/ 3884106 w 6891633"/>
                  <a:gd name="connsiteY15" fmla="*/ 6711854 h 6775809"/>
                  <a:gd name="connsiteX16" fmla="*/ 1788606 w 6891633"/>
                  <a:gd name="connsiteY16" fmla="*/ 6311804 h 6775809"/>
                  <a:gd name="connsiteX17" fmla="*/ 1464756 w 6891633"/>
                  <a:gd name="connsiteY17" fmla="*/ 4997354 h 6775809"/>
                  <a:gd name="connsiteX18" fmla="*/ 226506 w 6891633"/>
                  <a:gd name="connsiteY18" fmla="*/ 4387754 h 6775809"/>
                  <a:gd name="connsiteX19" fmla="*/ 36006 w 6891633"/>
                  <a:gd name="connsiteY19" fmla="*/ 2978054 h 6775809"/>
                  <a:gd name="connsiteX20" fmla="*/ 340806 w 6891633"/>
                  <a:gd name="connsiteY20" fmla="*/ 1901729 h 6775809"/>
                  <a:gd name="connsiteX21" fmla="*/ 1083756 w 6891633"/>
                  <a:gd name="connsiteY21" fmla="*/ 1806480 h 6775809"/>
                  <a:gd name="connsiteX22" fmla="*/ 1674306 w 6891633"/>
                  <a:gd name="connsiteY22" fmla="*/ 1415954 h 6775809"/>
                  <a:gd name="connsiteX0" fmla="*/ 1674306 w 6891633"/>
                  <a:gd name="connsiteY0" fmla="*/ 1415954 h 6775809"/>
                  <a:gd name="connsiteX1" fmla="*/ 1874331 w 6891633"/>
                  <a:gd name="connsiteY1" fmla="*/ 777780 h 6775809"/>
                  <a:gd name="connsiteX2" fmla="*/ 2055306 w 6891633"/>
                  <a:gd name="connsiteY2" fmla="*/ 215804 h 6775809"/>
                  <a:gd name="connsiteX3" fmla="*/ 3388806 w 6891633"/>
                  <a:gd name="connsiteY3" fmla="*/ 6254 h 6775809"/>
                  <a:gd name="connsiteX4" fmla="*/ 4798506 w 6891633"/>
                  <a:gd name="connsiteY4" fmla="*/ 253904 h 6775809"/>
                  <a:gd name="connsiteX5" fmla="*/ 5545187 w 6891633"/>
                  <a:gd name="connsiteY5" fmla="*/ 794862 h 6775809"/>
                  <a:gd name="connsiteX6" fmla="*/ 5448801 w 6891633"/>
                  <a:gd name="connsiteY6" fmla="*/ 1558836 h 6775809"/>
                  <a:gd name="connsiteX7" fmla="*/ 5606266 w 6891633"/>
                  <a:gd name="connsiteY7" fmla="*/ 2239039 h 6775809"/>
                  <a:gd name="connsiteX8" fmla="*/ 6760656 w 6891633"/>
                  <a:gd name="connsiteY8" fmla="*/ 2882804 h 6775809"/>
                  <a:gd name="connsiteX9" fmla="*/ 6874956 w 6891633"/>
                  <a:gd name="connsiteY9" fmla="*/ 3778154 h 6775809"/>
                  <a:gd name="connsiteX10" fmla="*/ 6436806 w 6891633"/>
                  <a:gd name="connsiteY10" fmla="*/ 4825904 h 6775809"/>
                  <a:gd name="connsiteX11" fmla="*/ 5712906 w 6891633"/>
                  <a:gd name="connsiteY11" fmla="*/ 4902104 h 6775809"/>
                  <a:gd name="connsiteX12" fmla="*/ 5046156 w 6891633"/>
                  <a:gd name="connsiteY12" fmla="*/ 5130704 h 6775809"/>
                  <a:gd name="connsiteX13" fmla="*/ 4769931 w 6891633"/>
                  <a:gd name="connsiteY13" fmla="*/ 5664104 h 6775809"/>
                  <a:gd name="connsiteX14" fmla="*/ 4703256 w 6891633"/>
                  <a:gd name="connsiteY14" fmla="*/ 6273704 h 6775809"/>
                  <a:gd name="connsiteX15" fmla="*/ 3884106 w 6891633"/>
                  <a:gd name="connsiteY15" fmla="*/ 6711854 h 6775809"/>
                  <a:gd name="connsiteX16" fmla="*/ 1788606 w 6891633"/>
                  <a:gd name="connsiteY16" fmla="*/ 6311804 h 6775809"/>
                  <a:gd name="connsiteX17" fmla="*/ 1464756 w 6891633"/>
                  <a:gd name="connsiteY17" fmla="*/ 4997354 h 6775809"/>
                  <a:gd name="connsiteX18" fmla="*/ 226506 w 6891633"/>
                  <a:gd name="connsiteY18" fmla="*/ 4387754 h 6775809"/>
                  <a:gd name="connsiteX19" fmla="*/ 36006 w 6891633"/>
                  <a:gd name="connsiteY19" fmla="*/ 2978054 h 6775809"/>
                  <a:gd name="connsiteX20" fmla="*/ 340806 w 6891633"/>
                  <a:gd name="connsiteY20" fmla="*/ 1901729 h 6775809"/>
                  <a:gd name="connsiteX21" fmla="*/ 1083756 w 6891633"/>
                  <a:gd name="connsiteY21" fmla="*/ 1806480 h 6775809"/>
                  <a:gd name="connsiteX22" fmla="*/ 1674306 w 6891633"/>
                  <a:gd name="connsiteY22" fmla="*/ 1415954 h 6775809"/>
                  <a:gd name="connsiteX0" fmla="*/ 1674306 w 6891633"/>
                  <a:gd name="connsiteY0" fmla="*/ 1415954 h 6775809"/>
                  <a:gd name="connsiteX1" fmla="*/ 1874331 w 6891633"/>
                  <a:gd name="connsiteY1" fmla="*/ 777780 h 6775809"/>
                  <a:gd name="connsiteX2" fmla="*/ 2055306 w 6891633"/>
                  <a:gd name="connsiteY2" fmla="*/ 215804 h 6775809"/>
                  <a:gd name="connsiteX3" fmla="*/ 3388806 w 6891633"/>
                  <a:gd name="connsiteY3" fmla="*/ 6254 h 6775809"/>
                  <a:gd name="connsiteX4" fmla="*/ 4798506 w 6891633"/>
                  <a:gd name="connsiteY4" fmla="*/ 253904 h 6775809"/>
                  <a:gd name="connsiteX5" fmla="*/ 5545187 w 6891633"/>
                  <a:gd name="connsiteY5" fmla="*/ 794862 h 6775809"/>
                  <a:gd name="connsiteX6" fmla="*/ 5448801 w 6891633"/>
                  <a:gd name="connsiteY6" fmla="*/ 1558836 h 6775809"/>
                  <a:gd name="connsiteX7" fmla="*/ 5606266 w 6891633"/>
                  <a:gd name="connsiteY7" fmla="*/ 2239039 h 6775809"/>
                  <a:gd name="connsiteX8" fmla="*/ 6760656 w 6891633"/>
                  <a:gd name="connsiteY8" fmla="*/ 2882804 h 6775809"/>
                  <a:gd name="connsiteX9" fmla="*/ 6874956 w 6891633"/>
                  <a:gd name="connsiteY9" fmla="*/ 3778154 h 6775809"/>
                  <a:gd name="connsiteX10" fmla="*/ 6436806 w 6891633"/>
                  <a:gd name="connsiteY10" fmla="*/ 4825904 h 6775809"/>
                  <a:gd name="connsiteX11" fmla="*/ 5712906 w 6891633"/>
                  <a:gd name="connsiteY11" fmla="*/ 4902104 h 6775809"/>
                  <a:gd name="connsiteX12" fmla="*/ 5046156 w 6891633"/>
                  <a:gd name="connsiteY12" fmla="*/ 5130704 h 6775809"/>
                  <a:gd name="connsiteX13" fmla="*/ 4769931 w 6891633"/>
                  <a:gd name="connsiteY13" fmla="*/ 5664104 h 6775809"/>
                  <a:gd name="connsiteX14" fmla="*/ 4703256 w 6891633"/>
                  <a:gd name="connsiteY14" fmla="*/ 6273704 h 6775809"/>
                  <a:gd name="connsiteX15" fmla="*/ 3884106 w 6891633"/>
                  <a:gd name="connsiteY15" fmla="*/ 6711854 h 6775809"/>
                  <a:gd name="connsiteX16" fmla="*/ 1788606 w 6891633"/>
                  <a:gd name="connsiteY16" fmla="*/ 6311804 h 6775809"/>
                  <a:gd name="connsiteX17" fmla="*/ 1464756 w 6891633"/>
                  <a:gd name="connsiteY17" fmla="*/ 4997354 h 6775809"/>
                  <a:gd name="connsiteX18" fmla="*/ 226506 w 6891633"/>
                  <a:gd name="connsiteY18" fmla="*/ 4387754 h 6775809"/>
                  <a:gd name="connsiteX19" fmla="*/ 36006 w 6891633"/>
                  <a:gd name="connsiteY19" fmla="*/ 2978054 h 6775809"/>
                  <a:gd name="connsiteX20" fmla="*/ 340806 w 6891633"/>
                  <a:gd name="connsiteY20" fmla="*/ 1901729 h 6775809"/>
                  <a:gd name="connsiteX21" fmla="*/ 1083756 w 6891633"/>
                  <a:gd name="connsiteY21" fmla="*/ 1806480 h 6775809"/>
                  <a:gd name="connsiteX22" fmla="*/ 1674306 w 6891633"/>
                  <a:gd name="connsiteY22" fmla="*/ 1415954 h 6775809"/>
                  <a:gd name="connsiteX0" fmla="*/ 1674306 w 6891633"/>
                  <a:gd name="connsiteY0" fmla="*/ 1415954 h 6775809"/>
                  <a:gd name="connsiteX1" fmla="*/ 1874331 w 6891633"/>
                  <a:gd name="connsiteY1" fmla="*/ 777780 h 6775809"/>
                  <a:gd name="connsiteX2" fmla="*/ 2055306 w 6891633"/>
                  <a:gd name="connsiteY2" fmla="*/ 215804 h 6775809"/>
                  <a:gd name="connsiteX3" fmla="*/ 3388806 w 6891633"/>
                  <a:gd name="connsiteY3" fmla="*/ 6254 h 6775809"/>
                  <a:gd name="connsiteX4" fmla="*/ 4798506 w 6891633"/>
                  <a:gd name="connsiteY4" fmla="*/ 253904 h 6775809"/>
                  <a:gd name="connsiteX5" fmla="*/ 5545187 w 6891633"/>
                  <a:gd name="connsiteY5" fmla="*/ 794862 h 6775809"/>
                  <a:gd name="connsiteX6" fmla="*/ 5606266 w 6891633"/>
                  <a:gd name="connsiteY6" fmla="*/ 2239039 h 6775809"/>
                  <a:gd name="connsiteX7" fmla="*/ 6760656 w 6891633"/>
                  <a:gd name="connsiteY7" fmla="*/ 2882804 h 6775809"/>
                  <a:gd name="connsiteX8" fmla="*/ 6874956 w 6891633"/>
                  <a:gd name="connsiteY8" fmla="*/ 3778154 h 6775809"/>
                  <a:gd name="connsiteX9" fmla="*/ 6436806 w 6891633"/>
                  <a:gd name="connsiteY9" fmla="*/ 4825904 h 6775809"/>
                  <a:gd name="connsiteX10" fmla="*/ 5712906 w 6891633"/>
                  <a:gd name="connsiteY10" fmla="*/ 4902104 h 6775809"/>
                  <a:gd name="connsiteX11" fmla="*/ 5046156 w 6891633"/>
                  <a:gd name="connsiteY11" fmla="*/ 5130704 h 6775809"/>
                  <a:gd name="connsiteX12" fmla="*/ 4769931 w 6891633"/>
                  <a:gd name="connsiteY12" fmla="*/ 5664104 h 6775809"/>
                  <a:gd name="connsiteX13" fmla="*/ 4703256 w 6891633"/>
                  <a:gd name="connsiteY13" fmla="*/ 6273704 h 6775809"/>
                  <a:gd name="connsiteX14" fmla="*/ 3884106 w 6891633"/>
                  <a:gd name="connsiteY14" fmla="*/ 6711854 h 6775809"/>
                  <a:gd name="connsiteX15" fmla="*/ 1788606 w 6891633"/>
                  <a:gd name="connsiteY15" fmla="*/ 6311804 h 6775809"/>
                  <a:gd name="connsiteX16" fmla="*/ 1464756 w 6891633"/>
                  <a:gd name="connsiteY16" fmla="*/ 4997354 h 6775809"/>
                  <a:gd name="connsiteX17" fmla="*/ 226506 w 6891633"/>
                  <a:gd name="connsiteY17" fmla="*/ 4387754 h 6775809"/>
                  <a:gd name="connsiteX18" fmla="*/ 36006 w 6891633"/>
                  <a:gd name="connsiteY18" fmla="*/ 2978054 h 6775809"/>
                  <a:gd name="connsiteX19" fmla="*/ 340806 w 6891633"/>
                  <a:gd name="connsiteY19" fmla="*/ 1901729 h 6775809"/>
                  <a:gd name="connsiteX20" fmla="*/ 1083756 w 6891633"/>
                  <a:gd name="connsiteY20" fmla="*/ 1806480 h 6775809"/>
                  <a:gd name="connsiteX21" fmla="*/ 1674306 w 6891633"/>
                  <a:gd name="connsiteY21" fmla="*/ 1415954 h 6775809"/>
                  <a:gd name="connsiteX0" fmla="*/ 1674306 w 6891633"/>
                  <a:gd name="connsiteY0" fmla="*/ 1415954 h 6775809"/>
                  <a:gd name="connsiteX1" fmla="*/ 1874331 w 6891633"/>
                  <a:gd name="connsiteY1" fmla="*/ 777780 h 6775809"/>
                  <a:gd name="connsiteX2" fmla="*/ 2055306 w 6891633"/>
                  <a:gd name="connsiteY2" fmla="*/ 215804 h 6775809"/>
                  <a:gd name="connsiteX3" fmla="*/ 3388806 w 6891633"/>
                  <a:gd name="connsiteY3" fmla="*/ 6254 h 6775809"/>
                  <a:gd name="connsiteX4" fmla="*/ 4798506 w 6891633"/>
                  <a:gd name="connsiteY4" fmla="*/ 253904 h 6775809"/>
                  <a:gd name="connsiteX5" fmla="*/ 5545187 w 6891633"/>
                  <a:gd name="connsiteY5" fmla="*/ 794862 h 6775809"/>
                  <a:gd name="connsiteX6" fmla="*/ 5450391 w 6891633"/>
                  <a:gd name="connsiteY6" fmla="*/ 2057185 h 6775809"/>
                  <a:gd name="connsiteX7" fmla="*/ 6760656 w 6891633"/>
                  <a:gd name="connsiteY7" fmla="*/ 2882804 h 6775809"/>
                  <a:gd name="connsiteX8" fmla="*/ 6874956 w 6891633"/>
                  <a:gd name="connsiteY8" fmla="*/ 3778154 h 6775809"/>
                  <a:gd name="connsiteX9" fmla="*/ 6436806 w 6891633"/>
                  <a:gd name="connsiteY9" fmla="*/ 4825904 h 6775809"/>
                  <a:gd name="connsiteX10" fmla="*/ 5712906 w 6891633"/>
                  <a:gd name="connsiteY10" fmla="*/ 4902104 h 6775809"/>
                  <a:gd name="connsiteX11" fmla="*/ 5046156 w 6891633"/>
                  <a:gd name="connsiteY11" fmla="*/ 5130704 h 6775809"/>
                  <a:gd name="connsiteX12" fmla="*/ 4769931 w 6891633"/>
                  <a:gd name="connsiteY12" fmla="*/ 5664104 h 6775809"/>
                  <a:gd name="connsiteX13" fmla="*/ 4703256 w 6891633"/>
                  <a:gd name="connsiteY13" fmla="*/ 6273704 h 6775809"/>
                  <a:gd name="connsiteX14" fmla="*/ 3884106 w 6891633"/>
                  <a:gd name="connsiteY14" fmla="*/ 6711854 h 6775809"/>
                  <a:gd name="connsiteX15" fmla="*/ 1788606 w 6891633"/>
                  <a:gd name="connsiteY15" fmla="*/ 6311804 h 6775809"/>
                  <a:gd name="connsiteX16" fmla="*/ 1464756 w 6891633"/>
                  <a:gd name="connsiteY16" fmla="*/ 4997354 h 6775809"/>
                  <a:gd name="connsiteX17" fmla="*/ 226506 w 6891633"/>
                  <a:gd name="connsiteY17" fmla="*/ 4387754 h 6775809"/>
                  <a:gd name="connsiteX18" fmla="*/ 36006 w 6891633"/>
                  <a:gd name="connsiteY18" fmla="*/ 2978054 h 6775809"/>
                  <a:gd name="connsiteX19" fmla="*/ 340806 w 6891633"/>
                  <a:gd name="connsiteY19" fmla="*/ 1901729 h 6775809"/>
                  <a:gd name="connsiteX20" fmla="*/ 1083756 w 6891633"/>
                  <a:gd name="connsiteY20" fmla="*/ 1806480 h 6775809"/>
                  <a:gd name="connsiteX21" fmla="*/ 1674306 w 6891633"/>
                  <a:gd name="connsiteY21" fmla="*/ 1415954 h 6775809"/>
                  <a:gd name="connsiteX0" fmla="*/ 1674306 w 6891633"/>
                  <a:gd name="connsiteY0" fmla="*/ 1415954 h 6775809"/>
                  <a:gd name="connsiteX1" fmla="*/ 1874331 w 6891633"/>
                  <a:gd name="connsiteY1" fmla="*/ 777780 h 6775809"/>
                  <a:gd name="connsiteX2" fmla="*/ 2055306 w 6891633"/>
                  <a:gd name="connsiteY2" fmla="*/ 215804 h 6775809"/>
                  <a:gd name="connsiteX3" fmla="*/ 3388806 w 6891633"/>
                  <a:gd name="connsiteY3" fmla="*/ 6254 h 6775809"/>
                  <a:gd name="connsiteX4" fmla="*/ 4798506 w 6891633"/>
                  <a:gd name="connsiteY4" fmla="*/ 253904 h 6775809"/>
                  <a:gd name="connsiteX5" fmla="*/ 5545187 w 6891633"/>
                  <a:gd name="connsiteY5" fmla="*/ 794862 h 6775809"/>
                  <a:gd name="connsiteX6" fmla="*/ 5493690 w 6891633"/>
                  <a:gd name="connsiteY6" fmla="*/ 2143782 h 6775809"/>
                  <a:gd name="connsiteX7" fmla="*/ 6760656 w 6891633"/>
                  <a:gd name="connsiteY7" fmla="*/ 2882804 h 6775809"/>
                  <a:gd name="connsiteX8" fmla="*/ 6874956 w 6891633"/>
                  <a:gd name="connsiteY8" fmla="*/ 3778154 h 6775809"/>
                  <a:gd name="connsiteX9" fmla="*/ 6436806 w 6891633"/>
                  <a:gd name="connsiteY9" fmla="*/ 4825904 h 6775809"/>
                  <a:gd name="connsiteX10" fmla="*/ 5712906 w 6891633"/>
                  <a:gd name="connsiteY10" fmla="*/ 4902104 h 6775809"/>
                  <a:gd name="connsiteX11" fmla="*/ 5046156 w 6891633"/>
                  <a:gd name="connsiteY11" fmla="*/ 5130704 h 6775809"/>
                  <a:gd name="connsiteX12" fmla="*/ 4769931 w 6891633"/>
                  <a:gd name="connsiteY12" fmla="*/ 5664104 h 6775809"/>
                  <a:gd name="connsiteX13" fmla="*/ 4703256 w 6891633"/>
                  <a:gd name="connsiteY13" fmla="*/ 6273704 h 6775809"/>
                  <a:gd name="connsiteX14" fmla="*/ 3884106 w 6891633"/>
                  <a:gd name="connsiteY14" fmla="*/ 6711854 h 6775809"/>
                  <a:gd name="connsiteX15" fmla="*/ 1788606 w 6891633"/>
                  <a:gd name="connsiteY15" fmla="*/ 6311804 h 6775809"/>
                  <a:gd name="connsiteX16" fmla="*/ 1464756 w 6891633"/>
                  <a:gd name="connsiteY16" fmla="*/ 4997354 h 6775809"/>
                  <a:gd name="connsiteX17" fmla="*/ 226506 w 6891633"/>
                  <a:gd name="connsiteY17" fmla="*/ 4387754 h 6775809"/>
                  <a:gd name="connsiteX18" fmla="*/ 36006 w 6891633"/>
                  <a:gd name="connsiteY18" fmla="*/ 2978054 h 6775809"/>
                  <a:gd name="connsiteX19" fmla="*/ 340806 w 6891633"/>
                  <a:gd name="connsiteY19" fmla="*/ 1901729 h 6775809"/>
                  <a:gd name="connsiteX20" fmla="*/ 1083756 w 6891633"/>
                  <a:gd name="connsiteY20" fmla="*/ 1806480 h 6775809"/>
                  <a:gd name="connsiteX21" fmla="*/ 1674306 w 6891633"/>
                  <a:gd name="connsiteY21" fmla="*/ 1415954 h 6775809"/>
                  <a:gd name="connsiteX0" fmla="*/ 1674306 w 6891633"/>
                  <a:gd name="connsiteY0" fmla="*/ 1415954 h 6775809"/>
                  <a:gd name="connsiteX1" fmla="*/ 1874331 w 6891633"/>
                  <a:gd name="connsiteY1" fmla="*/ 777780 h 6775809"/>
                  <a:gd name="connsiteX2" fmla="*/ 2055306 w 6891633"/>
                  <a:gd name="connsiteY2" fmla="*/ 215804 h 6775809"/>
                  <a:gd name="connsiteX3" fmla="*/ 3388806 w 6891633"/>
                  <a:gd name="connsiteY3" fmla="*/ 6254 h 6775809"/>
                  <a:gd name="connsiteX4" fmla="*/ 4798506 w 6891633"/>
                  <a:gd name="connsiteY4" fmla="*/ 253904 h 6775809"/>
                  <a:gd name="connsiteX5" fmla="*/ 5545187 w 6891633"/>
                  <a:gd name="connsiteY5" fmla="*/ 794862 h 6775809"/>
                  <a:gd name="connsiteX6" fmla="*/ 5493690 w 6891633"/>
                  <a:gd name="connsiteY6" fmla="*/ 2143782 h 6775809"/>
                  <a:gd name="connsiteX7" fmla="*/ 6760656 w 6891633"/>
                  <a:gd name="connsiteY7" fmla="*/ 2882804 h 6775809"/>
                  <a:gd name="connsiteX8" fmla="*/ 6874956 w 6891633"/>
                  <a:gd name="connsiteY8" fmla="*/ 3778154 h 6775809"/>
                  <a:gd name="connsiteX9" fmla="*/ 6436806 w 6891633"/>
                  <a:gd name="connsiteY9" fmla="*/ 4825904 h 6775809"/>
                  <a:gd name="connsiteX10" fmla="*/ 5712906 w 6891633"/>
                  <a:gd name="connsiteY10" fmla="*/ 4902104 h 6775809"/>
                  <a:gd name="connsiteX11" fmla="*/ 5046156 w 6891633"/>
                  <a:gd name="connsiteY11" fmla="*/ 5130704 h 6775809"/>
                  <a:gd name="connsiteX12" fmla="*/ 4769931 w 6891633"/>
                  <a:gd name="connsiteY12" fmla="*/ 5664104 h 6775809"/>
                  <a:gd name="connsiteX13" fmla="*/ 4703256 w 6891633"/>
                  <a:gd name="connsiteY13" fmla="*/ 6273704 h 6775809"/>
                  <a:gd name="connsiteX14" fmla="*/ 3884106 w 6891633"/>
                  <a:gd name="connsiteY14" fmla="*/ 6711854 h 6775809"/>
                  <a:gd name="connsiteX15" fmla="*/ 1788606 w 6891633"/>
                  <a:gd name="connsiteY15" fmla="*/ 6311804 h 6775809"/>
                  <a:gd name="connsiteX16" fmla="*/ 1464756 w 6891633"/>
                  <a:gd name="connsiteY16" fmla="*/ 4997354 h 6775809"/>
                  <a:gd name="connsiteX17" fmla="*/ 226506 w 6891633"/>
                  <a:gd name="connsiteY17" fmla="*/ 4387754 h 6775809"/>
                  <a:gd name="connsiteX18" fmla="*/ 36006 w 6891633"/>
                  <a:gd name="connsiteY18" fmla="*/ 2978054 h 6775809"/>
                  <a:gd name="connsiteX19" fmla="*/ 340806 w 6891633"/>
                  <a:gd name="connsiteY19" fmla="*/ 1901729 h 6775809"/>
                  <a:gd name="connsiteX20" fmla="*/ 1083756 w 6891633"/>
                  <a:gd name="connsiteY20" fmla="*/ 1806480 h 6775809"/>
                  <a:gd name="connsiteX21" fmla="*/ 1674306 w 6891633"/>
                  <a:gd name="connsiteY21" fmla="*/ 1415954 h 6775809"/>
                  <a:gd name="connsiteX0" fmla="*/ 1674306 w 6891633"/>
                  <a:gd name="connsiteY0" fmla="*/ 1415954 h 6775809"/>
                  <a:gd name="connsiteX1" fmla="*/ 1874331 w 6891633"/>
                  <a:gd name="connsiteY1" fmla="*/ 777780 h 6775809"/>
                  <a:gd name="connsiteX2" fmla="*/ 2055306 w 6891633"/>
                  <a:gd name="connsiteY2" fmla="*/ 215804 h 6775809"/>
                  <a:gd name="connsiteX3" fmla="*/ 3388806 w 6891633"/>
                  <a:gd name="connsiteY3" fmla="*/ 6254 h 6775809"/>
                  <a:gd name="connsiteX4" fmla="*/ 4798506 w 6891633"/>
                  <a:gd name="connsiteY4" fmla="*/ 253904 h 6775809"/>
                  <a:gd name="connsiteX5" fmla="*/ 5545187 w 6891633"/>
                  <a:gd name="connsiteY5" fmla="*/ 794862 h 6775809"/>
                  <a:gd name="connsiteX6" fmla="*/ 5493690 w 6891633"/>
                  <a:gd name="connsiteY6" fmla="*/ 2143782 h 6775809"/>
                  <a:gd name="connsiteX7" fmla="*/ 6760656 w 6891633"/>
                  <a:gd name="connsiteY7" fmla="*/ 2882804 h 6775809"/>
                  <a:gd name="connsiteX8" fmla="*/ 6874956 w 6891633"/>
                  <a:gd name="connsiteY8" fmla="*/ 3778154 h 6775809"/>
                  <a:gd name="connsiteX9" fmla="*/ 6436806 w 6891633"/>
                  <a:gd name="connsiteY9" fmla="*/ 4825904 h 6775809"/>
                  <a:gd name="connsiteX10" fmla="*/ 5712906 w 6891633"/>
                  <a:gd name="connsiteY10" fmla="*/ 4902104 h 6775809"/>
                  <a:gd name="connsiteX11" fmla="*/ 5046156 w 6891633"/>
                  <a:gd name="connsiteY11" fmla="*/ 5130704 h 6775809"/>
                  <a:gd name="connsiteX12" fmla="*/ 4769931 w 6891633"/>
                  <a:gd name="connsiteY12" fmla="*/ 5664104 h 6775809"/>
                  <a:gd name="connsiteX13" fmla="*/ 4703256 w 6891633"/>
                  <a:gd name="connsiteY13" fmla="*/ 6273704 h 6775809"/>
                  <a:gd name="connsiteX14" fmla="*/ 3884106 w 6891633"/>
                  <a:gd name="connsiteY14" fmla="*/ 6711854 h 6775809"/>
                  <a:gd name="connsiteX15" fmla="*/ 1788606 w 6891633"/>
                  <a:gd name="connsiteY15" fmla="*/ 6311804 h 6775809"/>
                  <a:gd name="connsiteX16" fmla="*/ 1464756 w 6891633"/>
                  <a:gd name="connsiteY16" fmla="*/ 4997354 h 6775809"/>
                  <a:gd name="connsiteX17" fmla="*/ 226506 w 6891633"/>
                  <a:gd name="connsiteY17" fmla="*/ 4387754 h 6775809"/>
                  <a:gd name="connsiteX18" fmla="*/ 36006 w 6891633"/>
                  <a:gd name="connsiteY18" fmla="*/ 2978054 h 6775809"/>
                  <a:gd name="connsiteX19" fmla="*/ 340806 w 6891633"/>
                  <a:gd name="connsiteY19" fmla="*/ 1901729 h 6775809"/>
                  <a:gd name="connsiteX20" fmla="*/ 1083756 w 6891633"/>
                  <a:gd name="connsiteY20" fmla="*/ 1806480 h 6775809"/>
                  <a:gd name="connsiteX21" fmla="*/ 1674306 w 6891633"/>
                  <a:gd name="connsiteY21" fmla="*/ 1415954 h 6775809"/>
                  <a:gd name="connsiteX0" fmla="*/ 1674306 w 6891633"/>
                  <a:gd name="connsiteY0" fmla="*/ 1415954 h 6775809"/>
                  <a:gd name="connsiteX1" fmla="*/ 1874331 w 6891633"/>
                  <a:gd name="connsiteY1" fmla="*/ 777780 h 6775809"/>
                  <a:gd name="connsiteX2" fmla="*/ 2055306 w 6891633"/>
                  <a:gd name="connsiteY2" fmla="*/ 215804 h 6775809"/>
                  <a:gd name="connsiteX3" fmla="*/ 3388806 w 6891633"/>
                  <a:gd name="connsiteY3" fmla="*/ 6254 h 6775809"/>
                  <a:gd name="connsiteX4" fmla="*/ 4798506 w 6891633"/>
                  <a:gd name="connsiteY4" fmla="*/ 253904 h 6775809"/>
                  <a:gd name="connsiteX5" fmla="*/ 5545187 w 6891633"/>
                  <a:gd name="connsiteY5" fmla="*/ 794862 h 6775809"/>
                  <a:gd name="connsiteX6" fmla="*/ 5493690 w 6891633"/>
                  <a:gd name="connsiteY6" fmla="*/ 2143782 h 6775809"/>
                  <a:gd name="connsiteX7" fmla="*/ 6760656 w 6891633"/>
                  <a:gd name="connsiteY7" fmla="*/ 2882804 h 6775809"/>
                  <a:gd name="connsiteX8" fmla="*/ 6874956 w 6891633"/>
                  <a:gd name="connsiteY8" fmla="*/ 3778154 h 6775809"/>
                  <a:gd name="connsiteX9" fmla="*/ 6436806 w 6891633"/>
                  <a:gd name="connsiteY9" fmla="*/ 4825904 h 6775809"/>
                  <a:gd name="connsiteX10" fmla="*/ 5712906 w 6891633"/>
                  <a:gd name="connsiteY10" fmla="*/ 4902104 h 6775809"/>
                  <a:gd name="connsiteX11" fmla="*/ 5046156 w 6891633"/>
                  <a:gd name="connsiteY11" fmla="*/ 5130704 h 6775809"/>
                  <a:gd name="connsiteX12" fmla="*/ 4769931 w 6891633"/>
                  <a:gd name="connsiteY12" fmla="*/ 5664104 h 6775809"/>
                  <a:gd name="connsiteX13" fmla="*/ 4703256 w 6891633"/>
                  <a:gd name="connsiteY13" fmla="*/ 6273704 h 6775809"/>
                  <a:gd name="connsiteX14" fmla="*/ 3884106 w 6891633"/>
                  <a:gd name="connsiteY14" fmla="*/ 6711854 h 6775809"/>
                  <a:gd name="connsiteX15" fmla="*/ 1788606 w 6891633"/>
                  <a:gd name="connsiteY15" fmla="*/ 6311804 h 6775809"/>
                  <a:gd name="connsiteX16" fmla="*/ 1464756 w 6891633"/>
                  <a:gd name="connsiteY16" fmla="*/ 4997354 h 6775809"/>
                  <a:gd name="connsiteX17" fmla="*/ 226506 w 6891633"/>
                  <a:gd name="connsiteY17" fmla="*/ 4387754 h 6775809"/>
                  <a:gd name="connsiteX18" fmla="*/ 36006 w 6891633"/>
                  <a:gd name="connsiteY18" fmla="*/ 2978054 h 6775809"/>
                  <a:gd name="connsiteX19" fmla="*/ 340806 w 6891633"/>
                  <a:gd name="connsiteY19" fmla="*/ 1901729 h 6775809"/>
                  <a:gd name="connsiteX20" fmla="*/ 1083756 w 6891633"/>
                  <a:gd name="connsiteY20" fmla="*/ 1806480 h 6775809"/>
                  <a:gd name="connsiteX21" fmla="*/ 1674306 w 6891633"/>
                  <a:gd name="connsiteY21" fmla="*/ 1415954 h 6775809"/>
                  <a:gd name="connsiteX0" fmla="*/ 1674306 w 6891633"/>
                  <a:gd name="connsiteY0" fmla="*/ 1415954 h 6775809"/>
                  <a:gd name="connsiteX1" fmla="*/ 1874331 w 6891633"/>
                  <a:gd name="connsiteY1" fmla="*/ 777780 h 6775809"/>
                  <a:gd name="connsiteX2" fmla="*/ 2055306 w 6891633"/>
                  <a:gd name="connsiteY2" fmla="*/ 215804 h 6775809"/>
                  <a:gd name="connsiteX3" fmla="*/ 3388806 w 6891633"/>
                  <a:gd name="connsiteY3" fmla="*/ 6254 h 6775809"/>
                  <a:gd name="connsiteX4" fmla="*/ 4798506 w 6891633"/>
                  <a:gd name="connsiteY4" fmla="*/ 253904 h 6775809"/>
                  <a:gd name="connsiteX5" fmla="*/ 5545187 w 6891633"/>
                  <a:gd name="connsiteY5" fmla="*/ 794862 h 6775809"/>
                  <a:gd name="connsiteX6" fmla="*/ 5571627 w 6891633"/>
                  <a:gd name="connsiteY6" fmla="*/ 2169761 h 6775809"/>
                  <a:gd name="connsiteX7" fmla="*/ 6760656 w 6891633"/>
                  <a:gd name="connsiteY7" fmla="*/ 2882804 h 6775809"/>
                  <a:gd name="connsiteX8" fmla="*/ 6874956 w 6891633"/>
                  <a:gd name="connsiteY8" fmla="*/ 3778154 h 6775809"/>
                  <a:gd name="connsiteX9" fmla="*/ 6436806 w 6891633"/>
                  <a:gd name="connsiteY9" fmla="*/ 4825904 h 6775809"/>
                  <a:gd name="connsiteX10" fmla="*/ 5712906 w 6891633"/>
                  <a:gd name="connsiteY10" fmla="*/ 4902104 h 6775809"/>
                  <a:gd name="connsiteX11" fmla="*/ 5046156 w 6891633"/>
                  <a:gd name="connsiteY11" fmla="*/ 5130704 h 6775809"/>
                  <a:gd name="connsiteX12" fmla="*/ 4769931 w 6891633"/>
                  <a:gd name="connsiteY12" fmla="*/ 5664104 h 6775809"/>
                  <a:gd name="connsiteX13" fmla="*/ 4703256 w 6891633"/>
                  <a:gd name="connsiteY13" fmla="*/ 6273704 h 6775809"/>
                  <a:gd name="connsiteX14" fmla="*/ 3884106 w 6891633"/>
                  <a:gd name="connsiteY14" fmla="*/ 6711854 h 6775809"/>
                  <a:gd name="connsiteX15" fmla="*/ 1788606 w 6891633"/>
                  <a:gd name="connsiteY15" fmla="*/ 6311804 h 6775809"/>
                  <a:gd name="connsiteX16" fmla="*/ 1464756 w 6891633"/>
                  <a:gd name="connsiteY16" fmla="*/ 4997354 h 6775809"/>
                  <a:gd name="connsiteX17" fmla="*/ 226506 w 6891633"/>
                  <a:gd name="connsiteY17" fmla="*/ 4387754 h 6775809"/>
                  <a:gd name="connsiteX18" fmla="*/ 36006 w 6891633"/>
                  <a:gd name="connsiteY18" fmla="*/ 2978054 h 6775809"/>
                  <a:gd name="connsiteX19" fmla="*/ 340806 w 6891633"/>
                  <a:gd name="connsiteY19" fmla="*/ 1901729 h 6775809"/>
                  <a:gd name="connsiteX20" fmla="*/ 1083756 w 6891633"/>
                  <a:gd name="connsiteY20" fmla="*/ 1806480 h 6775809"/>
                  <a:gd name="connsiteX21" fmla="*/ 1674306 w 6891633"/>
                  <a:gd name="connsiteY21" fmla="*/ 1415954 h 6775809"/>
                  <a:gd name="connsiteX0" fmla="*/ 1674306 w 6799278"/>
                  <a:gd name="connsiteY0" fmla="*/ 1415954 h 6775809"/>
                  <a:gd name="connsiteX1" fmla="*/ 1874331 w 6799278"/>
                  <a:gd name="connsiteY1" fmla="*/ 777780 h 6775809"/>
                  <a:gd name="connsiteX2" fmla="*/ 2055306 w 6799278"/>
                  <a:gd name="connsiteY2" fmla="*/ 215804 h 6775809"/>
                  <a:gd name="connsiteX3" fmla="*/ 3388806 w 6799278"/>
                  <a:gd name="connsiteY3" fmla="*/ 6254 h 6775809"/>
                  <a:gd name="connsiteX4" fmla="*/ 4798506 w 6799278"/>
                  <a:gd name="connsiteY4" fmla="*/ 253904 h 6775809"/>
                  <a:gd name="connsiteX5" fmla="*/ 5545187 w 6799278"/>
                  <a:gd name="connsiteY5" fmla="*/ 794862 h 6775809"/>
                  <a:gd name="connsiteX6" fmla="*/ 5571627 w 6799278"/>
                  <a:gd name="connsiteY6" fmla="*/ 2169761 h 6775809"/>
                  <a:gd name="connsiteX7" fmla="*/ 6760656 w 6799278"/>
                  <a:gd name="connsiteY7" fmla="*/ 2882804 h 6775809"/>
                  <a:gd name="connsiteX8" fmla="*/ 6436806 w 6799278"/>
                  <a:gd name="connsiteY8" fmla="*/ 4825904 h 6775809"/>
                  <a:gd name="connsiteX9" fmla="*/ 5712906 w 6799278"/>
                  <a:gd name="connsiteY9" fmla="*/ 4902104 h 6775809"/>
                  <a:gd name="connsiteX10" fmla="*/ 5046156 w 6799278"/>
                  <a:gd name="connsiteY10" fmla="*/ 5130704 h 6775809"/>
                  <a:gd name="connsiteX11" fmla="*/ 4769931 w 6799278"/>
                  <a:gd name="connsiteY11" fmla="*/ 5664104 h 6775809"/>
                  <a:gd name="connsiteX12" fmla="*/ 4703256 w 6799278"/>
                  <a:gd name="connsiteY12" fmla="*/ 6273704 h 6775809"/>
                  <a:gd name="connsiteX13" fmla="*/ 3884106 w 6799278"/>
                  <a:gd name="connsiteY13" fmla="*/ 6711854 h 6775809"/>
                  <a:gd name="connsiteX14" fmla="*/ 1788606 w 6799278"/>
                  <a:gd name="connsiteY14" fmla="*/ 6311804 h 6775809"/>
                  <a:gd name="connsiteX15" fmla="*/ 1464756 w 6799278"/>
                  <a:gd name="connsiteY15" fmla="*/ 4997354 h 6775809"/>
                  <a:gd name="connsiteX16" fmla="*/ 226506 w 6799278"/>
                  <a:gd name="connsiteY16" fmla="*/ 4387754 h 6775809"/>
                  <a:gd name="connsiteX17" fmla="*/ 36006 w 6799278"/>
                  <a:gd name="connsiteY17" fmla="*/ 2978054 h 6775809"/>
                  <a:gd name="connsiteX18" fmla="*/ 340806 w 6799278"/>
                  <a:gd name="connsiteY18" fmla="*/ 1901729 h 6775809"/>
                  <a:gd name="connsiteX19" fmla="*/ 1083756 w 6799278"/>
                  <a:gd name="connsiteY19" fmla="*/ 1806480 h 6775809"/>
                  <a:gd name="connsiteX20" fmla="*/ 1674306 w 6799278"/>
                  <a:gd name="connsiteY20" fmla="*/ 1415954 h 6775809"/>
                  <a:gd name="connsiteX0" fmla="*/ 1674306 w 6861374"/>
                  <a:gd name="connsiteY0" fmla="*/ 1415954 h 6775809"/>
                  <a:gd name="connsiteX1" fmla="*/ 1874331 w 6861374"/>
                  <a:gd name="connsiteY1" fmla="*/ 777780 h 6775809"/>
                  <a:gd name="connsiteX2" fmla="*/ 2055306 w 6861374"/>
                  <a:gd name="connsiteY2" fmla="*/ 215804 h 6775809"/>
                  <a:gd name="connsiteX3" fmla="*/ 3388806 w 6861374"/>
                  <a:gd name="connsiteY3" fmla="*/ 6254 h 6775809"/>
                  <a:gd name="connsiteX4" fmla="*/ 4798506 w 6861374"/>
                  <a:gd name="connsiteY4" fmla="*/ 253904 h 6775809"/>
                  <a:gd name="connsiteX5" fmla="*/ 5545187 w 6861374"/>
                  <a:gd name="connsiteY5" fmla="*/ 794862 h 6775809"/>
                  <a:gd name="connsiteX6" fmla="*/ 5571627 w 6861374"/>
                  <a:gd name="connsiteY6" fmla="*/ 2169761 h 6775809"/>
                  <a:gd name="connsiteX7" fmla="*/ 6760656 w 6861374"/>
                  <a:gd name="connsiteY7" fmla="*/ 2882804 h 6775809"/>
                  <a:gd name="connsiteX8" fmla="*/ 6436806 w 6861374"/>
                  <a:gd name="connsiteY8" fmla="*/ 4825904 h 6775809"/>
                  <a:gd name="connsiteX9" fmla="*/ 5712906 w 6861374"/>
                  <a:gd name="connsiteY9" fmla="*/ 4902104 h 6775809"/>
                  <a:gd name="connsiteX10" fmla="*/ 5046156 w 6861374"/>
                  <a:gd name="connsiteY10" fmla="*/ 5130704 h 6775809"/>
                  <a:gd name="connsiteX11" fmla="*/ 4769931 w 6861374"/>
                  <a:gd name="connsiteY11" fmla="*/ 5664104 h 6775809"/>
                  <a:gd name="connsiteX12" fmla="*/ 4703256 w 6861374"/>
                  <a:gd name="connsiteY12" fmla="*/ 6273704 h 6775809"/>
                  <a:gd name="connsiteX13" fmla="*/ 3884106 w 6861374"/>
                  <a:gd name="connsiteY13" fmla="*/ 6711854 h 6775809"/>
                  <a:gd name="connsiteX14" fmla="*/ 1788606 w 6861374"/>
                  <a:gd name="connsiteY14" fmla="*/ 6311804 h 6775809"/>
                  <a:gd name="connsiteX15" fmla="*/ 1464756 w 6861374"/>
                  <a:gd name="connsiteY15" fmla="*/ 4997354 h 6775809"/>
                  <a:gd name="connsiteX16" fmla="*/ 226506 w 6861374"/>
                  <a:gd name="connsiteY16" fmla="*/ 4387754 h 6775809"/>
                  <a:gd name="connsiteX17" fmla="*/ 36006 w 6861374"/>
                  <a:gd name="connsiteY17" fmla="*/ 2978054 h 6775809"/>
                  <a:gd name="connsiteX18" fmla="*/ 340806 w 6861374"/>
                  <a:gd name="connsiteY18" fmla="*/ 1901729 h 6775809"/>
                  <a:gd name="connsiteX19" fmla="*/ 1083756 w 6861374"/>
                  <a:gd name="connsiteY19" fmla="*/ 1806480 h 6775809"/>
                  <a:gd name="connsiteX20" fmla="*/ 1674306 w 6861374"/>
                  <a:gd name="connsiteY20" fmla="*/ 1415954 h 6775809"/>
                  <a:gd name="connsiteX0" fmla="*/ 1674306 w 6897311"/>
                  <a:gd name="connsiteY0" fmla="*/ 1415954 h 6775809"/>
                  <a:gd name="connsiteX1" fmla="*/ 1874331 w 6897311"/>
                  <a:gd name="connsiteY1" fmla="*/ 777780 h 6775809"/>
                  <a:gd name="connsiteX2" fmla="*/ 2055306 w 6897311"/>
                  <a:gd name="connsiteY2" fmla="*/ 215804 h 6775809"/>
                  <a:gd name="connsiteX3" fmla="*/ 3388806 w 6897311"/>
                  <a:gd name="connsiteY3" fmla="*/ 6254 h 6775809"/>
                  <a:gd name="connsiteX4" fmla="*/ 4798506 w 6897311"/>
                  <a:gd name="connsiteY4" fmla="*/ 253904 h 6775809"/>
                  <a:gd name="connsiteX5" fmla="*/ 5545187 w 6897311"/>
                  <a:gd name="connsiteY5" fmla="*/ 794862 h 6775809"/>
                  <a:gd name="connsiteX6" fmla="*/ 5571627 w 6897311"/>
                  <a:gd name="connsiteY6" fmla="*/ 2169761 h 6775809"/>
                  <a:gd name="connsiteX7" fmla="*/ 6760656 w 6897311"/>
                  <a:gd name="connsiteY7" fmla="*/ 2882804 h 6775809"/>
                  <a:gd name="connsiteX8" fmla="*/ 6436806 w 6897311"/>
                  <a:gd name="connsiteY8" fmla="*/ 4825904 h 6775809"/>
                  <a:gd name="connsiteX9" fmla="*/ 5712906 w 6897311"/>
                  <a:gd name="connsiteY9" fmla="*/ 4902104 h 6775809"/>
                  <a:gd name="connsiteX10" fmla="*/ 5046156 w 6897311"/>
                  <a:gd name="connsiteY10" fmla="*/ 5130704 h 6775809"/>
                  <a:gd name="connsiteX11" fmla="*/ 4769931 w 6897311"/>
                  <a:gd name="connsiteY11" fmla="*/ 5664104 h 6775809"/>
                  <a:gd name="connsiteX12" fmla="*/ 4703256 w 6897311"/>
                  <a:gd name="connsiteY12" fmla="*/ 6273704 h 6775809"/>
                  <a:gd name="connsiteX13" fmla="*/ 3884106 w 6897311"/>
                  <a:gd name="connsiteY13" fmla="*/ 6711854 h 6775809"/>
                  <a:gd name="connsiteX14" fmla="*/ 1788606 w 6897311"/>
                  <a:gd name="connsiteY14" fmla="*/ 6311804 h 6775809"/>
                  <a:gd name="connsiteX15" fmla="*/ 1464756 w 6897311"/>
                  <a:gd name="connsiteY15" fmla="*/ 4997354 h 6775809"/>
                  <a:gd name="connsiteX16" fmla="*/ 226506 w 6897311"/>
                  <a:gd name="connsiteY16" fmla="*/ 4387754 h 6775809"/>
                  <a:gd name="connsiteX17" fmla="*/ 36006 w 6897311"/>
                  <a:gd name="connsiteY17" fmla="*/ 2978054 h 6775809"/>
                  <a:gd name="connsiteX18" fmla="*/ 340806 w 6897311"/>
                  <a:gd name="connsiteY18" fmla="*/ 1901729 h 6775809"/>
                  <a:gd name="connsiteX19" fmla="*/ 1083756 w 6897311"/>
                  <a:gd name="connsiteY19" fmla="*/ 1806480 h 6775809"/>
                  <a:gd name="connsiteX20" fmla="*/ 1674306 w 6897311"/>
                  <a:gd name="connsiteY20" fmla="*/ 1415954 h 6775809"/>
                  <a:gd name="connsiteX0" fmla="*/ 1674306 w 6897311"/>
                  <a:gd name="connsiteY0" fmla="*/ 1415954 h 6775809"/>
                  <a:gd name="connsiteX1" fmla="*/ 1874331 w 6897311"/>
                  <a:gd name="connsiteY1" fmla="*/ 777780 h 6775809"/>
                  <a:gd name="connsiteX2" fmla="*/ 2055306 w 6897311"/>
                  <a:gd name="connsiteY2" fmla="*/ 215804 h 6775809"/>
                  <a:gd name="connsiteX3" fmla="*/ 3388806 w 6897311"/>
                  <a:gd name="connsiteY3" fmla="*/ 6254 h 6775809"/>
                  <a:gd name="connsiteX4" fmla="*/ 4798506 w 6897311"/>
                  <a:gd name="connsiteY4" fmla="*/ 253904 h 6775809"/>
                  <a:gd name="connsiteX5" fmla="*/ 5545187 w 6897311"/>
                  <a:gd name="connsiteY5" fmla="*/ 794862 h 6775809"/>
                  <a:gd name="connsiteX6" fmla="*/ 5571627 w 6897311"/>
                  <a:gd name="connsiteY6" fmla="*/ 2169761 h 6775809"/>
                  <a:gd name="connsiteX7" fmla="*/ 6760656 w 6897311"/>
                  <a:gd name="connsiteY7" fmla="*/ 2882804 h 6775809"/>
                  <a:gd name="connsiteX8" fmla="*/ 6436806 w 6897311"/>
                  <a:gd name="connsiteY8" fmla="*/ 4825904 h 6775809"/>
                  <a:gd name="connsiteX9" fmla="*/ 5712906 w 6897311"/>
                  <a:gd name="connsiteY9" fmla="*/ 4902104 h 6775809"/>
                  <a:gd name="connsiteX10" fmla="*/ 5046156 w 6897311"/>
                  <a:gd name="connsiteY10" fmla="*/ 5130704 h 6775809"/>
                  <a:gd name="connsiteX11" fmla="*/ 4769931 w 6897311"/>
                  <a:gd name="connsiteY11" fmla="*/ 5664104 h 6775809"/>
                  <a:gd name="connsiteX12" fmla="*/ 4703256 w 6897311"/>
                  <a:gd name="connsiteY12" fmla="*/ 6273704 h 6775809"/>
                  <a:gd name="connsiteX13" fmla="*/ 3884106 w 6897311"/>
                  <a:gd name="connsiteY13" fmla="*/ 6711854 h 6775809"/>
                  <a:gd name="connsiteX14" fmla="*/ 1788606 w 6897311"/>
                  <a:gd name="connsiteY14" fmla="*/ 6311804 h 6775809"/>
                  <a:gd name="connsiteX15" fmla="*/ 1464756 w 6897311"/>
                  <a:gd name="connsiteY15" fmla="*/ 4997354 h 6775809"/>
                  <a:gd name="connsiteX16" fmla="*/ 226506 w 6897311"/>
                  <a:gd name="connsiteY16" fmla="*/ 4387754 h 6775809"/>
                  <a:gd name="connsiteX17" fmla="*/ 36006 w 6897311"/>
                  <a:gd name="connsiteY17" fmla="*/ 2978054 h 6775809"/>
                  <a:gd name="connsiteX18" fmla="*/ 340806 w 6897311"/>
                  <a:gd name="connsiteY18" fmla="*/ 1901729 h 6775809"/>
                  <a:gd name="connsiteX19" fmla="*/ 1083756 w 6897311"/>
                  <a:gd name="connsiteY19" fmla="*/ 1806480 h 6775809"/>
                  <a:gd name="connsiteX20" fmla="*/ 1674306 w 6897311"/>
                  <a:gd name="connsiteY20" fmla="*/ 1415954 h 6775809"/>
                  <a:gd name="connsiteX0" fmla="*/ 1674306 w 6897311"/>
                  <a:gd name="connsiteY0" fmla="*/ 1415954 h 6775809"/>
                  <a:gd name="connsiteX1" fmla="*/ 1874331 w 6897311"/>
                  <a:gd name="connsiteY1" fmla="*/ 777780 h 6775809"/>
                  <a:gd name="connsiteX2" fmla="*/ 2055306 w 6897311"/>
                  <a:gd name="connsiteY2" fmla="*/ 215804 h 6775809"/>
                  <a:gd name="connsiteX3" fmla="*/ 3388806 w 6897311"/>
                  <a:gd name="connsiteY3" fmla="*/ 6254 h 6775809"/>
                  <a:gd name="connsiteX4" fmla="*/ 4798506 w 6897311"/>
                  <a:gd name="connsiteY4" fmla="*/ 253904 h 6775809"/>
                  <a:gd name="connsiteX5" fmla="*/ 5545187 w 6897311"/>
                  <a:gd name="connsiteY5" fmla="*/ 794862 h 6775809"/>
                  <a:gd name="connsiteX6" fmla="*/ 5571627 w 6897311"/>
                  <a:gd name="connsiteY6" fmla="*/ 2169761 h 6775809"/>
                  <a:gd name="connsiteX7" fmla="*/ 6760656 w 6897311"/>
                  <a:gd name="connsiteY7" fmla="*/ 2882804 h 6775809"/>
                  <a:gd name="connsiteX8" fmla="*/ 6436806 w 6897311"/>
                  <a:gd name="connsiteY8" fmla="*/ 4825904 h 6775809"/>
                  <a:gd name="connsiteX9" fmla="*/ 5712906 w 6897311"/>
                  <a:gd name="connsiteY9" fmla="*/ 4902104 h 6775809"/>
                  <a:gd name="connsiteX10" fmla="*/ 5046156 w 6897311"/>
                  <a:gd name="connsiteY10" fmla="*/ 5130704 h 6775809"/>
                  <a:gd name="connsiteX11" fmla="*/ 4769931 w 6897311"/>
                  <a:gd name="connsiteY11" fmla="*/ 5664104 h 6775809"/>
                  <a:gd name="connsiteX12" fmla="*/ 4703256 w 6897311"/>
                  <a:gd name="connsiteY12" fmla="*/ 6273704 h 6775809"/>
                  <a:gd name="connsiteX13" fmla="*/ 3884106 w 6897311"/>
                  <a:gd name="connsiteY13" fmla="*/ 6711854 h 6775809"/>
                  <a:gd name="connsiteX14" fmla="*/ 1788606 w 6897311"/>
                  <a:gd name="connsiteY14" fmla="*/ 6311804 h 6775809"/>
                  <a:gd name="connsiteX15" fmla="*/ 1464756 w 6897311"/>
                  <a:gd name="connsiteY15" fmla="*/ 4997354 h 6775809"/>
                  <a:gd name="connsiteX16" fmla="*/ 226506 w 6897311"/>
                  <a:gd name="connsiteY16" fmla="*/ 4387754 h 6775809"/>
                  <a:gd name="connsiteX17" fmla="*/ 36006 w 6897311"/>
                  <a:gd name="connsiteY17" fmla="*/ 2978054 h 6775809"/>
                  <a:gd name="connsiteX18" fmla="*/ 340806 w 6897311"/>
                  <a:gd name="connsiteY18" fmla="*/ 1901729 h 6775809"/>
                  <a:gd name="connsiteX19" fmla="*/ 1083756 w 6897311"/>
                  <a:gd name="connsiteY19" fmla="*/ 1806480 h 6775809"/>
                  <a:gd name="connsiteX20" fmla="*/ 1674306 w 6897311"/>
                  <a:gd name="connsiteY20" fmla="*/ 1415954 h 6775809"/>
                  <a:gd name="connsiteX0" fmla="*/ 1674306 w 6913038"/>
                  <a:gd name="connsiteY0" fmla="*/ 1415954 h 6775809"/>
                  <a:gd name="connsiteX1" fmla="*/ 1874331 w 6913038"/>
                  <a:gd name="connsiteY1" fmla="*/ 777780 h 6775809"/>
                  <a:gd name="connsiteX2" fmla="*/ 2055306 w 6913038"/>
                  <a:gd name="connsiteY2" fmla="*/ 215804 h 6775809"/>
                  <a:gd name="connsiteX3" fmla="*/ 3388806 w 6913038"/>
                  <a:gd name="connsiteY3" fmla="*/ 6254 h 6775809"/>
                  <a:gd name="connsiteX4" fmla="*/ 4798506 w 6913038"/>
                  <a:gd name="connsiteY4" fmla="*/ 253904 h 6775809"/>
                  <a:gd name="connsiteX5" fmla="*/ 5545187 w 6913038"/>
                  <a:gd name="connsiteY5" fmla="*/ 794862 h 6775809"/>
                  <a:gd name="connsiteX6" fmla="*/ 5571627 w 6913038"/>
                  <a:gd name="connsiteY6" fmla="*/ 2169761 h 6775809"/>
                  <a:gd name="connsiteX7" fmla="*/ 6760656 w 6913038"/>
                  <a:gd name="connsiteY7" fmla="*/ 2882804 h 6775809"/>
                  <a:gd name="connsiteX8" fmla="*/ 6497424 w 6913038"/>
                  <a:gd name="connsiteY8" fmla="*/ 4739306 h 6775809"/>
                  <a:gd name="connsiteX9" fmla="*/ 5712906 w 6913038"/>
                  <a:gd name="connsiteY9" fmla="*/ 4902104 h 6775809"/>
                  <a:gd name="connsiteX10" fmla="*/ 5046156 w 6913038"/>
                  <a:gd name="connsiteY10" fmla="*/ 5130704 h 6775809"/>
                  <a:gd name="connsiteX11" fmla="*/ 4769931 w 6913038"/>
                  <a:gd name="connsiteY11" fmla="*/ 5664104 h 6775809"/>
                  <a:gd name="connsiteX12" fmla="*/ 4703256 w 6913038"/>
                  <a:gd name="connsiteY12" fmla="*/ 6273704 h 6775809"/>
                  <a:gd name="connsiteX13" fmla="*/ 3884106 w 6913038"/>
                  <a:gd name="connsiteY13" fmla="*/ 6711854 h 6775809"/>
                  <a:gd name="connsiteX14" fmla="*/ 1788606 w 6913038"/>
                  <a:gd name="connsiteY14" fmla="*/ 6311804 h 6775809"/>
                  <a:gd name="connsiteX15" fmla="*/ 1464756 w 6913038"/>
                  <a:gd name="connsiteY15" fmla="*/ 4997354 h 6775809"/>
                  <a:gd name="connsiteX16" fmla="*/ 226506 w 6913038"/>
                  <a:gd name="connsiteY16" fmla="*/ 4387754 h 6775809"/>
                  <a:gd name="connsiteX17" fmla="*/ 36006 w 6913038"/>
                  <a:gd name="connsiteY17" fmla="*/ 2978054 h 6775809"/>
                  <a:gd name="connsiteX18" fmla="*/ 340806 w 6913038"/>
                  <a:gd name="connsiteY18" fmla="*/ 1901729 h 6775809"/>
                  <a:gd name="connsiteX19" fmla="*/ 1083756 w 6913038"/>
                  <a:gd name="connsiteY19" fmla="*/ 1806480 h 6775809"/>
                  <a:gd name="connsiteX20" fmla="*/ 1674306 w 6913038"/>
                  <a:gd name="connsiteY20" fmla="*/ 1415954 h 6775809"/>
                  <a:gd name="connsiteX0" fmla="*/ 1674306 w 6908262"/>
                  <a:gd name="connsiteY0" fmla="*/ 1415954 h 6775809"/>
                  <a:gd name="connsiteX1" fmla="*/ 1874331 w 6908262"/>
                  <a:gd name="connsiteY1" fmla="*/ 777780 h 6775809"/>
                  <a:gd name="connsiteX2" fmla="*/ 2055306 w 6908262"/>
                  <a:gd name="connsiteY2" fmla="*/ 215804 h 6775809"/>
                  <a:gd name="connsiteX3" fmla="*/ 3388806 w 6908262"/>
                  <a:gd name="connsiteY3" fmla="*/ 6254 h 6775809"/>
                  <a:gd name="connsiteX4" fmla="*/ 4798506 w 6908262"/>
                  <a:gd name="connsiteY4" fmla="*/ 253904 h 6775809"/>
                  <a:gd name="connsiteX5" fmla="*/ 5545187 w 6908262"/>
                  <a:gd name="connsiteY5" fmla="*/ 794862 h 6775809"/>
                  <a:gd name="connsiteX6" fmla="*/ 5571627 w 6908262"/>
                  <a:gd name="connsiteY6" fmla="*/ 2169761 h 6775809"/>
                  <a:gd name="connsiteX7" fmla="*/ 6760656 w 6908262"/>
                  <a:gd name="connsiteY7" fmla="*/ 2882804 h 6775809"/>
                  <a:gd name="connsiteX8" fmla="*/ 6480105 w 6908262"/>
                  <a:gd name="connsiteY8" fmla="*/ 4765285 h 6775809"/>
                  <a:gd name="connsiteX9" fmla="*/ 5712906 w 6908262"/>
                  <a:gd name="connsiteY9" fmla="*/ 4902104 h 6775809"/>
                  <a:gd name="connsiteX10" fmla="*/ 5046156 w 6908262"/>
                  <a:gd name="connsiteY10" fmla="*/ 5130704 h 6775809"/>
                  <a:gd name="connsiteX11" fmla="*/ 4769931 w 6908262"/>
                  <a:gd name="connsiteY11" fmla="*/ 5664104 h 6775809"/>
                  <a:gd name="connsiteX12" fmla="*/ 4703256 w 6908262"/>
                  <a:gd name="connsiteY12" fmla="*/ 6273704 h 6775809"/>
                  <a:gd name="connsiteX13" fmla="*/ 3884106 w 6908262"/>
                  <a:gd name="connsiteY13" fmla="*/ 6711854 h 6775809"/>
                  <a:gd name="connsiteX14" fmla="*/ 1788606 w 6908262"/>
                  <a:gd name="connsiteY14" fmla="*/ 6311804 h 6775809"/>
                  <a:gd name="connsiteX15" fmla="*/ 1464756 w 6908262"/>
                  <a:gd name="connsiteY15" fmla="*/ 4997354 h 6775809"/>
                  <a:gd name="connsiteX16" fmla="*/ 226506 w 6908262"/>
                  <a:gd name="connsiteY16" fmla="*/ 4387754 h 6775809"/>
                  <a:gd name="connsiteX17" fmla="*/ 36006 w 6908262"/>
                  <a:gd name="connsiteY17" fmla="*/ 2978054 h 6775809"/>
                  <a:gd name="connsiteX18" fmla="*/ 340806 w 6908262"/>
                  <a:gd name="connsiteY18" fmla="*/ 1901729 h 6775809"/>
                  <a:gd name="connsiteX19" fmla="*/ 1083756 w 6908262"/>
                  <a:gd name="connsiteY19" fmla="*/ 1806480 h 6775809"/>
                  <a:gd name="connsiteX20" fmla="*/ 1674306 w 6908262"/>
                  <a:gd name="connsiteY20" fmla="*/ 1415954 h 6775809"/>
                  <a:gd name="connsiteX0" fmla="*/ 1674306 w 6912299"/>
                  <a:gd name="connsiteY0" fmla="*/ 1415954 h 6775809"/>
                  <a:gd name="connsiteX1" fmla="*/ 1874331 w 6912299"/>
                  <a:gd name="connsiteY1" fmla="*/ 777780 h 6775809"/>
                  <a:gd name="connsiteX2" fmla="*/ 2055306 w 6912299"/>
                  <a:gd name="connsiteY2" fmla="*/ 215804 h 6775809"/>
                  <a:gd name="connsiteX3" fmla="*/ 3388806 w 6912299"/>
                  <a:gd name="connsiteY3" fmla="*/ 6254 h 6775809"/>
                  <a:gd name="connsiteX4" fmla="*/ 4798506 w 6912299"/>
                  <a:gd name="connsiteY4" fmla="*/ 253904 h 6775809"/>
                  <a:gd name="connsiteX5" fmla="*/ 5545187 w 6912299"/>
                  <a:gd name="connsiteY5" fmla="*/ 794862 h 6775809"/>
                  <a:gd name="connsiteX6" fmla="*/ 5571627 w 6912299"/>
                  <a:gd name="connsiteY6" fmla="*/ 2169761 h 6775809"/>
                  <a:gd name="connsiteX7" fmla="*/ 6760656 w 6912299"/>
                  <a:gd name="connsiteY7" fmla="*/ 2882804 h 6775809"/>
                  <a:gd name="connsiteX8" fmla="*/ 6480105 w 6912299"/>
                  <a:gd name="connsiteY8" fmla="*/ 4765285 h 6775809"/>
                  <a:gd name="connsiteX9" fmla="*/ 5712906 w 6912299"/>
                  <a:gd name="connsiteY9" fmla="*/ 4902104 h 6775809"/>
                  <a:gd name="connsiteX10" fmla="*/ 5046156 w 6912299"/>
                  <a:gd name="connsiteY10" fmla="*/ 5130704 h 6775809"/>
                  <a:gd name="connsiteX11" fmla="*/ 4769931 w 6912299"/>
                  <a:gd name="connsiteY11" fmla="*/ 5664104 h 6775809"/>
                  <a:gd name="connsiteX12" fmla="*/ 4703256 w 6912299"/>
                  <a:gd name="connsiteY12" fmla="*/ 6273704 h 6775809"/>
                  <a:gd name="connsiteX13" fmla="*/ 3884106 w 6912299"/>
                  <a:gd name="connsiteY13" fmla="*/ 6711854 h 6775809"/>
                  <a:gd name="connsiteX14" fmla="*/ 1788606 w 6912299"/>
                  <a:gd name="connsiteY14" fmla="*/ 6311804 h 6775809"/>
                  <a:gd name="connsiteX15" fmla="*/ 1464756 w 6912299"/>
                  <a:gd name="connsiteY15" fmla="*/ 4997354 h 6775809"/>
                  <a:gd name="connsiteX16" fmla="*/ 226506 w 6912299"/>
                  <a:gd name="connsiteY16" fmla="*/ 4387754 h 6775809"/>
                  <a:gd name="connsiteX17" fmla="*/ 36006 w 6912299"/>
                  <a:gd name="connsiteY17" fmla="*/ 2978054 h 6775809"/>
                  <a:gd name="connsiteX18" fmla="*/ 340806 w 6912299"/>
                  <a:gd name="connsiteY18" fmla="*/ 1901729 h 6775809"/>
                  <a:gd name="connsiteX19" fmla="*/ 1083756 w 6912299"/>
                  <a:gd name="connsiteY19" fmla="*/ 1806480 h 6775809"/>
                  <a:gd name="connsiteX20" fmla="*/ 1674306 w 6912299"/>
                  <a:gd name="connsiteY20" fmla="*/ 1415954 h 6775809"/>
                  <a:gd name="connsiteX0" fmla="*/ 1674306 w 6908262"/>
                  <a:gd name="connsiteY0" fmla="*/ 1415954 h 6775809"/>
                  <a:gd name="connsiteX1" fmla="*/ 1874331 w 6908262"/>
                  <a:gd name="connsiteY1" fmla="*/ 777780 h 6775809"/>
                  <a:gd name="connsiteX2" fmla="*/ 2055306 w 6908262"/>
                  <a:gd name="connsiteY2" fmla="*/ 215804 h 6775809"/>
                  <a:gd name="connsiteX3" fmla="*/ 3388806 w 6908262"/>
                  <a:gd name="connsiteY3" fmla="*/ 6254 h 6775809"/>
                  <a:gd name="connsiteX4" fmla="*/ 4798506 w 6908262"/>
                  <a:gd name="connsiteY4" fmla="*/ 253904 h 6775809"/>
                  <a:gd name="connsiteX5" fmla="*/ 5545187 w 6908262"/>
                  <a:gd name="connsiteY5" fmla="*/ 794862 h 6775809"/>
                  <a:gd name="connsiteX6" fmla="*/ 5571627 w 6908262"/>
                  <a:gd name="connsiteY6" fmla="*/ 2169761 h 6775809"/>
                  <a:gd name="connsiteX7" fmla="*/ 6760656 w 6908262"/>
                  <a:gd name="connsiteY7" fmla="*/ 2882804 h 6775809"/>
                  <a:gd name="connsiteX8" fmla="*/ 6480105 w 6908262"/>
                  <a:gd name="connsiteY8" fmla="*/ 4765285 h 6775809"/>
                  <a:gd name="connsiteX9" fmla="*/ 5712906 w 6908262"/>
                  <a:gd name="connsiteY9" fmla="*/ 4902104 h 6775809"/>
                  <a:gd name="connsiteX10" fmla="*/ 5046156 w 6908262"/>
                  <a:gd name="connsiteY10" fmla="*/ 5130704 h 6775809"/>
                  <a:gd name="connsiteX11" fmla="*/ 4769931 w 6908262"/>
                  <a:gd name="connsiteY11" fmla="*/ 5664104 h 6775809"/>
                  <a:gd name="connsiteX12" fmla="*/ 4703256 w 6908262"/>
                  <a:gd name="connsiteY12" fmla="*/ 6273704 h 6775809"/>
                  <a:gd name="connsiteX13" fmla="*/ 3884106 w 6908262"/>
                  <a:gd name="connsiteY13" fmla="*/ 6711854 h 6775809"/>
                  <a:gd name="connsiteX14" fmla="*/ 1788606 w 6908262"/>
                  <a:gd name="connsiteY14" fmla="*/ 6311804 h 6775809"/>
                  <a:gd name="connsiteX15" fmla="*/ 1464756 w 6908262"/>
                  <a:gd name="connsiteY15" fmla="*/ 4997354 h 6775809"/>
                  <a:gd name="connsiteX16" fmla="*/ 226506 w 6908262"/>
                  <a:gd name="connsiteY16" fmla="*/ 4387754 h 6775809"/>
                  <a:gd name="connsiteX17" fmla="*/ 36006 w 6908262"/>
                  <a:gd name="connsiteY17" fmla="*/ 2978054 h 6775809"/>
                  <a:gd name="connsiteX18" fmla="*/ 340806 w 6908262"/>
                  <a:gd name="connsiteY18" fmla="*/ 1901729 h 6775809"/>
                  <a:gd name="connsiteX19" fmla="*/ 1083756 w 6908262"/>
                  <a:gd name="connsiteY19" fmla="*/ 1806480 h 6775809"/>
                  <a:gd name="connsiteX20" fmla="*/ 1674306 w 6908262"/>
                  <a:gd name="connsiteY20" fmla="*/ 1415954 h 6775809"/>
                  <a:gd name="connsiteX0" fmla="*/ 1674306 w 6908262"/>
                  <a:gd name="connsiteY0" fmla="*/ 1415954 h 6775809"/>
                  <a:gd name="connsiteX1" fmla="*/ 1874331 w 6908262"/>
                  <a:gd name="connsiteY1" fmla="*/ 777780 h 6775809"/>
                  <a:gd name="connsiteX2" fmla="*/ 2055306 w 6908262"/>
                  <a:gd name="connsiteY2" fmla="*/ 215804 h 6775809"/>
                  <a:gd name="connsiteX3" fmla="*/ 3388806 w 6908262"/>
                  <a:gd name="connsiteY3" fmla="*/ 6254 h 6775809"/>
                  <a:gd name="connsiteX4" fmla="*/ 4798506 w 6908262"/>
                  <a:gd name="connsiteY4" fmla="*/ 253904 h 6775809"/>
                  <a:gd name="connsiteX5" fmla="*/ 5545187 w 6908262"/>
                  <a:gd name="connsiteY5" fmla="*/ 794862 h 6775809"/>
                  <a:gd name="connsiteX6" fmla="*/ 5571627 w 6908262"/>
                  <a:gd name="connsiteY6" fmla="*/ 2169761 h 6775809"/>
                  <a:gd name="connsiteX7" fmla="*/ 6760656 w 6908262"/>
                  <a:gd name="connsiteY7" fmla="*/ 2882804 h 6775809"/>
                  <a:gd name="connsiteX8" fmla="*/ 6480105 w 6908262"/>
                  <a:gd name="connsiteY8" fmla="*/ 4765285 h 6775809"/>
                  <a:gd name="connsiteX9" fmla="*/ 5712906 w 6908262"/>
                  <a:gd name="connsiteY9" fmla="*/ 4902104 h 6775809"/>
                  <a:gd name="connsiteX10" fmla="*/ 5046156 w 6908262"/>
                  <a:gd name="connsiteY10" fmla="*/ 5130704 h 6775809"/>
                  <a:gd name="connsiteX11" fmla="*/ 4769931 w 6908262"/>
                  <a:gd name="connsiteY11" fmla="*/ 5664104 h 6775809"/>
                  <a:gd name="connsiteX12" fmla="*/ 4703256 w 6908262"/>
                  <a:gd name="connsiteY12" fmla="*/ 6273704 h 6775809"/>
                  <a:gd name="connsiteX13" fmla="*/ 3884106 w 6908262"/>
                  <a:gd name="connsiteY13" fmla="*/ 6711854 h 6775809"/>
                  <a:gd name="connsiteX14" fmla="*/ 1788606 w 6908262"/>
                  <a:gd name="connsiteY14" fmla="*/ 6311804 h 6775809"/>
                  <a:gd name="connsiteX15" fmla="*/ 1464756 w 6908262"/>
                  <a:gd name="connsiteY15" fmla="*/ 4997354 h 6775809"/>
                  <a:gd name="connsiteX16" fmla="*/ 226506 w 6908262"/>
                  <a:gd name="connsiteY16" fmla="*/ 4387754 h 6775809"/>
                  <a:gd name="connsiteX17" fmla="*/ 36006 w 6908262"/>
                  <a:gd name="connsiteY17" fmla="*/ 2978054 h 6775809"/>
                  <a:gd name="connsiteX18" fmla="*/ 340806 w 6908262"/>
                  <a:gd name="connsiteY18" fmla="*/ 1901729 h 6775809"/>
                  <a:gd name="connsiteX19" fmla="*/ 1083756 w 6908262"/>
                  <a:gd name="connsiteY19" fmla="*/ 1806480 h 6775809"/>
                  <a:gd name="connsiteX20" fmla="*/ 1674306 w 6908262"/>
                  <a:gd name="connsiteY20" fmla="*/ 1415954 h 6775809"/>
                  <a:gd name="connsiteX0" fmla="*/ 1674306 w 6908262"/>
                  <a:gd name="connsiteY0" fmla="*/ 1415954 h 6775809"/>
                  <a:gd name="connsiteX1" fmla="*/ 1874331 w 6908262"/>
                  <a:gd name="connsiteY1" fmla="*/ 777780 h 6775809"/>
                  <a:gd name="connsiteX2" fmla="*/ 2055306 w 6908262"/>
                  <a:gd name="connsiteY2" fmla="*/ 215804 h 6775809"/>
                  <a:gd name="connsiteX3" fmla="*/ 3388806 w 6908262"/>
                  <a:gd name="connsiteY3" fmla="*/ 6254 h 6775809"/>
                  <a:gd name="connsiteX4" fmla="*/ 4798506 w 6908262"/>
                  <a:gd name="connsiteY4" fmla="*/ 253904 h 6775809"/>
                  <a:gd name="connsiteX5" fmla="*/ 5545187 w 6908262"/>
                  <a:gd name="connsiteY5" fmla="*/ 794862 h 6775809"/>
                  <a:gd name="connsiteX6" fmla="*/ 5571627 w 6908262"/>
                  <a:gd name="connsiteY6" fmla="*/ 2169761 h 6775809"/>
                  <a:gd name="connsiteX7" fmla="*/ 6760656 w 6908262"/>
                  <a:gd name="connsiteY7" fmla="*/ 2882804 h 6775809"/>
                  <a:gd name="connsiteX8" fmla="*/ 6480105 w 6908262"/>
                  <a:gd name="connsiteY8" fmla="*/ 4765285 h 6775809"/>
                  <a:gd name="connsiteX9" fmla="*/ 5712906 w 6908262"/>
                  <a:gd name="connsiteY9" fmla="*/ 4902104 h 6775809"/>
                  <a:gd name="connsiteX10" fmla="*/ 5046156 w 6908262"/>
                  <a:gd name="connsiteY10" fmla="*/ 5130704 h 6775809"/>
                  <a:gd name="connsiteX11" fmla="*/ 4769931 w 6908262"/>
                  <a:gd name="connsiteY11" fmla="*/ 5664104 h 6775809"/>
                  <a:gd name="connsiteX12" fmla="*/ 4703256 w 6908262"/>
                  <a:gd name="connsiteY12" fmla="*/ 6273704 h 6775809"/>
                  <a:gd name="connsiteX13" fmla="*/ 3884106 w 6908262"/>
                  <a:gd name="connsiteY13" fmla="*/ 6711854 h 6775809"/>
                  <a:gd name="connsiteX14" fmla="*/ 1788606 w 6908262"/>
                  <a:gd name="connsiteY14" fmla="*/ 6311804 h 6775809"/>
                  <a:gd name="connsiteX15" fmla="*/ 1464756 w 6908262"/>
                  <a:gd name="connsiteY15" fmla="*/ 4997354 h 6775809"/>
                  <a:gd name="connsiteX16" fmla="*/ 226506 w 6908262"/>
                  <a:gd name="connsiteY16" fmla="*/ 4387754 h 6775809"/>
                  <a:gd name="connsiteX17" fmla="*/ 36006 w 6908262"/>
                  <a:gd name="connsiteY17" fmla="*/ 2978054 h 6775809"/>
                  <a:gd name="connsiteX18" fmla="*/ 340806 w 6908262"/>
                  <a:gd name="connsiteY18" fmla="*/ 1901729 h 6775809"/>
                  <a:gd name="connsiteX19" fmla="*/ 1083756 w 6908262"/>
                  <a:gd name="connsiteY19" fmla="*/ 1806480 h 6775809"/>
                  <a:gd name="connsiteX20" fmla="*/ 1674306 w 6908262"/>
                  <a:gd name="connsiteY20" fmla="*/ 1415954 h 6775809"/>
                  <a:gd name="connsiteX0" fmla="*/ 1674306 w 6908262"/>
                  <a:gd name="connsiteY0" fmla="*/ 1415954 h 6775809"/>
                  <a:gd name="connsiteX1" fmla="*/ 1874331 w 6908262"/>
                  <a:gd name="connsiteY1" fmla="*/ 777780 h 6775809"/>
                  <a:gd name="connsiteX2" fmla="*/ 2055306 w 6908262"/>
                  <a:gd name="connsiteY2" fmla="*/ 215804 h 6775809"/>
                  <a:gd name="connsiteX3" fmla="*/ 3388806 w 6908262"/>
                  <a:gd name="connsiteY3" fmla="*/ 6254 h 6775809"/>
                  <a:gd name="connsiteX4" fmla="*/ 4798506 w 6908262"/>
                  <a:gd name="connsiteY4" fmla="*/ 253904 h 6775809"/>
                  <a:gd name="connsiteX5" fmla="*/ 5545187 w 6908262"/>
                  <a:gd name="connsiteY5" fmla="*/ 794862 h 6775809"/>
                  <a:gd name="connsiteX6" fmla="*/ 5571627 w 6908262"/>
                  <a:gd name="connsiteY6" fmla="*/ 2169761 h 6775809"/>
                  <a:gd name="connsiteX7" fmla="*/ 6760656 w 6908262"/>
                  <a:gd name="connsiteY7" fmla="*/ 2882804 h 6775809"/>
                  <a:gd name="connsiteX8" fmla="*/ 6480105 w 6908262"/>
                  <a:gd name="connsiteY8" fmla="*/ 4765285 h 6775809"/>
                  <a:gd name="connsiteX9" fmla="*/ 5712906 w 6908262"/>
                  <a:gd name="connsiteY9" fmla="*/ 4902104 h 6775809"/>
                  <a:gd name="connsiteX10" fmla="*/ 5046156 w 6908262"/>
                  <a:gd name="connsiteY10" fmla="*/ 5130704 h 6775809"/>
                  <a:gd name="connsiteX11" fmla="*/ 4769931 w 6908262"/>
                  <a:gd name="connsiteY11" fmla="*/ 5664104 h 6775809"/>
                  <a:gd name="connsiteX12" fmla="*/ 4703256 w 6908262"/>
                  <a:gd name="connsiteY12" fmla="*/ 6273704 h 6775809"/>
                  <a:gd name="connsiteX13" fmla="*/ 3884106 w 6908262"/>
                  <a:gd name="connsiteY13" fmla="*/ 6711854 h 6775809"/>
                  <a:gd name="connsiteX14" fmla="*/ 1788606 w 6908262"/>
                  <a:gd name="connsiteY14" fmla="*/ 6311804 h 6775809"/>
                  <a:gd name="connsiteX15" fmla="*/ 1464756 w 6908262"/>
                  <a:gd name="connsiteY15" fmla="*/ 4997354 h 6775809"/>
                  <a:gd name="connsiteX16" fmla="*/ 226506 w 6908262"/>
                  <a:gd name="connsiteY16" fmla="*/ 4387754 h 6775809"/>
                  <a:gd name="connsiteX17" fmla="*/ 36006 w 6908262"/>
                  <a:gd name="connsiteY17" fmla="*/ 2978054 h 6775809"/>
                  <a:gd name="connsiteX18" fmla="*/ 340806 w 6908262"/>
                  <a:gd name="connsiteY18" fmla="*/ 1901729 h 6775809"/>
                  <a:gd name="connsiteX19" fmla="*/ 1083756 w 6908262"/>
                  <a:gd name="connsiteY19" fmla="*/ 1806480 h 6775809"/>
                  <a:gd name="connsiteX20" fmla="*/ 1674306 w 6908262"/>
                  <a:gd name="connsiteY20" fmla="*/ 1415954 h 6775809"/>
                  <a:gd name="connsiteX0" fmla="*/ 1674306 w 6908262"/>
                  <a:gd name="connsiteY0" fmla="*/ 1415954 h 6775809"/>
                  <a:gd name="connsiteX1" fmla="*/ 1874331 w 6908262"/>
                  <a:gd name="connsiteY1" fmla="*/ 777780 h 6775809"/>
                  <a:gd name="connsiteX2" fmla="*/ 2055306 w 6908262"/>
                  <a:gd name="connsiteY2" fmla="*/ 215804 h 6775809"/>
                  <a:gd name="connsiteX3" fmla="*/ 3388806 w 6908262"/>
                  <a:gd name="connsiteY3" fmla="*/ 6254 h 6775809"/>
                  <a:gd name="connsiteX4" fmla="*/ 4798506 w 6908262"/>
                  <a:gd name="connsiteY4" fmla="*/ 253904 h 6775809"/>
                  <a:gd name="connsiteX5" fmla="*/ 5545187 w 6908262"/>
                  <a:gd name="connsiteY5" fmla="*/ 794862 h 6775809"/>
                  <a:gd name="connsiteX6" fmla="*/ 5571627 w 6908262"/>
                  <a:gd name="connsiteY6" fmla="*/ 2169761 h 6775809"/>
                  <a:gd name="connsiteX7" fmla="*/ 6760656 w 6908262"/>
                  <a:gd name="connsiteY7" fmla="*/ 2882804 h 6775809"/>
                  <a:gd name="connsiteX8" fmla="*/ 6480105 w 6908262"/>
                  <a:gd name="connsiteY8" fmla="*/ 4765285 h 6775809"/>
                  <a:gd name="connsiteX9" fmla="*/ 5046156 w 6908262"/>
                  <a:gd name="connsiteY9" fmla="*/ 5130704 h 6775809"/>
                  <a:gd name="connsiteX10" fmla="*/ 4769931 w 6908262"/>
                  <a:gd name="connsiteY10" fmla="*/ 5664104 h 6775809"/>
                  <a:gd name="connsiteX11" fmla="*/ 4703256 w 6908262"/>
                  <a:gd name="connsiteY11" fmla="*/ 6273704 h 6775809"/>
                  <a:gd name="connsiteX12" fmla="*/ 3884106 w 6908262"/>
                  <a:gd name="connsiteY12" fmla="*/ 6711854 h 6775809"/>
                  <a:gd name="connsiteX13" fmla="*/ 1788606 w 6908262"/>
                  <a:gd name="connsiteY13" fmla="*/ 6311804 h 6775809"/>
                  <a:gd name="connsiteX14" fmla="*/ 1464756 w 6908262"/>
                  <a:gd name="connsiteY14" fmla="*/ 4997354 h 6775809"/>
                  <a:gd name="connsiteX15" fmla="*/ 226506 w 6908262"/>
                  <a:gd name="connsiteY15" fmla="*/ 4387754 h 6775809"/>
                  <a:gd name="connsiteX16" fmla="*/ 36006 w 6908262"/>
                  <a:gd name="connsiteY16" fmla="*/ 2978054 h 6775809"/>
                  <a:gd name="connsiteX17" fmla="*/ 340806 w 6908262"/>
                  <a:gd name="connsiteY17" fmla="*/ 1901729 h 6775809"/>
                  <a:gd name="connsiteX18" fmla="*/ 1083756 w 6908262"/>
                  <a:gd name="connsiteY18" fmla="*/ 1806480 h 6775809"/>
                  <a:gd name="connsiteX19" fmla="*/ 1674306 w 6908262"/>
                  <a:gd name="connsiteY19" fmla="*/ 1415954 h 6775809"/>
                  <a:gd name="connsiteX0" fmla="*/ 1674306 w 6908262"/>
                  <a:gd name="connsiteY0" fmla="*/ 1415954 h 6775809"/>
                  <a:gd name="connsiteX1" fmla="*/ 1874331 w 6908262"/>
                  <a:gd name="connsiteY1" fmla="*/ 777780 h 6775809"/>
                  <a:gd name="connsiteX2" fmla="*/ 2055306 w 6908262"/>
                  <a:gd name="connsiteY2" fmla="*/ 215804 h 6775809"/>
                  <a:gd name="connsiteX3" fmla="*/ 3388806 w 6908262"/>
                  <a:gd name="connsiteY3" fmla="*/ 6254 h 6775809"/>
                  <a:gd name="connsiteX4" fmla="*/ 4798506 w 6908262"/>
                  <a:gd name="connsiteY4" fmla="*/ 253904 h 6775809"/>
                  <a:gd name="connsiteX5" fmla="*/ 5545187 w 6908262"/>
                  <a:gd name="connsiteY5" fmla="*/ 794862 h 6775809"/>
                  <a:gd name="connsiteX6" fmla="*/ 5571627 w 6908262"/>
                  <a:gd name="connsiteY6" fmla="*/ 2169761 h 6775809"/>
                  <a:gd name="connsiteX7" fmla="*/ 6760656 w 6908262"/>
                  <a:gd name="connsiteY7" fmla="*/ 2882804 h 6775809"/>
                  <a:gd name="connsiteX8" fmla="*/ 6480105 w 6908262"/>
                  <a:gd name="connsiteY8" fmla="*/ 4765285 h 6775809"/>
                  <a:gd name="connsiteX9" fmla="*/ 5150073 w 6908262"/>
                  <a:gd name="connsiteY9" fmla="*/ 5070085 h 6775809"/>
                  <a:gd name="connsiteX10" fmla="*/ 4769931 w 6908262"/>
                  <a:gd name="connsiteY10" fmla="*/ 5664104 h 6775809"/>
                  <a:gd name="connsiteX11" fmla="*/ 4703256 w 6908262"/>
                  <a:gd name="connsiteY11" fmla="*/ 6273704 h 6775809"/>
                  <a:gd name="connsiteX12" fmla="*/ 3884106 w 6908262"/>
                  <a:gd name="connsiteY12" fmla="*/ 6711854 h 6775809"/>
                  <a:gd name="connsiteX13" fmla="*/ 1788606 w 6908262"/>
                  <a:gd name="connsiteY13" fmla="*/ 6311804 h 6775809"/>
                  <a:gd name="connsiteX14" fmla="*/ 1464756 w 6908262"/>
                  <a:gd name="connsiteY14" fmla="*/ 4997354 h 6775809"/>
                  <a:gd name="connsiteX15" fmla="*/ 226506 w 6908262"/>
                  <a:gd name="connsiteY15" fmla="*/ 4387754 h 6775809"/>
                  <a:gd name="connsiteX16" fmla="*/ 36006 w 6908262"/>
                  <a:gd name="connsiteY16" fmla="*/ 2978054 h 6775809"/>
                  <a:gd name="connsiteX17" fmla="*/ 340806 w 6908262"/>
                  <a:gd name="connsiteY17" fmla="*/ 1901729 h 6775809"/>
                  <a:gd name="connsiteX18" fmla="*/ 1083756 w 6908262"/>
                  <a:gd name="connsiteY18" fmla="*/ 1806480 h 6775809"/>
                  <a:gd name="connsiteX19" fmla="*/ 1674306 w 6908262"/>
                  <a:gd name="connsiteY19" fmla="*/ 1415954 h 6775809"/>
                  <a:gd name="connsiteX0" fmla="*/ 1674306 w 6908262"/>
                  <a:gd name="connsiteY0" fmla="*/ 1415954 h 6775809"/>
                  <a:gd name="connsiteX1" fmla="*/ 1874331 w 6908262"/>
                  <a:gd name="connsiteY1" fmla="*/ 777780 h 6775809"/>
                  <a:gd name="connsiteX2" fmla="*/ 2055306 w 6908262"/>
                  <a:gd name="connsiteY2" fmla="*/ 215804 h 6775809"/>
                  <a:gd name="connsiteX3" fmla="*/ 3388806 w 6908262"/>
                  <a:gd name="connsiteY3" fmla="*/ 6254 h 6775809"/>
                  <a:gd name="connsiteX4" fmla="*/ 4798506 w 6908262"/>
                  <a:gd name="connsiteY4" fmla="*/ 253904 h 6775809"/>
                  <a:gd name="connsiteX5" fmla="*/ 5545187 w 6908262"/>
                  <a:gd name="connsiteY5" fmla="*/ 794862 h 6775809"/>
                  <a:gd name="connsiteX6" fmla="*/ 5571627 w 6908262"/>
                  <a:gd name="connsiteY6" fmla="*/ 2169761 h 6775809"/>
                  <a:gd name="connsiteX7" fmla="*/ 6760656 w 6908262"/>
                  <a:gd name="connsiteY7" fmla="*/ 2882804 h 6775809"/>
                  <a:gd name="connsiteX8" fmla="*/ 6480105 w 6908262"/>
                  <a:gd name="connsiteY8" fmla="*/ 4765285 h 6775809"/>
                  <a:gd name="connsiteX9" fmla="*/ 5150073 w 6908262"/>
                  <a:gd name="connsiteY9" fmla="*/ 5070085 h 6775809"/>
                  <a:gd name="connsiteX10" fmla="*/ 4769931 w 6908262"/>
                  <a:gd name="connsiteY10" fmla="*/ 5664104 h 6775809"/>
                  <a:gd name="connsiteX11" fmla="*/ 4703256 w 6908262"/>
                  <a:gd name="connsiteY11" fmla="*/ 6273704 h 6775809"/>
                  <a:gd name="connsiteX12" fmla="*/ 3884106 w 6908262"/>
                  <a:gd name="connsiteY12" fmla="*/ 6711854 h 6775809"/>
                  <a:gd name="connsiteX13" fmla="*/ 1788606 w 6908262"/>
                  <a:gd name="connsiteY13" fmla="*/ 6311804 h 6775809"/>
                  <a:gd name="connsiteX14" fmla="*/ 1464756 w 6908262"/>
                  <a:gd name="connsiteY14" fmla="*/ 4997354 h 6775809"/>
                  <a:gd name="connsiteX15" fmla="*/ 226506 w 6908262"/>
                  <a:gd name="connsiteY15" fmla="*/ 4387754 h 6775809"/>
                  <a:gd name="connsiteX16" fmla="*/ 36006 w 6908262"/>
                  <a:gd name="connsiteY16" fmla="*/ 2978054 h 6775809"/>
                  <a:gd name="connsiteX17" fmla="*/ 340806 w 6908262"/>
                  <a:gd name="connsiteY17" fmla="*/ 1901729 h 6775809"/>
                  <a:gd name="connsiteX18" fmla="*/ 1083756 w 6908262"/>
                  <a:gd name="connsiteY18" fmla="*/ 1806480 h 6775809"/>
                  <a:gd name="connsiteX19" fmla="*/ 1674306 w 6908262"/>
                  <a:gd name="connsiteY19" fmla="*/ 1415954 h 6775809"/>
                  <a:gd name="connsiteX0" fmla="*/ 1674306 w 6908262"/>
                  <a:gd name="connsiteY0" fmla="*/ 1415954 h 6775809"/>
                  <a:gd name="connsiteX1" fmla="*/ 1874331 w 6908262"/>
                  <a:gd name="connsiteY1" fmla="*/ 777780 h 6775809"/>
                  <a:gd name="connsiteX2" fmla="*/ 2055306 w 6908262"/>
                  <a:gd name="connsiteY2" fmla="*/ 215804 h 6775809"/>
                  <a:gd name="connsiteX3" fmla="*/ 3388806 w 6908262"/>
                  <a:gd name="connsiteY3" fmla="*/ 6254 h 6775809"/>
                  <a:gd name="connsiteX4" fmla="*/ 4798506 w 6908262"/>
                  <a:gd name="connsiteY4" fmla="*/ 253904 h 6775809"/>
                  <a:gd name="connsiteX5" fmla="*/ 5545187 w 6908262"/>
                  <a:gd name="connsiteY5" fmla="*/ 794862 h 6775809"/>
                  <a:gd name="connsiteX6" fmla="*/ 5571627 w 6908262"/>
                  <a:gd name="connsiteY6" fmla="*/ 2169761 h 6775809"/>
                  <a:gd name="connsiteX7" fmla="*/ 6760656 w 6908262"/>
                  <a:gd name="connsiteY7" fmla="*/ 2882804 h 6775809"/>
                  <a:gd name="connsiteX8" fmla="*/ 6480105 w 6908262"/>
                  <a:gd name="connsiteY8" fmla="*/ 4765285 h 6775809"/>
                  <a:gd name="connsiteX9" fmla="*/ 5150073 w 6908262"/>
                  <a:gd name="connsiteY9" fmla="*/ 5070085 h 6775809"/>
                  <a:gd name="connsiteX10" fmla="*/ 4703256 w 6908262"/>
                  <a:gd name="connsiteY10" fmla="*/ 6273704 h 6775809"/>
                  <a:gd name="connsiteX11" fmla="*/ 3884106 w 6908262"/>
                  <a:gd name="connsiteY11" fmla="*/ 6711854 h 6775809"/>
                  <a:gd name="connsiteX12" fmla="*/ 1788606 w 6908262"/>
                  <a:gd name="connsiteY12" fmla="*/ 6311804 h 6775809"/>
                  <a:gd name="connsiteX13" fmla="*/ 1464756 w 6908262"/>
                  <a:gd name="connsiteY13" fmla="*/ 4997354 h 6775809"/>
                  <a:gd name="connsiteX14" fmla="*/ 226506 w 6908262"/>
                  <a:gd name="connsiteY14" fmla="*/ 4387754 h 6775809"/>
                  <a:gd name="connsiteX15" fmla="*/ 36006 w 6908262"/>
                  <a:gd name="connsiteY15" fmla="*/ 2978054 h 6775809"/>
                  <a:gd name="connsiteX16" fmla="*/ 340806 w 6908262"/>
                  <a:gd name="connsiteY16" fmla="*/ 1901729 h 6775809"/>
                  <a:gd name="connsiteX17" fmla="*/ 1083756 w 6908262"/>
                  <a:gd name="connsiteY17" fmla="*/ 1806480 h 6775809"/>
                  <a:gd name="connsiteX18" fmla="*/ 1674306 w 6908262"/>
                  <a:gd name="connsiteY18" fmla="*/ 1415954 h 6775809"/>
                  <a:gd name="connsiteX0" fmla="*/ 1674306 w 6908262"/>
                  <a:gd name="connsiteY0" fmla="*/ 1415954 h 6775809"/>
                  <a:gd name="connsiteX1" fmla="*/ 1874331 w 6908262"/>
                  <a:gd name="connsiteY1" fmla="*/ 777780 h 6775809"/>
                  <a:gd name="connsiteX2" fmla="*/ 2055306 w 6908262"/>
                  <a:gd name="connsiteY2" fmla="*/ 215804 h 6775809"/>
                  <a:gd name="connsiteX3" fmla="*/ 3388806 w 6908262"/>
                  <a:gd name="connsiteY3" fmla="*/ 6254 h 6775809"/>
                  <a:gd name="connsiteX4" fmla="*/ 4798506 w 6908262"/>
                  <a:gd name="connsiteY4" fmla="*/ 253904 h 6775809"/>
                  <a:gd name="connsiteX5" fmla="*/ 5545187 w 6908262"/>
                  <a:gd name="connsiteY5" fmla="*/ 794862 h 6775809"/>
                  <a:gd name="connsiteX6" fmla="*/ 5571627 w 6908262"/>
                  <a:gd name="connsiteY6" fmla="*/ 2169761 h 6775809"/>
                  <a:gd name="connsiteX7" fmla="*/ 6760656 w 6908262"/>
                  <a:gd name="connsiteY7" fmla="*/ 2882804 h 6775809"/>
                  <a:gd name="connsiteX8" fmla="*/ 6480105 w 6908262"/>
                  <a:gd name="connsiteY8" fmla="*/ 4765285 h 6775809"/>
                  <a:gd name="connsiteX9" fmla="*/ 5072135 w 6908262"/>
                  <a:gd name="connsiteY9" fmla="*/ 5113384 h 6775809"/>
                  <a:gd name="connsiteX10" fmla="*/ 4703256 w 6908262"/>
                  <a:gd name="connsiteY10" fmla="*/ 6273704 h 6775809"/>
                  <a:gd name="connsiteX11" fmla="*/ 3884106 w 6908262"/>
                  <a:gd name="connsiteY11" fmla="*/ 6711854 h 6775809"/>
                  <a:gd name="connsiteX12" fmla="*/ 1788606 w 6908262"/>
                  <a:gd name="connsiteY12" fmla="*/ 6311804 h 6775809"/>
                  <a:gd name="connsiteX13" fmla="*/ 1464756 w 6908262"/>
                  <a:gd name="connsiteY13" fmla="*/ 4997354 h 6775809"/>
                  <a:gd name="connsiteX14" fmla="*/ 226506 w 6908262"/>
                  <a:gd name="connsiteY14" fmla="*/ 4387754 h 6775809"/>
                  <a:gd name="connsiteX15" fmla="*/ 36006 w 6908262"/>
                  <a:gd name="connsiteY15" fmla="*/ 2978054 h 6775809"/>
                  <a:gd name="connsiteX16" fmla="*/ 340806 w 6908262"/>
                  <a:gd name="connsiteY16" fmla="*/ 1901729 h 6775809"/>
                  <a:gd name="connsiteX17" fmla="*/ 1083756 w 6908262"/>
                  <a:gd name="connsiteY17" fmla="*/ 1806480 h 6775809"/>
                  <a:gd name="connsiteX18" fmla="*/ 1674306 w 6908262"/>
                  <a:gd name="connsiteY18" fmla="*/ 1415954 h 6775809"/>
                  <a:gd name="connsiteX0" fmla="*/ 1674306 w 6908262"/>
                  <a:gd name="connsiteY0" fmla="*/ 1415954 h 6775809"/>
                  <a:gd name="connsiteX1" fmla="*/ 1874331 w 6908262"/>
                  <a:gd name="connsiteY1" fmla="*/ 777780 h 6775809"/>
                  <a:gd name="connsiteX2" fmla="*/ 2055306 w 6908262"/>
                  <a:gd name="connsiteY2" fmla="*/ 215804 h 6775809"/>
                  <a:gd name="connsiteX3" fmla="*/ 3388806 w 6908262"/>
                  <a:gd name="connsiteY3" fmla="*/ 6254 h 6775809"/>
                  <a:gd name="connsiteX4" fmla="*/ 4798506 w 6908262"/>
                  <a:gd name="connsiteY4" fmla="*/ 253904 h 6775809"/>
                  <a:gd name="connsiteX5" fmla="*/ 5545187 w 6908262"/>
                  <a:gd name="connsiteY5" fmla="*/ 794862 h 6775809"/>
                  <a:gd name="connsiteX6" fmla="*/ 5571627 w 6908262"/>
                  <a:gd name="connsiteY6" fmla="*/ 2169761 h 6775809"/>
                  <a:gd name="connsiteX7" fmla="*/ 6760656 w 6908262"/>
                  <a:gd name="connsiteY7" fmla="*/ 2882804 h 6775809"/>
                  <a:gd name="connsiteX8" fmla="*/ 6480105 w 6908262"/>
                  <a:gd name="connsiteY8" fmla="*/ 4765285 h 6775809"/>
                  <a:gd name="connsiteX9" fmla="*/ 5072135 w 6908262"/>
                  <a:gd name="connsiteY9" fmla="*/ 5113384 h 6775809"/>
                  <a:gd name="connsiteX10" fmla="*/ 4703256 w 6908262"/>
                  <a:gd name="connsiteY10" fmla="*/ 6273704 h 6775809"/>
                  <a:gd name="connsiteX11" fmla="*/ 3884106 w 6908262"/>
                  <a:gd name="connsiteY11" fmla="*/ 6711854 h 6775809"/>
                  <a:gd name="connsiteX12" fmla="*/ 1788606 w 6908262"/>
                  <a:gd name="connsiteY12" fmla="*/ 6311804 h 6775809"/>
                  <a:gd name="connsiteX13" fmla="*/ 1464756 w 6908262"/>
                  <a:gd name="connsiteY13" fmla="*/ 4997354 h 6775809"/>
                  <a:gd name="connsiteX14" fmla="*/ 226506 w 6908262"/>
                  <a:gd name="connsiteY14" fmla="*/ 4387754 h 6775809"/>
                  <a:gd name="connsiteX15" fmla="*/ 36006 w 6908262"/>
                  <a:gd name="connsiteY15" fmla="*/ 2978054 h 6775809"/>
                  <a:gd name="connsiteX16" fmla="*/ 340806 w 6908262"/>
                  <a:gd name="connsiteY16" fmla="*/ 1901729 h 6775809"/>
                  <a:gd name="connsiteX17" fmla="*/ 1083756 w 6908262"/>
                  <a:gd name="connsiteY17" fmla="*/ 1806480 h 6775809"/>
                  <a:gd name="connsiteX18" fmla="*/ 1674306 w 6908262"/>
                  <a:gd name="connsiteY18" fmla="*/ 1415954 h 6775809"/>
                  <a:gd name="connsiteX0" fmla="*/ 1674306 w 6908262"/>
                  <a:gd name="connsiteY0" fmla="*/ 1415954 h 6775809"/>
                  <a:gd name="connsiteX1" fmla="*/ 1874331 w 6908262"/>
                  <a:gd name="connsiteY1" fmla="*/ 777780 h 6775809"/>
                  <a:gd name="connsiteX2" fmla="*/ 2055306 w 6908262"/>
                  <a:gd name="connsiteY2" fmla="*/ 215804 h 6775809"/>
                  <a:gd name="connsiteX3" fmla="*/ 3388806 w 6908262"/>
                  <a:gd name="connsiteY3" fmla="*/ 6254 h 6775809"/>
                  <a:gd name="connsiteX4" fmla="*/ 4798506 w 6908262"/>
                  <a:gd name="connsiteY4" fmla="*/ 253904 h 6775809"/>
                  <a:gd name="connsiteX5" fmla="*/ 5545187 w 6908262"/>
                  <a:gd name="connsiteY5" fmla="*/ 794862 h 6775809"/>
                  <a:gd name="connsiteX6" fmla="*/ 5571627 w 6908262"/>
                  <a:gd name="connsiteY6" fmla="*/ 2169761 h 6775809"/>
                  <a:gd name="connsiteX7" fmla="*/ 6760656 w 6908262"/>
                  <a:gd name="connsiteY7" fmla="*/ 2882804 h 6775809"/>
                  <a:gd name="connsiteX8" fmla="*/ 6480105 w 6908262"/>
                  <a:gd name="connsiteY8" fmla="*/ 4765285 h 6775809"/>
                  <a:gd name="connsiteX9" fmla="*/ 5072135 w 6908262"/>
                  <a:gd name="connsiteY9" fmla="*/ 5113384 h 6775809"/>
                  <a:gd name="connsiteX10" fmla="*/ 4703256 w 6908262"/>
                  <a:gd name="connsiteY10" fmla="*/ 6273704 h 6775809"/>
                  <a:gd name="connsiteX11" fmla="*/ 3884106 w 6908262"/>
                  <a:gd name="connsiteY11" fmla="*/ 6711854 h 6775809"/>
                  <a:gd name="connsiteX12" fmla="*/ 1788606 w 6908262"/>
                  <a:gd name="connsiteY12" fmla="*/ 6311804 h 6775809"/>
                  <a:gd name="connsiteX13" fmla="*/ 1464756 w 6908262"/>
                  <a:gd name="connsiteY13" fmla="*/ 4997354 h 6775809"/>
                  <a:gd name="connsiteX14" fmla="*/ 226506 w 6908262"/>
                  <a:gd name="connsiteY14" fmla="*/ 4387754 h 6775809"/>
                  <a:gd name="connsiteX15" fmla="*/ 36006 w 6908262"/>
                  <a:gd name="connsiteY15" fmla="*/ 2978054 h 6775809"/>
                  <a:gd name="connsiteX16" fmla="*/ 340806 w 6908262"/>
                  <a:gd name="connsiteY16" fmla="*/ 1901729 h 6775809"/>
                  <a:gd name="connsiteX17" fmla="*/ 1083756 w 6908262"/>
                  <a:gd name="connsiteY17" fmla="*/ 1806480 h 6775809"/>
                  <a:gd name="connsiteX18" fmla="*/ 1674306 w 6908262"/>
                  <a:gd name="connsiteY18" fmla="*/ 1415954 h 6775809"/>
                  <a:gd name="connsiteX0" fmla="*/ 1674306 w 6908262"/>
                  <a:gd name="connsiteY0" fmla="*/ 1415954 h 6775809"/>
                  <a:gd name="connsiteX1" fmla="*/ 1874331 w 6908262"/>
                  <a:gd name="connsiteY1" fmla="*/ 777780 h 6775809"/>
                  <a:gd name="connsiteX2" fmla="*/ 2055306 w 6908262"/>
                  <a:gd name="connsiteY2" fmla="*/ 215804 h 6775809"/>
                  <a:gd name="connsiteX3" fmla="*/ 3388806 w 6908262"/>
                  <a:gd name="connsiteY3" fmla="*/ 6254 h 6775809"/>
                  <a:gd name="connsiteX4" fmla="*/ 4798506 w 6908262"/>
                  <a:gd name="connsiteY4" fmla="*/ 253904 h 6775809"/>
                  <a:gd name="connsiteX5" fmla="*/ 5545187 w 6908262"/>
                  <a:gd name="connsiteY5" fmla="*/ 794862 h 6775809"/>
                  <a:gd name="connsiteX6" fmla="*/ 5571627 w 6908262"/>
                  <a:gd name="connsiteY6" fmla="*/ 2169761 h 6775809"/>
                  <a:gd name="connsiteX7" fmla="*/ 6760656 w 6908262"/>
                  <a:gd name="connsiteY7" fmla="*/ 2882804 h 6775809"/>
                  <a:gd name="connsiteX8" fmla="*/ 6480105 w 6908262"/>
                  <a:gd name="connsiteY8" fmla="*/ 4765285 h 6775809"/>
                  <a:gd name="connsiteX9" fmla="*/ 5072135 w 6908262"/>
                  <a:gd name="connsiteY9" fmla="*/ 5113384 h 6775809"/>
                  <a:gd name="connsiteX10" fmla="*/ 4703256 w 6908262"/>
                  <a:gd name="connsiteY10" fmla="*/ 6273704 h 6775809"/>
                  <a:gd name="connsiteX11" fmla="*/ 3884106 w 6908262"/>
                  <a:gd name="connsiteY11" fmla="*/ 6711854 h 6775809"/>
                  <a:gd name="connsiteX12" fmla="*/ 1831904 w 6908262"/>
                  <a:gd name="connsiteY12" fmla="*/ 6311804 h 6775809"/>
                  <a:gd name="connsiteX13" fmla="*/ 1464756 w 6908262"/>
                  <a:gd name="connsiteY13" fmla="*/ 4997354 h 6775809"/>
                  <a:gd name="connsiteX14" fmla="*/ 226506 w 6908262"/>
                  <a:gd name="connsiteY14" fmla="*/ 4387754 h 6775809"/>
                  <a:gd name="connsiteX15" fmla="*/ 36006 w 6908262"/>
                  <a:gd name="connsiteY15" fmla="*/ 2978054 h 6775809"/>
                  <a:gd name="connsiteX16" fmla="*/ 340806 w 6908262"/>
                  <a:gd name="connsiteY16" fmla="*/ 1901729 h 6775809"/>
                  <a:gd name="connsiteX17" fmla="*/ 1083756 w 6908262"/>
                  <a:gd name="connsiteY17" fmla="*/ 1806480 h 6775809"/>
                  <a:gd name="connsiteX18" fmla="*/ 1674306 w 6908262"/>
                  <a:gd name="connsiteY18" fmla="*/ 1415954 h 6775809"/>
                  <a:gd name="connsiteX0" fmla="*/ 1674306 w 6908262"/>
                  <a:gd name="connsiteY0" fmla="*/ 1415954 h 6810336"/>
                  <a:gd name="connsiteX1" fmla="*/ 1874331 w 6908262"/>
                  <a:gd name="connsiteY1" fmla="*/ 777780 h 6810336"/>
                  <a:gd name="connsiteX2" fmla="*/ 2055306 w 6908262"/>
                  <a:gd name="connsiteY2" fmla="*/ 215804 h 6810336"/>
                  <a:gd name="connsiteX3" fmla="*/ 3388806 w 6908262"/>
                  <a:gd name="connsiteY3" fmla="*/ 6254 h 6810336"/>
                  <a:gd name="connsiteX4" fmla="*/ 4798506 w 6908262"/>
                  <a:gd name="connsiteY4" fmla="*/ 253904 h 6810336"/>
                  <a:gd name="connsiteX5" fmla="*/ 5545187 w 6908262"/>
                  <a:gd name="connsiteY5" fmla="*/ 794862 h 6810336"/>
                  <a:gd name="connsiteX6" fmla="*/ 5571627 w 6908262"/>
                  <a:gd name="connsiteY6" fmla="*/ 2169761 h 6810336"/>
                  <a:gd name="connsiteX7" fmla="*/ 6760656 w 6908262"/>
                  <a:gd name="connsiteY7" fmla="*/ 2882804 h 6810336"/>
                  <a:gd name="connsiteX8" fmla="*/ 6480105 w 6908262"/>
                  <a:gd name="connsiteY8" fmla="*/ 4765285 h 6810336"/>
                  <a:gd name="connsiteX9" fmla="*/ 5072135 w 6908262"/>
                  <a:gd name="connsiteY9" fmla="*/ 5113384 h 6810336"/>
                  <a:gd name="connsiteX10" fmla="*/ 4703256 w 6908262"/>
                  <a:gd name="connsiteY10" fmla="*/ 6273704 h 6810336"/>
                  <a:gd name="connsiteX11" fmla="*/ 3477100 w 6908262"/>
                  <a:gd name="connsiteY11" fmla="*/ 6755154 h 6810336"/>
                  <a:gd name="connsiteX12" fmla="*/ 1831904 w 6908262"/>
                  <a:gd name="connsiteY12" fmla="*/ 6311804 h 6810336"/>
                  <a:gd name="connsiteX13" fmla="*/ 1464756 w 6908262"/>
                  <a:gd name="connsiteY13" fmla="*/ 4997354 h 6810336"/>
                  <a:gd name="connsiteX14" fmla="*/ 226506 w 6908262"/>
                  <a:gd name="connsiteY14" fmla="*/ 4387754 h 6810336"/>
                  <a:gd name="connsiteX15" fmla="*/ 36006 w 6908262"/>
                  <a:gd name="connsiteY15" fmla="*/ 2978054 h 6810336"/>
                  <a:gd name="connsiteX16" fmla="*/ 340806 w 6908262"/>
                  <a:gd name="connsiteY16" fmla="*/ 1901729 h 6810336"/>
                  <a:gd name="connsiteX17" fmla="*/ 1083756 w 6908262"/>
                  <a:gd name="connsiteY17" fmla="*/ 1806480 h 6810336"/>
                  <a:gd name="connsiteX18" fmla="*/ 1674306 w 6908262"/>
                  <a:gd name="connsiteY18" fmla="*/ 1415954 h 6810336"/>
                  <a:gd name="connsiteX0" fmla="*/ 1674306 w 6908262"/>
                  <a:gd name="connsiteY0" fmla="*/ 1415954 h 6449217"/>
                  <a:gd name="connsiteX1" fmla="*/ 1874331 w 6908262"/>
                  <a:gd name="connsiteY1" fmla="*/ 777780 h 6449217"/>
                  <a:gd name="connsiteX2" fmla="*/ 2055306 w 6908262"/>
                  <a:gd name="connsiteY2" fmla="*/ 215804 h 6449217"/>
                  <a:gd name="connsiteX3" fmla="*/ 3388806 w 6908262"/>
                  <a:gd name="connsiteY3" fmla="*/ 6254 h 6449217"/>
                  <a:gd name="connsiteX4" fmla="*/ 4798506 w 6908262"/>
                  <a:gd name="connsiteY4" fmla="*/ 253904 h 6449217"/>
                  <a:gd name="connsiteX5" fmla="*/ 5545187 w 6908262"/>
                  <a:gd name="connsiteY5" fmla="*/ 794862 h 6449217"/>
                  <a:gd name="connsiteX6" fmla="*/ 5571627 w 6908262"/>
                  <a:gd name="connsiteY6" fmla="*/ 2169761 h 6449217"/>
                  <a:gd name="connsiteX7" fmla="*/ 6760656 w 6908262"/>
                  <a:gd name="connsiteY7" fmla="*/ 2882804 h 6449217"/>
                  <a:gd name="connsiteX8" fmla="*/ 6480105 w 6908262"/>
                  <a:gd name="connsiteY8" fmla="*/ 4765285 h 6449217"/>
                  <a:gd name="connsiteX9" fmla="*/ 5072135 w 6908262"/>
                  <a:gd name="connsiteY9" fmla="*/ 5113384 h 6449217"/>
                  <a:gd name="connsiteX10" fmla="*/ 4703256 w 6908262"/>
                  <a:gd name="connsiteY10" fmla="*/ 6273704 h 6449217"/>
                  <a:gd name="connsiteX11" fmla="*/ 1831904 w 6908262"/>
                  <a:gd name="connsiteY11" fmla="*/ 6311804 h 6449217"/>
                  <a:gd name="connsiteX12" fmla="*/ 1464756 w 6908262"/>
                  <a:gd name="connsiteY12" fmla="*/ 4997354 h 6449217"/>
                  <a:gd name="connsiteX13" fmla="*/ 226506 w 6908262"/>
                  <a:gd name="connsiteY13" fmla="*/ 4387754 h 6449217"/>
                  <a:gd name="connsiteX14" fmla="*/ 36006 w 6908262"/>
                  <a:gd name="connsiteY14" fmla="*/ 2978054 h 6449217"/>
                  <a:gd name="connsiteX15" fmla="*/ 340806 w 6908262"/>
                  <a:gd name="connsiteY15" fmla="*/ 1901729 h 6449217"/>
                  <a:gd name="connsiteX16" fmla="*/ 1083756 w 6908262"/>
                  <a:gd name="connsiteY16" fmla="*/ 1806480 h 6449217"/>
                  <a:gd name="connsiteX17" fmla="*/ 1674306 w 6908262"/>
                  <a:gd name="connsiteY17" fmla="*/ 1415954 h 6449217"/>
                  <a:gd name="connsiteX0" fmla="*/ 1674306 w 6908262"/>
                  <a:gd name="connsiteY0" fmla="*/ 1415954 h 6577697"/>
                  <a:gd name="connsiteX1" fmla="*/ 1874331 w 6908262"/>
                  <a:gd name="connsiteY1" fmla="*/ 777780 h 6577697"/>
                  <a:gd name="connsiteX2" fmla="*/ 2055306 w 6908262"/>
                  <a:gd name="connsiteY2" fmla="*/ 215804 h 6577697"/>
                  <a:gd name="connsiteX3" fmla="*/ 3388806 w 6908262"/>
                  <a:gd name="connsiteY3" fmla="*/ 6254 h 6577697"/>
                  <a:gd name="connsiteX4" fmla="*/ 4798506 w 6908262"/>
                  <a:gd name="connsiteY4" fmla="*/ 253904 h 6577697"/>
                  <a:gd name="connsiteX5" fmla="*/ 5545187 w 6908262"/>
                  <a:gd name="connsiteY5" fmla="*/ 794862 h 6577697"/>
                  <a:gd name="connsiteX6" fmla="*/ 5571627 w 6908262"/>
                  <a:gd name="connsiteY6" fmla="*/ 2169761 h 6577697"/>
                  <a:gd name="connsiteX7" fmla="*/ 6760656 w 6908262"/>
                  <a:gd name="connsiteY7" fmla="*/ 2882804 h 6577697"/>
                  <a:gd name="connsiteX8" fmla="*/ 6480105 w 6908262"/>
                  <a:gd name="connsiteY8" fmla="*/ 4765285 h 6577697"/>
                  <a:gd name="connsiteX9" fmla="*/ 5072135 w 6908262"/>
                  <a:gd name="connsiteY9" fmla="*/ 5113384 h 6577697"/>
                  <a:gd name="connsiteX10" fmla="*/ 4703256 w 6908262"/>
                  <a:gd name="connsiteY10" fmla="*/ 6273704 h 6577697"/>
                  <a:gd name="connsiteX11" fmla="*/ 1831904 w 6908262"/>
                  <a:gd name="connsiteY11" fmla="*/ 6311804 h 6577697"/>
                  <a:gd name="connsiteX12" fmla="*/ 1464756 w 6908262"/>
                  <a:gd name="connsiteY12" fmla="*/ 4997354 h 6577697"/>
                  <a:gd name="connsiteX13" fmla="*/ 226506 w 6908262"/>
                  <a:gd name="connsiteY13" fmla="*/ 4387754 h 6577697"/>
                  <a:gd name="connsiteX14" fmla="*/ 36006 w 6908262"/>
                  <a:gd name="connsiteY14" fmla="*/ 2978054 h 6577697"/>
                  <a:gd name="connsiteX15" fmla="*/ 340806 w 6908262"/>
                  <a:gd name="connsiteY15" fmla="*/ 1901729 h 6577697"/>
                  <a:gd name="connsiteX16" fmla="*/ 1083756 w 6908262"/>
                  <a:gd name="connsiteY16" fmla="*/ 1806480 h 6577697"/>
                  <a:gd name="connsiteX17" fmla="*/ 1674306 w 6908262"/>
                  <a:gd name="connsiteY17" fmla="*/ 1415954 h 6577697"/>
                  <a:gd name="connsiteX0" fmla="*/ 1674306 w 6908262"/>
                  <a:gd name="connsiteY0" fmla="*/ 1415954 h 6661755"/>
                  <a:gd name="connsiteX1" fmla="*/ 1874331 w 6908262"/>
                  <a:gd name="connsiteY1" fmla="*/ 777780 h 6661755"/>
                  <a:gd name="connsiteX2" fmla="*/ 2055306 w 6908262"/>
                  <a:gd name="connsiteY2" fmla="*/ 215804 h 6661755"/>
                  <a:gd name="connsiteX3" fmla="*/ 3388806 w 6908262"/>
                  <a:gd name="connsiteY3" fmla="*/ 6254 h 6661755"/>
                  <a:gd name="connsiteX4" fmla="*/ 4798506 w 6908262"/>
                  <a:gd name="connsiteY4" fmla="*/ 253904 h 6661755"/>
                  <a:gd name="connsiteX5" fmla="*/ 5545187 w 6908262"/>
                  <a:gd name="connsiteY5" fmla="*/ 794862 h 6661755"/>
                  <a:gd name="connsiteX6" fmla="*/ 5571627 w 6908262"/>
                  <a:gd name="connsiteY6" fmla="*/ 2169761 h 6661755"/>
                  <a:gd name="connsiteX7" fmla="*/ 6760656 w 6908262"/>
                  <a:gd name="connsiteY7" fmla="*/ 2882804 h 6661755"/>
                  <a:gd name="connsiteX8" fmla="*/ 6480105 w 6908262"/>
                  <a:gd name="connsiteY8" fmla="*/ 4765285 h 6661755"/>
                  <a:gd name="connsiteX9" fmla="*/ 5072135 w 6908262"/>
                  <a:gd name="connsiteY9" fmla="*/ 5113384 h 6661755"/>
                  <a:gd name="connsiteX10" fmla="*/ 4703256 w 6908262"/>
                  <a:gd name="connsiteY10" fmla="*/ 6273704 h 6661755"/>
                  <a:gd name="connsiteX11" fmla="*/ 1831904 w 6908262"/>
                  <a:gd name="connsiteY11" fmla="*/ 6311804 h 6661755"/>
                  <a:gd name="connsiteX12" fmla="*/ 1464756 w 6908262"/>
                  <a:gd name="connsiteY12" fmla="*/ 4997354 h 6661755"/>
                  <a:gd name="connsiteX13" fmla="*/ 226506 w 6908262"/>
                  <a:gd name="connsiteY13" fmla="*/ 4387754 h 6661755"/>
                  <a:gd name="connsiteX14" fmla="*/ 36006 w 6908262"/>
                  <a:gd name="connsiteY14" fmla="*/ 2978054 h 6661755"/>
                  <a:gd name="connsiteX15" fmla="*/ 340806 w 6908262"/>
                  <a:gd name="connsiteY15" fmla="*/ 1901729 h 6661755"/>
                  <a:gd name="connsiteX16" fmla="*/ 1083756 w 6908262"/>
                  <a:gd name="connsiteY16" fmla="*/ 1806480 h 6661755"/>
                  <a:gd name="connsiteX17" fmla="*/ 1674306 w 6908262"/>
                  <a:gd name="connsiteY17" fmla="*/ 1415954 h 6661755"/>
                  <a:gd name="connsiteX0" fmla="*/ 1674306 w 6908262"/>
                  <a:gd name="connsiteY0" fmla="*/ 1415954 h 6661755"/>
                  <a:gd name="connsiteX1" fmla="*/ 1874331 w 6908262"/>
                  <a:gd name="connsiteY1" fmla="*/ 777780 h 6661755"/>
                  <a:gd name="connsiteX2" fmla="*/ 2055306 w 6908262"/>
                  <a:gd name="connsiteY2" fmla="*/ 215804 h 6661755"/>
                  <a:gd name="connsiteX3" fmla="*/ 3388806 w 6908262"/>
                  <a:gd name="connsiteY3" fmla="*/ 6254 h 6661755"/>
                  <a:gd name="connsiteX4" fmla="*/ 4798506 w 6908262"/>
                  <a:gd name="connsiteY4" fmla="*/ 253904 h 6661755"/>
                  <a:gd name="connsiteX5" fmla="*/ 5545187 w 6908262"/>
                  <a:gd name="connsiteY5" fmla="*/ 794862 h 6661755"/>
                  <a:gd name="connsiteX6" fmla="*/ 5571627 w 6908262"/>
                  <a:gd name="connsiteY6" fmla="*/ 2169761 h 6661755"/>
                  <a:gd name="connsiteX7" fmla="*/ 6760656 w 6908262"/>
                  <a:gd name="connsiteY7" fmla="*/ 2882804 h 6661755"/>
                  <a:gd name="connsiteX8" fmla="*/ 6480105 w 6908262"/>
                  <a:gd name="connsiteY8" fmla="*/ 4765285 h 6661755"/>
                  <a:gd name="connsiteX9" fmla="*/ 5072135 w 6908262"/>
                  <a:gd name="connsiteY9" fmla="*/ 5113384 h 6661755"/>
                  <a:gd name="connsiteX10" fmla="*/ 4703256 w 6908262"/>
                  <a:gd name="connsiteY10" fmla="*/ 6273704 h 6661755"/>
                  <a:gd name="connsiteX11" fmla="*/ 1831904 w 6908262"/>
                  <a:gd name="connsiteY11" fmla="*/ 6311804 h 6661755"/>
                  <a:gd name="connsiteX12" fmla="*/ 1464756 w 6908262"/>
                  <a:gd name="connsiteY12" fmla="*/ 4997354 h 6661755"/>
                  <a:gd name="connsiteX13" fmla="*/ 226506 w 6908262"/>
                  <a:gd name="connsiteY13" fmla="*/ 4387754 h 6661755"/>
                  <a:gd name="connsiteX14" fmla="*/ 36006 w 6908262"/>
                  <a:gd name="connsiteY14" fmla="*/ 2978054 h 6661755"/>
                  <a:gd name="connsiteX15" fmla="*/ 340806 w 6908262"/>
                  <a:gd name="connsiteY15" fmla="*/ 1901729 h 6661755"/>
                  <a:gd name="connsiteX16" fmla="*/ 1083756 w 6908262"/>
                  <a:gd name="connsiteY16" fmla="*/ 1806480 h 6661755"/>
                  <a:gd name="connsiteX17" fmla="*/ 1674306 w 6908262"/>
                  <a:gd name="connsiteY17" fmla="*/ 1415954 h 6661755"/>
                  <a:gd name="connsiteX0" fmla="*/ 1533206 w 6767162"/>
                  <a:gd name="connsiteY0" fmla="*/ 1415954 h 6661755"/>
                  <a:gd name="connsiteX1" fmla="*/ 1733231 w 6767162"/>
                  <a:gd name="connsiteY1" fmla="*/ 777780 h 6661755"/>
                  <a:gd name="connsiteX2" fmla="*/ 1914206 w 6767162"/>
                  <a:gd name="connsiteY2" fmla="*/ 215804 h 6661755"/>
                  <a:gd name="connsiteX3" fmla="*/ 3247706 w 6767162"/>
                  <a:gd name="connsiteY3" fmla="*/ 6254 h 6661755"/>
                  <a:gd name="connsiteX4" fmla="*/ 4657406 w 6767162"/>
                  <a:gd name="connsiteY4" fmla="*/ 253904 h 6661755"/>
                  <a:gd name="connsiteX5" fmla="*/ 5404087 w 6767162"/>
                  <a:gd name="connsiteY5" fmla="*/ 794862 h 6661755"/>
                  <a:gd name="connsiteX6" fmla="*/ 5430527 w 6767162"/>
                  <a:gd name="connsiteY6" fmla="*/ 2169761 h 6661755"/>
                  <a:gd name="connsiteX7" fmla="*/ 6619556 w 6767162"/>
                  <a:gd name="connsiteY7" fmla="*/ 2882804 h 6661755"/>
                  <a:gd name="connsiteX8" fmla="*/ 6339005 w 6767162"/>
                  <a:gd name="connsiteY8" fmla="*/ 4765285 h 6661755"/>
                  <a:gd name="connsiteX9" fmla="*/ 4931035 w 6767162"/>
                  <a:gd name="connsiteY9" fmla="*/ 5113384 h 6661755"/>
                  <a:gd name="connsiteX10" fmla="*/ 4562156 w 6767162"/>
                  <a:gd name="connsiteY10" fmla="*/ 6273704 h 6661755"/>
                  <a:gd name="connsiteX11" fmla="*/ 1690804 w 6767162"/>
                  <a:gd name="connsiteY11" fmla="*/ 6311804 h 6661755"/>
                  <a:gd name="connsiteX12" fmla="*/ 1323656 w 6767162"/>
                  <a:gd name="connsiteY12" fmla="*/ 4997354 h 6661755"/>
                  <a:gd name="connsiteX13" fmla="*/ 85406 w 6767162"/>
                  <a:gd name="connsiteY13" fmla="*/ 4387754 h 6661755"/>
                  <a:gd name="connsiteX14" fmla="*/ 199706 w 6767162"/>
                  <a:gd name="connsiteY14" fmla="*/ 1901729 h 6661755"/>
                  <a:gd name="connsiteX15" fmla="*/ 942656 w 6767162"/>
                  <a:gd name="connsiteY15" fmla="*/ 1806480 h 6661755"/>
                  <a:gd name="connsiteX16" fmla="*/ 1533206 w 6767162"/>
                  <a:gd name="connsiteY16" fmla="*/ 1415954 h 6661755"/>
                  <a:gd name="connsiteX0" fmla="*/ 1686948 w 6920904"/>
                  <a:gd name="connsiteY0" fmla="*/ 1415954 h 6661755"/>
                  <a:gd name="connsiteX1" fmla="*/ 1886973 w 6920904"/>
                  <a:gd name="connsiteY1" fmla="*/ 777780 h 6661755"/>
                  <a:gd name="connsiteX2" fmla="*/ 2067948 w 6920904"/>
                  <a:gd name="connsiteY2" fmla="*/ 215804 h 6661755"/>
                  <a:gd name="connsiteX3" fmla="*/ 3401448 w 6920904"/>
                  <a:gd name="connsiteY3" fmla="*/ 6254 h 6661755"/>
                  <a:gd name="connsiteX4" fmla="*/ 4811148 w 6920904"/>
                  <a:gd name="connsiteY4" fmla="*/ 253904 h 6661755"/>
                  <a:gd name="connsiteX5" fmla="*/ 5557829 w 6920904"/>
                  <a:gd name="connsiteY5" fmla="*/ 794862 h 6661755"/>
                  <a:gd name="connsiteX6" fmla="*/ 5584269 w 6920904"/>
                  <a:gd name="connsiteY6" fmla="*/ 2169761 h 6661755"/>
                  <a:gd name="connsiteX7" fmla="*/ 6773298 w 6920904"/>
                  <a:gd name="connsiteY7" fmla="*/ 2882804 h 6661755"/>
                  <a:gd name="connsiteX8" fmla="*/ 6492747 w 6920904"/>
                  <a:gd name="connsiteY8" fmla="*/ 4765285 h 6661755"/>
                  <a:gd name="connsiteX9" fmla="*/ 5084777 w 6920904"/>
                  <a:gd name="connsiteY9" fmla="*/ 5113384 h 6661755"/>
                  <a:gd name="connsiteX10" fmla="*/ 4715898 w 6920904"/>
                  <a:gd name="connsiteY10" fmla="*/ 6273704 h 6661755"/>
                  <a:gd name="connsiteX11" fmla="*/ 1844546 w 6920904"/>
                  <a:gd name="connsiteY11" fmla="*/ 6311804 h 6661755"/>
                  <a:gd name="connsiteX12" fmla="*/ 1477398 w 6920904"/>
                  <a:gd name="connsiteY12" fmla="*/ 4997354 h 6661755"/>
                  <a:gd name="connsiteX13" fmla="*/ 239148 w 6920904"/>
                  <a:gd name="connsiteY13" fmla="*/ 4387754 h 6661755"/>
                  <a:gd name="connsiteX14" fmla="*/ 353448 w 6920904"/>
                  <a:gd name="connsiteY14" fmla="*/ 1901729 h 6661755"/>
                  <a:gd name="connsiteX15" fmla="*/ 1096398 w 6920904"/>
                  <a:gd name="connsiteY15" fmla="*/ 1806480 h 6661755"/>
                  <a:gd name="connsiteX16" fmla="*/ 1686948 w 6920904"/>
                  <a:gd name="connsiteY16" fmla="*/ 1415954 h 6661755"/>
                  <a:gd name="connsiteX0" fmla="*/ 1725989 w 6959945"/>
                  <a:gd name="connsiteY0" fmla="*/ 1415954 h 6661755"/>
                  <a:gd name="connsiteX1" fmla="*/ 1926014 w 6959945"/>
                  <a:gd name="connsiteY1" fmla="*/ 777780 h 6661755"/>
                  <a:gd name="connsiteX2" fmla="*/ 2106989 w 6959945"/>
                  <a:gd name="connsiteY2" fmla="*/ 215804 h 6661755"/>
                  <a:gd name="connsiteX3" fmla="*/ 3440489 w 6959945"/>
                  <a:gd name="connsiteY3" fmla="*/ 6254 h 6661755"/>
                  <a:gd name="connsiteX4" fmla="*/ 4850189 w 6959945"/>
                  <a:gd name="connsiteY4" fmla="*/ 253904 h 6661755"/>
                  <a:gd name="connsiteX5" fmla="*/ 5596870 w 6959945"/>
                  <a:gd name="connsiteY5" fmla="*/ 794862 h 6661755"/>
                  <a:gd name="connsiteX6" fmla="*/ 5623310 w 6959945"/>
                  <a:gd name="connsiteY6" fmla="*/ 2169761 h 6661755"/>
                  <a:gd name="connsiteX7" fmla="*/ 6812339 w 6959945"/>
                  <a:gd name="connsiteY7" fmla="*/ 2882804 h 6661755"/>
                  <a:gd name="connsiteX8" fmla="*/ 6531788 w 6959945"/>
                  <a:gd name="connsiteY8" fmla="*/ 4765285 h 6661755"/>
                  <a:gd name="connsiteX9" fmla="*/ 5123818 w 6959945"/>
                  <a:gd name="connsiteY9" fmla="*/ 5113384 h 6661755"/>
                  <a:gd name="connsiteX10" fmla="*/ 4754939 w 6959945"/>
                  <a:gd name="connsiteY10" fmla="*/ 6273704 h 6661755"/>
                  <a:gd name="connsiteX11" fmla="*/ 1883587 w 6959945"/>
                  <a:gd name="connsiteY11" fmla="*/ 6311804 h 6661755"/>
                  <a:gd name="connsiteX12" fmla="*/ 1516439 w 6959945"/>
                  <a:gd name="connsiteY12" fmla="*/ 4997354 h 6661755"/>
                  <a:gd name="connsiteX13" fmla="*/ 278189 w 6959945"/>
                  <a:gd name="connsiteY13" fmla="*/ 4387754 h 6661755"/>
                  <a:gd name="connsiteX14" fmla="*/ 392489 w 6959945"/>
                  <a:gd name="connsiteY14" fmla="*/ 1901729 h 6661755"/>
                  <a:gd name="connsiteX15" fmla="*/ 1135439 w 6959945"/>
                  <a:gd name="connsiteY15" fmla="*/ 1806480 h 6661755"/>
                  <a:gd name="connsiteX16" fmla="*/ 1725989 w 6959945"/>
                  <a:gd name="connsiteY16" fmla="*/ 1415954 h 6661755"/>
                  <a:gd name="connsiteX0" fmla="*/ 1725989 w 6959945"/>
                  <a:gd name="connsiteY0" fmla="*/ 1415954 h 6661755"/>
                  <a:gd name="connsiteX1" fmla="*/ 1926014 w 6959945"/>
                  <a:gd name="connsiteY1" fmla="*/ 777780 h 6661755"/>
                  <a:gd name="connsiteX2" fmla="*/ 2106989 w 6959945"/>
                  <a:gd name="connsiteY2" fmla="*/ 215804 h 6661755"/>
                  <a:gd name="connsiteX3" fmla="*/ 3440489 w 6959945"/>
                  <a:gd name="connsiteY3" fmla="*/ 6254 h 6661755"/>
                  <a:gd name="connsiteX4" fmla="*/ 4850189 w 6959945"/>
                  <a:gd name="connsiteY4" fmla="*/ 253904 h 6661755"/>
                  <a:gd name="connsiteX5" fmla="*/ 5596870 w 6959945"/>
                  <a:gd name="connsiteY5" fmla="*/ 794862 h 6661755"/>
                  <a:gd name="connsiteX6" fmla="*/ 5623310 w 6959945"/>
                  <a:gd name="connsiteY6" fmla="*/ 2169761 h 6661755"/>
                  <a:gd name="connsiteX7" fmla="*/ 6812339 w 6959945"/>
                  <a:gd name="connsiteY7" fmla="*/ 2882804 h 6661755"/>
                  <a:gd name="connsiteX8" fmla="*/ 6531788 w 6959945"/>
                  <a:gd name="connsiteY8" fmla="*/ 4765285 h 6661755"/>
                  <a:gd name="connsiteX9" fmla="*/ 5123818 w 6959945"/>
                  <a:gd name="connsiteY9" fmla="*/ 5113384 h 6661755"/>
                  <a:gd name="connsiteX10" fmla="*/ 4754939 w 6959945"/>
                  <a:gd name="connsiteY10" fmla="*/ 6273704 h 6661755"/>
                  <a:gd name="connsiteX11" fmla="*/ 1883587 w 6959945"/>
                  <a:gd name="connsiteY11" fmla="*/ 6311804 h 6661755"/>
                  <a:gd name="connsiteX12" fmla="*/ 1516439 w 6959945"/>
                  <a:gd name="connsiteY12" fmla="*/ 4997354 h 6661755"/>
                  <a:gd name="connsiteX13" fmla="*/ 278189 w 6959945"/>
                  <a:gd name="connsiteY13" fmla="*/ 4387754 h 6661755"/>
                  <a:gd name="connsiteX14" fmla="*/ 392489 w 6959945"/>
                  <a:gd name="connsiteY14" fmla="*/ 1901729 h 6661755"/>
                  <a:gd name="connsiteX15" fmla="*/ 1135439 w 6959945"/>
                  <a:gd name="connsiteY15" fmla="*/ 1806480 h 6661755"/>
                  <a:gd name="connsiteX16" fmla="*/ 1725989 w 6959945"/>
                  <a:gd name="connsiteY16" fmla="*/ 1415954 h 6661755"/>
                  <a:gd name="connsiteX0" fmla="*/ 1725989 w 6959945"/>
                  <a:gd name="connsiteY0" fmla="*/ 1415954 h 6661755"/>
                  <a:gd name="connsiteX1" fmla="*/ 1926014 w 6959945"/>
                  <a:gd name="connsiteY1" fmla="*/ 777780 h 6661755"/>
                  <a:gd name="connsiteX2" fmla="*/ 2106989 w 6959945"/>
                  <a:gd name="connsiteY2" fmla="*/ 215804 h 6661755"/>
                  <a:gd name="connsiteX3" fmla="*/ 3440489 w 6959945"/>
                  <a:gd name="connsiteY3" fmla="*/ 6254 h 6661755"/>
                  <a:gd name="connsiteX4" fmla="*/ 4850189 w 6959945"/>
                  <a:gd name="connsiteY4" fmla="*/ 253904 h 6661755"/>
                  <a:gd name="connsiteX5" fmla="*/ 5596870 w 6959945"/>
                  <a:gd name="connsiteY5" fmla="*/ 794862 h 6661755"/>
                  <a:gd name="connsiteX6" fmla="*/ 5623310 w 6959945"/>
                  <a:gd name="connsiteY6" fmla="*/ 2169761 h 6661755"/>
                  <a:gd name="connsiteX7" fmla="*/ 6812339 w 6959945"/>
                  <a:gd name="connsiteY7" fmla="*/ 2882804 h 6661755"/>
                  <a:gd name="connsiteX8" fmla="*/ 6531788 w 6959945"/>
                  <a:gd name="connsiteY8" fmla="*/ 4765285 h 6661755"/>
                  <a:gd name="connsiteX9" fmla="*/ 5123818 w 6959945"/>
                  <a:gd name="connsiteY9" fmla="*/ 5113384 h 6661755"/>
                  <a:gd name="connsiteX10" fmla="*/ 4754939 w 6959945"/>
                  <a:gd name="connsiteY10" fmla="*/ 6273704 h 6661755"/>
                  <a:gd name="connsiteX11" fmla="*/ 1883587 w 6959945"/>
                  <a:gd name="connsiteY11" fmla="*/ 6311804 h 6661755"/>
                  <a:gd name="connsiteX12" fmla="*/ 1516439 w 6959945"/>
                  <a:gd name="connsiteY12" fmla="*/ 4997354 h 6661755"/>
                  <a:gd name="connsiteX13" fmla="*/ 278189 w 6959945"/>
                  <a:gd name="connsiteY13" fmla="*/ 4387754 h 6661755"/>
                  <a:gd name="connsiteX14" fmla="*/ 392489 w 6959945"/>
                  <a:gd name="connsiteY14" fmla="*/ 1901729 h 6661755"/>
                  <a:gd name="connsiteX15" fmla="*/ 1135439 w 6959945"/>
                  <a:gd name="connsiteY15" fmla="*/ 1806480 h 6661755"/>
                  <a:gd name="connsiteX16" fmla="*/ 1725989 w 6959945"/>
                  <a:gd name="connsiteY16" fmla="*/ 1415954 h 6661755"/>
                  <a:gd name="connsiteX0" fmla="*/ 1725989 w 6959945"/>
                  <a:gd name="connsiteY0" fmla="*/ 1415954 h 6661755"/>
                  <a:gd name="connsiteX1" fmla="*/ 1926014 w 6959945"/>
                  <a:gd name="connsiteY1" fmla="*/ 777780 h 6661755"/>
                  <a:gd name="connsiteX2" fmla="*/ 2106989 w 6959945"/>
                  <a:gd name="connsiteY2" fmla="*/ 215804 h 6661755"/>
                  <a:gd name="connsiteX3" fmla="*/ 3440489 w 6959945"/>
                  <a:gd name="connsiteY3" fmla="*/ 6254 h 6661755"/>
                  <a:gd name="connsiteX4" fmla="*/ 4850189 w 6959945"/>
                  <a:gd name="connsiteY4" fmla="*/ 253904 h 6661755"/>
                  <a:gd name="connsiteX5" fmla="*/ 5596870 w 6959945"/>
                  <a:gd name="connsiteY5" fmla="*/ 794862 h 6661755"/>
                  <a:gd name="connsiteX6" fmla="*/ 5623310 w 6959945"/>
                  <a:gd name="connsiteY6" fmla="*/ 2169761 h 6661755"/>
                  <a:gd name="connsiteX7" fmla="*/ 6812339 w 6959945"/>
                  <a:gd name="connsiteY7" fmla="*/ 2882804 h 6661755"/>
                  <a:gd name="connsiteX8" fmla="*/ 6531788 w 6959945"/>
                  <a:gd name="connsiteY8" fmla="*/ 4765285 h 6661755"/>
                  <a:gd name="connsiteX9" fmla="*/ 5123818 w 6959945"/>
                  <a:gd name="connsiteY9" fmla="*/ 5113384 h 6661755"/>
                  <a:gd name="connsiteX10" fmla="*/ 4754939 w 6959945"/>
                  <a:gd name="connsiteY10" fmla="*/ 6273704 h 6661755"/>
                  <a:gd name="connsiteX11" fmla="*/ 1883587 w 6959945"/>
                  <a:gd name="connsiteY11" fmla="*/ 6311804 h 6661755"/>
                  <a:gd name="connsiteX12" fmla="*/ 1516439 w 6959945"/>
                  <a:gd name="connsiteY12" fmla="*/ 4997354 h 6661755"/>
                  <a:gd name="connsiteX13" fmla="*/ 278189 w 6959945"/>
                  <a:gd name="connsiteY13" fmla="*/ 4387754 h 6661755"/>
                  <a:gd name="connsiteX14" fmla="*/ 392489 w 6959945"/>
                  <a:gd name="connsiteY14" fmla="*/ 1901729 h 6661755"/>
                  <a:gd name="connsiteX15" fmla="*/ 1135439 w 6959945"/>
                  <a:gd name="connsiteY15" fmla="*/ 1806480 h 6661755"/>
                  <a:gd name="connsiteX16" fmla="*/ 1725989 w 6959945"/>
                  <a:gd name="connsiteY16" fmla="*/ 1415954 h 6661755"/>
                  <a:gd name="connsiteX0" fmla="*/ 1710085 w 6944041"/>
                  <a:gd name="connsiteY0" fmla="*/ 1415954 h 6661755"/>
                  <a:gd name="connsiteX1" fmla="*/ 1910110 w 6944041"/>
                  <a:gd name="connsiteY1" fmla="*/ 777780 h 6661755"/>
                  <a:gd name="connsiteX2" fmla="*/ 2091085 w 6944041"/>
                  <a:gd name="connsiteY2" fmla="*/ 215804 h 6661755"/>
                  <a:gd name="connsiteX3" fmla="*/ 3424585 w 6944041"/>
                  <a:gd name="connsiteY3" fmla="*/ 6254 h 6661755"/>
                  <a:gd name="connsiteX4" fmla="*/ 4834285 w 6944041"/>
                  <a:gd name="connsiteY4" fmla="*/ 253904 h 6661755"/>
                  <a:gd name="connsiteX5" fmla="*/ 5580966 w 6944041"/>
                  <a:gd name="connsiteY5" fmla="*/ 794862 h 6661755"/>
                  <a:gd name="connsiteX6" fmla="*/ 5607406 w 6944041"/>
                  <a:gd name="connsiteY6" fmla="*/ 2169761 h 6661755"/>
                  <a:gd name="connsiteX7" fmla="*/ 6796435 w 6944041"/>
                  <a:gd name="connsiteY7" fmla="*/ 2882804 h 6661755"/>
                  <a:gd name="connsiteX8" fmla="*/ 6515884 w 6944041"/>
                  <a:gd name="connsiteY8" fmla="*/ 4765285 h 6661755"/>
                  <a:gd name="connsiteX9" fmla="*/ 5107914 w 6944041"/>
                  <a:gd name="connsiteY9" fmla="*/ 5113384 h 6661755"/>
                  <a:gd name="connsiteX10" fmla="*/ 4739035 w 6944041"/>
                  <a:gd name="connsiteY10" fmla="*/ 6273704 h 6661755"/>
                  <a:gd name="connsiteX11" fmla="*/ 1867683 w 6944041"/>
                  <a:gd name="connsiteY11" fmla="*/ 6311804 h 6661755"/>
                  <a:gd name="connsiteX12" fmla="*/ 1500535 w 6944041"/>
                  <a:gd name="connsiteY12" fmla="*/ 4997354 h 6661755"/>
                  <a:gd name="connsiteX13" fmla="*/ 296923 w 6944041"/>
                  <a:gd name="connsiteY13" fmla="*/ 4344457 h 6661755"/>
                  <a:gd name="connsiteX14" fmla="*/ 376585 w 6944041"/>
                  <a:gd name="connsiteY14" fmla="*/ 1901729 h 6661755"/>
                  <a:gd name="connsiteX15" fmla="*/ 1119535 w 6944041"/>
                  <a:gd name="connsiteY15" fmla="*/ 1806480 h 6661755"/>
                  <a:gd name="connsiteX16" fmla="*/ 1710085 w 6944041"/>
                  <a:gd name="connsiteY16" fmla="*/ 1415954 h 6661755"/>
                  <a:gd name="connsiteX0" fmla="*/ 1744099 w 6978055"/>
                  <a:gd name="connsiteY0" fmla="*/ 1415954 h 6661755"/>
                  <a:gd name="connsiteX1" fmla="*/ 1944124 w 6978055"/>
                  <a:gd name="connsiteY1" fmla="*/ 777780 h 6661755"/>
                  <a:gd name="connsiteX2" fmla="*/ 2125099 w 6978055"/>
                  <a:gd name="connsiteY2" fmla="*/ 215804 h 6661755"/>
                  <a:gd name="connsiteX3" fmla="*/ 3458599 w 6978055"/>
                  <a:gd name="connsiteY3" fmla="*/ 6254 h 6661755"/>
                  <a:gd name="connsiteX4" fmla="*/ 4868299 w 6978055"/>
                  <a:gd name="connsiteY4" fmla="*/ 253904 h 6661755"/>
                  <a:gd name="connsiteX5" fmla="*/ 5614980 w 6978055"/>
                  <a:gd name="connsiteY5" fmla="*/ 794862 h 6661755"/>
                  <a:gd name="connsiteX6" fmla="*/ 5641420 w 6978055"/>
                  <a:gd name="connsiteY6" fmla="*/ 2169761 h 6661755"/>
                  <a:gd name="connsiteX7" fmla="*/ 6830449 w 6978055"/>
                  <a:gd name="connsiteY7" fmla="*/ 2882804 h 6661755"/>
                  <a:gd name="connsiteX8" fmla="*/ 6549898 w 6978055"/>
                  <a:gd name="connsiteY8" fmla="*/ 4765285 h 6661755"/>
                  <a:gd name="connsiteX9" fmla="*/ 5141928 w 6978055"/>
                  <a:gd name="connsiteY9" fmla="*/ 5113384 h 6661755"/>
                  <a:gd name="connsiteX10" fmla="*/ 4773049 w 6978055"/>
                  <a:gd name="connsiteY10" fmla="*/ 6273704 h 6661755"/>
                  <a:gd name="connsiteX11" fmla="*/ 1901697 w 6978055"/>
                  <a:gd name="connsiteY11" fmla="*/ 6311804 h 6661755"/>
                  <a:gd name="connsiteX12" fmla="*/ 1534549 w 6978055"/>
                  <a:gd name="connsiteY12" fmla="*/ 4997354 h 6661755"/>
                  <a:gd name="connsiteX13" fmla="*/ 330937 w 6978055"/>
                  <a:gd name="connsiteY13" fmla="*/ 4344457 h 6661755"/>
                  <a:gd name="connsiteX14" fmla="*/ 410599 w 6978055"/>
                  <a:gd name="connsiteY14" fmla="*/ 1901729 h 6661755"/>
                  <a:gd name="connsiteX15" fmla="*/ 1153549 w 6978055"/>
                  <a:gd name="connsiteY15" fmla="*/ 1806480 h 6661755"/>
                  <a:gd name="connsiteX16" fmla="*/ 1744099 w 6978055"/>
                  <a:gd name="connsiteY16" fmla="*/ 1415954 h 6661755"/>
                  <a:gd name="connsiteX0" fmla="*/ 1744099 w 6978055"/>
                  <a:gd name="connsiteY0" fmla="*/ 1415954 h 6661755"/>
                  <a:gd name="connsiteX1" fmla="*/ 1944124 w 6978055"/>
                  <a:gd name="connsiteY1" fmla="*/ 777780 h 6661755"/>
                  <a:gd name="connsiteX2" fmla="*/ 2125099 w 6978055"/>
                  <a:gd name="connsiteY2" fmla="*/ 215804 h 6661755"/>
                  <a:gd name="connsiteX3" fmla="*/ 3458599 w 6978055"/>
                  <a:gd name="connsiteY3" fmla="*/ 6254 h 6661755"/>
                  <a:gd name="connsiteX4" fmla="*/ 4868299 w 6978055"/>
                  <a:gd name="connsiteY4" fmla="*/ 253904 h 6661755"/>
                  <a:gd name="connsiteX5" fmla="*/ 5614980 w 6978055"/>
                  <a:gd name="connsiteY5" fmla="*/ 794862 h 6661755"/>
                  <a:gd name="connsiteX6" fmla="*/ 5641420 w 6978055"/>
                  <a:gd name="connsiteY6" fmla="*/ 2169761 h 6661755"/>
                  <a:gd name="connsiteX7" fmla="*/ 6830449 w 6978055"/>
                  <a:gd name="connsiteY7" fmla="*/ 2882804 h 6661755"/>
                  <a:gd name="connsiteX8" fmla="*/ 6549898 w 6978055"/>
                  <a:gd name="connsiteY8" fmla="*/ 4765285 h 6661755"/>
                  <a:gd name="connsiteX9" fmla="*/ 5141928 w 6978055"/>
                  <a:gd name="connsiteY9" fmla="*/ 5113384 h 6661755"/>
                  <a:gd name="connsiteX10" fmla="*/ 4773049 w 6978055"/>
                  <a:gd name="connsiteY10" fmla="*/ 6273704 h 6661755"/>
                  <a:gd name="connsiteX11" fmla="*/ 1901697 w 6978055"/>
                  <a:gd name="connsiteY11" fmla="*/ 6311804 h 6661755"/>
                  <a:gd name="connsiteX12" fmla="*/ 1534549 w 6978055"/>
                  <a:gd name="connsiteY12" fmla="*/ 4997354 h 6661755"/>
                  <a:gd name="connsiteX13" fmla="*/ 330937 w 6978055"/>
                  <a:gd name="connsiteY13" fmla="*/ 4344457 h 6661755"/>
                  <a:gd name="connsiteX14" fmla="*/ 410599 w 6978055"/>
                  <a:gd name="connsiteY14" fmla="*/ 1901729 h 6661755"/>
                  <a:gd name="connsiteX15" fmla="*/ 1153549 w 6978055"/>
                  <a:gd name="connsiteY15" fmla="*/ 1806480 h 6661755"/>
                  <a:gd name="connsiteX16" fmla="*/ 1744099 w 6978055"/>
                  <a:gd name="connsiteY16" fmla="*/ 1415954 h 6661755"/>
                  <a:gd name="connsiteX0" fmla="*/ 1730969 w 6964925"/>
                  <a:gd name="connsiteY0" fmla="*/ 1415954 h 6661755"/>
                  <a:gd name="connsiteX1" fmla="*/ 1930994 w 6964925"/>
                  <a:gd name="connsiteY1" fmla="*/ 777780 h 6661755"/>
                  <a:gd name="connsiteX2" fmla="*/ 2111969 w 6964925"/>
                  <a:gd name="connsiteY2" fmla="*/ 215804 h 6661755"/>
                  <a:gd name="connsiteX3" fmla="*/ 3445469 w 6964925"/>
                  <a:gd name="connsiteY3" fmla="*/ 6254 h 6661755"/>
                  <a:gd name="connsiteX4" fmla="*/ 4855169 w 6964925"/>
                  <a:gd name="connsiteY4" fmla="*/ 253904 h 6661755"/>
                  <a:gd name="connsiteX5" fmla="*/ 5601850 w 6964925"/>
                  <a:gd name="connsiteY5" fmla="*/ 794862 h 6661755"/>
                  <a:gd name="connsiteX6" fmla="*/ 5628290 w 6964925"/>
                  <a:gd name="connsiteY6" fmla="*/ 2169761 h 6661755"/>
                  <a:gd name="connsiteX7" fmla="*/ 6817319 w 6964925"/>
                  <a:gd name="connsiteY7" fmla="*/ 2882804 h 6661755"/>
                  <a:gd name="connsiteX8" fmla="*/ 6536768 w 6964925"/>
                  <a:gd name="connsiteY8" fmla="*/ 4765285 h 6661755"/>
                  <a:gd name="connsiteX9" fmla="*/ 5128798 w 6964925"/>
                  <a:gd name="connsiteY9" fmla="*/ 5113384 h 6661755"/>
                  <a:gd name="connsiteX10" fmla="*/ 4759919 w 6964925"/>
                  <a:gd name="connsiteY10" fmla="*/ 6273704 h 6661755"/>
                  <a:gd name="connsiteX11" fmla="*/ 1888567 w 6964925"/>
                  <a:gd name="connsiteY11" fmla="*/ 6311804 h 6661755"/>
                  <a:gd name="connsiteX12" fmla="*/ 1521419 w 6964925"/>
                  <a:gd name="connsiteY12" fmla="*/ 4997354 h 6661755"/>
                  <a:gd name="connsiteX13" fmla="*/ 317807 w 6964925"/>
                  <a:gd name="connsiteY13" fmla="*/ 4344457 h 6661755"/>
                  <a:gd name="connsiteX14" fmla="*/ 397469 w 6964925"/>
                  <a:gd name="connsiteY14" fmla="*/ 1901729 h 6661755"/>
                  <a:gd name="connsiteX15" fmla="*/ 1140419 w 6964925"/>
                  <a:gd name="connsiteY15" fmla="*/ 1806480 h 6661755"/>
                  <a:gd name="connsiteX16" fmla="*/ 1730969 w 6964925"/>
                  <a:gd name="connsiteY16" fmla="*/ 1415954 h 6661755"/>
                  <a:gd name="connsiteX0" fmla="*/ 1730969 w 6964925"/>
                  <a:gd name="connsiteY0" fmla="*/ 1415954 h 6661755"/>
                  <a:gd name="connsiteX1" fmla="*/ 1930994 w 6964925"/>
                  <a:gd name="connsiteY1" fmla="*/ 777780 h 6661755"/>
                  <a:gd name="connsiteX2" fmla="*/ 2111969 w 6964925"/>
                  <a:gd name="connsiteY2" fmla="*/ 215804 h 6661755"/>
                  <a:gd name="connsiteX3" fmla="*/ 3445469 w 6964925"/>
                  <a:gd name="connsiteY3" fmla="*/ 6254 h 6661755"/>
                  <a:gd name="connsiteX4" fmla="*/ 4855169 w 6964925"/>
                  <a:gd name="connsiteY4" fmla="*/ 253904 h 6661755"/>
                  <a:gd name="connsiteX5" fmla="*/ 5601850 w 6964925"/>
                  <a:gd name="connsiteY5" fmla="*/ 794862 h 6661755"/>
                  <a:gd name="connsiteX6" fmla="*/ 5628290 w 6964925"/>
                  <a:gd name="connsiteY6" fmla="*/ 2169761 h 6661755"/>
                  <a:gd name="connsiteX7" fmla="*/ 6817319 w 6964925"/>
                  <a:gd name="connsiteY7" fmla="*/ 2882804 h 6661755"/>
                  <a:gd name="connsiteX8" fmla="*/ 6536768 w 6964925"/>
                  <a:gd name="connsiteY8" fmla="*/ 4765285 h 6661755"/>
                  <a:gd name="connsiteX9" fmla="*/ 5128798 w 6964925"/>
                  <a:gd name="connsiteY9" fmla="*/ 5113384 h 6661755"/>
                  <a:gd name="connsiteX10" fmla="*/ 4759919 w 6964925"/>
                  <a:gd name="connsiteY10" fmla="*/ 6273704 h 6661755"/>
                  <a:gd name="connsiteX11" fmla="*/ 1888567 w 6964925"/>
                  <a:gd name="connsiteY11" fmla="*/ 6311804 h 6661755"/>
                  <a:gd name="connsiteX12" fmla="*/ 1521419 w 6964925"/>
                  <a:gd name="connsiteY12" fmla="*/ 4997354 h 6661755"/>
                  <a:gd name="connsiteX13" fmla="*/ 317807 w 6964925"/>
                  <a:gd name="connsiteY13" fmla="*/ 4344457 h 6661755"/>
                  <a:gd name="connsiteX14" fmla="*/ 397469 w 6964925"/>
                  <a:gd name="connsiteY14" fmla="*/ 1901729 h 6661755"/>
                  <a:gd name="connsiteX15" fmla="*/ 1140419 w 6964925"/>
                  <a:gd name="connsiteY15" fmla="*/ 1806480 h 6661755"/>
                  <a:gd name="connsiteX16" fmla="*/ 1730969 w 6964925"/>
                  <a:gd name="connsiteY16" fmla="*/ 1415954 h 6661755"/>
                  <a:gd name="connsiteX0" fmla="*/ 1753419 w 6987375"/>
                  <a:gd name="connsiteY0" fmla="*/ 1415954 h 6661755"/>
                  <a:gd name="connsiteX1" fmla="*/ 1953444 w 6987375"/>
                  <a:gd name="connsiteY1" fmla="*/ 777780 h 6661755"/>
                  <a:gd name="connsiteX2" fmla="*/ 2134419 w 6987375"/>
                  <a:gd name="connsiteY2" fmla="*/ 215804 h 6661755"/>
                  <a:gd name="connsiteX3" fmla="*/ 3467919 w 6987375"/>
                  <a:gd name="connsiteY3" fmla="*/ 6254 h 6661755"/>
                  <a:gd name="connsiteX4" fmla="*/ 4877619 w 6987375"/>
                  <a:gd name="connsiteY4" fmla="*/ 253904 h 6661755"/>
                  <a:gd name="connsiteX5" fmla="*/ 5624300 w 6987375"/>
                  <a:gd name="connsiteY5" fmla="*/ 794862 h 6661755"/>
                  <a:gd name="connsiteX6" fmla="*/ 5650740 w 6987375"/>
                  <a:gd name="connsiteY6" fmla="*/ 2169761 h 6661755"/>
                  <a:gd name="connsiteX7" fmla="*/ 6839769 w 6987375"/>
                  <a:gd name="connsiteY7" fmla="*/ 2882804 h 6661755"/>
                  <a:gd name="connsiteX8" fmla="*/ 6559218 w 6987375"/>
                  <a:gd name="connsiteY8" fmla="*/ 4765285 h 6661755"/>
                  <a:gd name="connsiteX9" fmla="*/ 5151248 w 6987375"/>
                  <a:gd name="connsiteY9" fmla="*/ 5113384 h 6661755"/>
                  <a:gd name="connsiteX10" fmla="*/ 4782369 w 6987375"/>
                  <a:gd name="connsiteY10" fmla="*/ 6273704 h 6661755"/>
                  <a:gd name="connsiteX11" fmla="*/ 1911017 w 6987375"/>
                  <a:gd name="connsiteY11" fmla="*/ 6311804 h 6661755"/>
                  <a:gd name="connsiteX12" fmla="*/ 1543869 w 6987375"/>
                  <a:gd name="connsiteY12" fmla="*/ 4997354 h 6661755"/>
                  <a:gd name="connsiteX13" fmla="*/ 340257 w 6987375"/>
                  <a:gd name="connsiteY13" fmla="*/ 4344457 h 6661755"/>
                  <a:gd name="connsiteX14" fmla="*/ 376619 w 6987375"/>
                  <a:gd name="connsiteY14" fmla="*/ 1953686 h 6661755"/>
                  <a:gd name="connsiteX15" fmla="*/ 1162869 w 6987375"/>
                  <a:gd name="connsiteY15" fmla="*/ 1806480 h 6661755"/>
                  <a:gd name="connsiteX16" fmla="*/ 1753419 w 6987375"/>
                  <a:gd name="connsiteY16" fmla="*/ 1415954 h 6661755"/>
                  <a:gd name="connsiteX0" fmla="*/ 1753419 w 6987375"/>
                  <a:gd name="connsiteY0" fmla="*/ 1415954 h 6661755"/>
                  <a:gd name="connsiteX1" fmla="*/ 1953444 w 6987375"/>
                  <a:gd name="connsiteY1" fmla="*/ 777780 h 6661755"/>
                  <a:gd name="connsiteX2" fmla="*/ 2134419 w 6987375"/>
                  <a:gd name="connsiteY2" fmla="*/ 215804 h 6661755"/>
                  <a:gd name="connsiteX3" fmla="*/ 3467919 w 6987375"/>
                  <a:gd name="connsiteY3" fmla="*/ 6254 h 6661755"/>
                  <a:gd name="connsiteX4" fmla="*/ 4877619 w 6987375"/>
                  <a:gd name="connsiteY4" fmla="*/ 253904 h 6661755"/>
                  <a:gd name="connsiteX5" fmla="*/ 5624300 w 6987375"/>
                  <a:gd name="connsiteY5" fmla="*/ 794862 h 6661755"/>
                  <a:gd name="connsiteX6" fmla="*/ 5650740 w 6987375"/>
                  <a:gd name="connsiteY6" fmla="*/ 2169761 h 6661755"/>
                  <a:gd name="connsiteX7" fmla="*/ 6839769 w 6987375"/>
                  <a:gd name="connsiteY7" fmla="*/ 2882804 h 6661755"/>
                  <a:gd name="connsiteX8" fmla="*/ 6559218 w 6987375"/>
                  <a:gd name="connsiteY8" fmla="*/ 4765285 h 6661755"/>
                  <a:gd name="connsiteX9" fmla="*/ 5151248 w 6987375"/>
                  <a:gd name="connsiteY9" fmla="*/ 5113384 h 6661755"/>
                  <a:gd name="connsiteX10" fmla="*/ 4782369 w 6987375"/>
                  <a:gd name="connsiteY10" fmla="*/ 6273704 h 6661755"/>
                  <a:gd name="connsiteX11" fmla="*/ 1911017 w 6987375"/>
                  <a:gd name="connsiteY11" fmla="*/ 6311804 h 6661755"/>
                  <a:gd name="connsiteX12" fmla="*/ 1543869 w 6987375"/>
                  <a:gd name="connsiteY12" fmla="*/ 4997354 h 6661755"/>
                  <a:gd name="connsiteX13" fmla="*/ 340257 w 6987375"/>
                  <a:gd name="connsiteY13" fmla="*/ 4344457 h 6661755"/>
                  <a:gd name="connsiteX14" fmla="*/ 376619 w 6987375"/>
                  <a:gd name="connsiteY14" fmla="*/ 1953686 h 6661755"/>
                  <a:gd name="connsiteX15" fmla="*/ 1162869 w 6987375"/>
                  <a:gd name="connsiteY15" fmla="*/ 1806480 h 6661755"/>
                  <a:gd name="connsiteX16" fmla="*/ 1753419 w 6987375"/>
                  <a:gd name="connsiteY16" fmla="*/ 1415954 h 6661755"/>
                  <a:gd name="connsiteX0" fmla="*/ 1753419 w 6987375"/>
                  <a:gd name="connsiteY0" fmla="*/ 1415954 h 6661755"/>
                  <a:gd name="connsiteX1" fmla="*/ 1953444 w 6987375"/>
                  <a:gd name="connsiteY1" fmla="*/ 777780 h 6661755"/>
                  <a:gd name="connsiteX2" fmla="*/ 2134419 w 6987375"/>
                  <a:gd name="connsiteY2" fmla="*/ 215804 h 6661755"/>
                  <a:gd name="connsiteX3" fmla="*/ 3467919 w 6987375"/>
                  <a:gd name="connsiteY3" fmla="*/ 6254 h 6661755"/>
                  <a:gd name="connsiteX4" fmla="*/ 4877619 w 6987375"/>
                  <a:gd name="connsiteY4" fmla="*/ 253904 h 6661755"/>
                  <a:gd name="connsiteX5" fmla="*/ 5624300 w 6987375"/>
                  <a:gd name="connsiteY5" fmla="*/ 794862 h 6661755"/>
                  <a:gd name="connsiteX6" fmla="*/ 5650740 w 6987375"/>
                  <a:gd name="connsiteY6" fmla="*/ 2169761 h 6661755"/>
                  <a:gd name="connsiteX7" fmla="*/ 6839769 w 6987375"/>
                  <a:gd name="connsiteY7" fmla="*/ 2882804 h 6661755"/>
                  <a:gd name="connsiteX8" fmla="*/ 6559218 w 6987375"/>
                  <a:gd name="connsiteY8" fmla="*/ 4765285 h 6661755"/>
                  <a:gd name="connsiteX9" fmla="*/ 5151248 w 6987375"/>
                  <a:gd name="connsiteY9" fmla="*/ 5113384 h 6661755"/>
                  <a:gd name="connsiteX10" fmla="*/ 4782369 w 6987375"/>
                  <a:gd name="connsiteY10" fmla="*/ 6273704 h 6661755"/>
                  <a:gd name="connsiteX11" fmla="*/ 1911017 w 6987375"/>
                  <a:gd name="connsiteY11" fmla="*/ 6311804 h 6661755"/>
                  <a:gd name="connsiteX12" fmla="*/ 1543869 w 6987375"/>
                  <a:gd name="connsiteY12" fmla="*/ 4997354 h 6661755"/>
                  <a:gd name="connsiteX13" fmla="*/ 340257 w 6987375"/>
                  <a:gd name="connsiteY13" fmla="*/ 4344457 h 6661755"/>
                  <a:gd name="connsiteX14" fmla="*/ 376619 w 6987375"/>
                  <a:gd name="connsiteY14" fmla="*/ 1953686 h 6661755"/>
                  <a:gd name="connsiteX15" fmla="*/ 1162869 w 6987375"/>
                  <a:gd name="connsiteY15" fmla="*/ 1806480 h 6661755"/>
                  <a:gd name="connsiteX16" fmla="*/ 1753419 w 6987375"/>
                  <a:gd name="connsiteY16" fmla="*/ 1415954 h 6661755"/>
                  <a:gd name="connsiteX0" fmla="*/ 1753419 w 6987375"/>
                  <a:gd name="connsiteY0" fmla="*/ 1415954 h 6661755"/>
                  <a:gd name="connsiteX1" fmla="*/ 1953444 w 6987375"/>
                  <a:gd name="connsiteY1" fmla="*/ 777780 h 6661755"/>
                  <a:gd name="connsiteX2" fmla="*/ 2134419 w 6987375"/>
                  <a:gd name="connsiteY2" fmla="*/ 215804 h 6661755"/>
                  <a:gd name="connsiteX3" fmla="*/ 3467919 w 6987375"/>
                  <a:gd name="connsiteY3" fmla="*/ 6254 h 6661755"/>
                  <a:gd name="connsiteX4" fmla="*/ 4877619 w 6987375"/>
                  <a:gd name="connsiteY4" fmla="*/ 253904 h 6661755"/>
                  <a:gd name="connsiteX5" fmla="*/ 5624300 w 6987375"/>
                  <a:gd name="connsiteY5" fmla="*/ 794862 h 6661755"/>
                  <a:gd name="connsiteX6" fmla="*/ 5650740 w 6987375"/>
                  <a:gd name="connsiteY6" fmla="*/ 2169761 h 6661755"/>
                  <a:gd name="connsiteX7" fmla="*/ 6839769 w 6987375"/>
                  <a:gd name="connsiteY7" fmla="*/ 2882804 h 6661755"/>
                  <a:gd name="connsiteX8" fmla="*/ 6559218 w 6987375"/>
                  <a:gd name="connsiteY8" fmla="*/ 4765285 h 6661755"/>
                  <a:gd name="connsiteX9" fmla="*/ 5151248 w 6987375"/>
                  <a:gd name="connsiteY9" fmla="*/ 5113384 h 6661755"/>
                  <a:gd name="connsiteX10" fmla="*/ 4782369 w 6987375"/>
                  <a:gd name="connsiteY10" fmla="*/ 6273704 h 6661755"/>
                  <a:gd name="connsiteX11" fmla="*/ 1911017 w 6987375"/>
                  <a:gd name="connsiteY11" fmla="*/ 6311804 h 6661755"/>
                  <a:gd name="connsiteX12" fmla="*/ 1543869 w 6987375"/>
                  <a:gd name="connsiteY12" fmla="*/ 4997354 h 6661755"/>
                  <a:gd name="connsiteX13" fmla="*/ 340257 w 6987375"/>
                  <a:gd name="connsiteY13" fmla="*/ 4344457 h 6661755"/>
                  <a:gd name="connsiteX14" fmla="*/ 376619 w 6987375"/>
                  <a:gd name="connsiteY14" fmla="*/ 1953686 h 6661755"/>
                  <a:gd name="connsiteX15" fmla="*/ 1162869 w 6987375"/>
                  <a:gd name="connsiteY15" fmla="*/ 1806480 h 6661755"/>
                  <a:gd name="connsiteX16" fmla="*/ 1753419 w 6987375"/>
                  <a:gd name="connsiteY16" fmla="*/ 1415954 h 6661755"/>
                  <a:gd name="connsiteX0" fmla="*/ 1753419 w 6987375"/>
                  <a:gd name="connsiteY0" fmla="*/ 1415954 h 6661755"/>
                  <a:gd name="connsiteX1" fmla="*/ 1953444 w 6987375"/>
                  <a:gd name="connsiteY1" fmla="*/ 777780 h 6661755"/>
                  <a:gd name="connsiteX2" fmla="*/ 2134419 w 6987375"/>
                  <a:gd name="connsiteY2" fmla="*/ 215804 h 6661755"/>
                  <a:gd name="connsiteX3" fmla="*/ 3467919 w 6987375"/>
                  <a:gd name="connsiteY3" fmla="*/ 6254 h 6661755"/>
                  <a:gd name="connsiteX4" fmla="*/ 4877619 w 6987375"/>
                  <a:gd name="connsiteY4" fmla="*/ 253904 h 6661755"/>
                  <a:gd name="connsiteX5" fmla="*/ 5624300 w 6987375"/>
                  <a:gd name="connsiteY5" fmla="*/ 794862 h 6661755"/>
                  <a:gd name="connsiteX6" fmla="*/ 5650740 w 6987375"/>
                  <a:gd name="connsiteY6" fmla="*/ 2169761 h 6661755"/>
                  <a:gd name="connsiteX7" fmla="*/ 6839769 w 6987375"/>
                  <a:gd name="connsiteY7" fmla="*/ 2882804 h 6661755"/>
                  <a:gd name="connsiteX8" fmla="*/ 6559218 w 6987375"/>
                  <a:gd name="connsiteY8" fmla="*/ 4765285 h 6661755"/>
                  <a:gd name="connsiteX9" fmla="*/ 5151248 w 6987375"/>
                  <a:gd name="connsiteY9" fmla="*/ 5113384 h 6661755"/>
                  <a:gd name="connsiteX10" fmla="*/ 4782369 w 6987375"/>
                  <a:gd name="connsiteY10" fmla="*/ 6273704 h 6661755"/>
                  <a:gd name="connsiteX11" fmla="*/ 1911017 w 6987375"/>
                  <a:gd name="connsiteY11" fmla="*/ 6311804 h 6661755"/>
                  <a:gd name="connsiteX12" fmla="*/ 1543869 w 6987375"/>
                  <a:gd name="connsiteY12" fmla="*/ 4997354 h 6661755"/>
                  <a:gd name="connsiteX13" fmla="*/ 340257 w 6987375"/>
                  <a:gd name="connsiteY13" fmla="*/ 4344457 h 6661755"/>
                  <a:gd name="connsiteX14" fmla="*/ 376619 w 6987375"/>
                  <a:gd name="connsiteY14" fmla="*/ 1953686 h 6661755"/>
                  <a:gd name="connsiteX15" fmla="*/ 1162869 w 6987375"/>
                  <a:gd name="connsiteY15" fmla="*/ 1806480 h 6661755"/>
                  <a:gd name="connsiteX16" fmla="*/ 1753419 w 6987375"/>
                  <a:gd name="connsiteY16" fmla="*/ 1415954 h 6661755"/>
                  <a:gd name="connsiteX0" fmla="*/ 1753419 w 6987375"/>
                  <a:gd name="connsiteY0" fmla="*/ 1415954 h 6661755"/>
                  <a:gd name="connsiteX1" fmla="*/ 1953444 w 6987375"/>
                  <a:gd name="connsiteY1" fmla="*/ 777780 h 6661755"/>
                  <a:gd name="connsiteX2" fmla="*/ 2134419 w 6987375"/>
                  <a:gd name="connsiteY2" fmla="*/ 215804 h 6661755"/>
                  <a:gd name="connsiteX3" fmla="*/ 3467919 w 6987375"/>
                  <a:gd name="connsiteY3" fmla="*/ 6254 h 6661755"/>
                  <a:gd name="connsiteX4" fmla="*/ 4877619 w 6987375"/>
                  <a:gd name="connsiteY4" fmla="*/ 253904 h 6661755"/>
                  <a:gd name="connsiteX5" fmla="*/ 5624300 w 6987375"/>
                  <a:gd name="connsiteY5" fmla="*/ 794862 h 6661755"/>
                  <a:gd name="connsiteX6" fmla="*/ 5650740 w 6987375"/>
                  <a:gd name="connsiteY6" fmla="*/ 2169761 h 6661755"/>
                  <a:gd name="connsiteX7" fmla="*/ 6839769 w 6987375"/>
                  <a:gd name="connsiteY7" fmla="*/ 2882804 h 6661755"/>
                  <a:gd name="connsiteX8" fmla="*/ 6559218 w 6987375"/>
                  <a:gd name="connsiteY8" fmla="*/ 4765285 h 6661755"/>
                  <a:gd name="connsiteX9" fmla="*/ 5151248 w 6987375"/>
                  <a:gd name="connsiteY9" fmla="*/ 5113384 h 6661755"/>
                  <a:gd name="connsiteX10" fmla="*/ 4782369 w 6987375"/>
                  <a:gd name="connsiteY10" fmla="*/ 6273704 h 6661755"/>
                  <a:gd name="connsiteX11" fmla="*/ 1911017 w 6987375"/>
                  <a:gd name="connsiteY11" fmla="*/ 6311804 h 6661755"/>
                  <a:gd name="connsiteX12" fmla="*/ 1543869 w 6987375"/>
                  <a:gd name="connsiteY12" fmla="*/ 4997354 h 6661755"/>
                  <a:gd name="connsiteX13" fmla="*/ 340257 w 6987375"/>
                  <a:gd name="connsiteY13" fmla="*/ 4344457 h 6661755"/>
                  <a:gd name="connsiteX14" fmla="*/ 376619 w 6987375"/>
                  <a:gd name="connsiteY14" fmla="*/ 1953686 h 6661755"/>
                  <a:gd name="connsiteX15" fmla="*/ 1753419 w 6987375"/>
                  <a:gd name="connsiteY15" fmla="*/ 1415954 h 6661755"/>
                  <a:gd name="connsiteX0" fmla="*/ 1753419 w 6987375"/>
                  <a:gd name="connsiteY0" fmla="*/ 1415954 h 6661755"/>
                  <a:gd name="connsiteX1" fmla="*/ 1953444 w 6987375"/>
                  <a:gd name="connsiteY1" fmla="*/ 777780 h 6661755"/>
                  <a:gd name="connsiteX2" fmla="*/ 2134419 w 6987375"/>
                  <a:gd name="connsiteY2" fmla="*/ 215804 h 6661755"/>
                  <a:gd name="connsiteX3" fmla="*/ 3467919 w 6987375"/>
                  <a:gd name="connsiteY3" fmla="*/ 6254 h 6661755"/>
                  <a:gd name="connsiteX4" fmla="*/ 4877619 w 6987375"/>
                  <a:gd name="connsiteY4" fmla="*/ 253904 h 6661755"/>
                  <a:gd name="connsiteX5" fmla="*/ 5624300 w 6987375"/>
                  <a:gd name="connsiteY5" fmla="*/ 794862 h 6661755"/>
                  <a:gd name="connsiteX6" fmla="*/ 5650740 w 6987375"/>
                  <a:gd name="connsiteY6" fmla="*/ 2169761 h 6661755"/>
                  <a:gd name="connsiteX7" fmla="*/ 6839769 w 6987375"/>
                  <a:gd name="connsiteY7" fmla="*/ 2882804 h 6661755"/>
                  <a:gd name="connsiteX8" fmla="*/ 6559218 w 6987375"/>
                  <a:gd name="connsiteY8" fmla="*/ 4765285 h 6661755"/>
                  <a:gd name="connsiteX9" fmla="*/ 5151248 w 6987375"/>
                  <a:gd name="connsiteY9" fmla="*/ 5113384 h 6661755"/>
                  <a:gd name="connsiteX10" fmla="*/ 4782369 w 6987375"/>
                  <a:gd name="connsiteY10" fmla="*/ 6273704 h 6661755"/>
                  <a:gd name="connsiteX11" fmla="*/ 1911017 w 6987375"/>
                  <a:gd name="connsiteY11" fmla="*/ 6311804 h 6661755"/>
                  <a:gd name="connsiteX12" fmla="*/ 1543869 w 6987375"/>
                  <a:gd name="connsiteY12" fmla="*/ 4997354 h 6661755"/>
                  <a:gd name="connsiteX13" fmla="*/ 340257 w 6987375"/>
                  <a:gd name="connsiteY13" fmla="*/ 4344457 h 6661755"/>
                  <a:gd name="connsiteX14" fmla="*/ 376619 w 6987375"/>
                  <a:gd name="connsiteY14" fmla="*/ 1953686 h 6661755"/>
                  <a:gd name="connsiteX15" fmla="*/ 1753419 w 6987375"/>
                  <a:gd name="connsiteY15" fmla="*/ 1415954 h 6661755"/>
                  <a:gd name="connsiteX0" fmla="*/ 1753419 w 6987375"/>
                  <a:gd name="connsiteY0" fmla="*/ 1415954 h 6661755"/>
                  <a:gd name="connsiteX1" fmla="*/ 1953444 w 6987375"/>
                  <a:gd name="connsiteY1" fmla="*/ 777780 h 6661755"/>
                  <a:gd name="connsiteX2" fmla="*/ 2134419 w 6987375"/>
                  <a:gd name="connsiteY2" fmla="*/ 215804 h 6661755"/>
                  <a:gd name="connsiteX3" fmla="*/ 3467919 w 6987375"/>
                  <a:gd name="connsiteY3" fmla="*/ 6254 h 6661755"/>
                  <a:gd name="connsiteX4" fmla="*/ 4877619 w 6987375"/>
                  <a:gd name="connsiteY4" fmla="*/ 253904 h 6661755"/>
                  <a:gd name="connsiteX5" fmla="*/ 5624300 w 6987375"/>
                  <a:gd name="connsiteY5" fmla="*/ 794862 h 6661755"/>
                  <a:gd name="connsiteX6" fmla="*/ 5650740 w 6987375"/>
                  <a:gd name="connsiteY6" fmla="*/ 2169761 h 6661755"/>
                  <a:gd name="connsiteX7" fmla="*/ 6839769 w 6987375"/>
                  <a:gd name="connsiteY7" fmla="*/ 2882804 h 6661755"/>
                  <a:gd name="connsiteX8" fmla="*/ 6559218 w 6987375"/>
                  <a:gd name="connsiteY8" fmla="*/ 4765285 h 6661755"/>
                  <a:gd name="connsiteX9" fmla="*/ 5151248 w 6987375"/>
                  <a:gd name="connsiteY9" fmla="*/ 5113384 h 6661755"/>
                  <a:gd name="connsiteX10" fmla="*/ 4782369 w 6987375"/>
                  <a:gd name="connsiteY10" fmla="*/ 6273704 h 6661755"/>
                  <a:gd name="connsiteX11" fmla="*/ 1911017 w 6987375"/>
                  <a:gd name="connsiteY11" fmla="*/ 6311804 h 6661755"/>
                  <a:gd name="connsiteX12" fmla="*/ 1543869 w 6987375"/>
                  <a:gd name="connsiteY12" fmla="*/ 4997354 h 6661755"/>
                  <a:gd name="connsiteX13" fmla="*/ 340257 w 6987375"/>
                  <a:gd name="connsiteY13" fmla="*/ 4344457 h 6661755"/>
                  <a:gd name="connsiteX14" fmla="*/ 376619 w 6987375"/>
                  <a:gd name="connsiteY14" fmla="*/ 1953686 h 6661755"/>
                  <a:gd name="connsiteX15" fmla="*/ 1753419 w 6987375"/>
                  <a:gd name="connsiteY15" fmla="*/ 1415954 h 6661755"/>
                  <a:gd name="connsiteX0" fmla="*/ 1753419 w 6987375"/>
                  <a:gd name="connsiteY0" fmla="*/ 1415954 h 6661755"/>
                  <a:gd name="connsiteX1" fmla="*/ 1953444 w 6987375"/>
                  <a:gd name="connsiteY1" fmla="*/ 777780 h 6661755"/>
                  <a:gd name="connsiteX2" fmla="*/ 2134419 w 6987375"/>
                  <a:gd name="connsiteY2" fmla="*/ 215804 h 6661755"/>
                  <a:gd name="connsiteX3" fmla="*/ 3467919 w 6987375"/>
                  <a:gd name="connsiteY3" fmla="*/ 6254 h 6661755"/>
                  <a:gd name="connsiteX4" fmla="*/ 4877619 w 6987375"/>
                  <a:gd name="connsiteY4" fmla="*/ 253904 h 6661755"/>
                  <a:gd name="connsiteX5" fmla="*/ 5624300 w 6987375"/>
                  <a:gd name="connsiteY5" fmla="*/ 794862 h 6661755"/>
                  <a:gd name="connsiteX6" fmla="*/ 5650740 w 6987375"/>
                  <a:gd name="connsiteY6" fmla="*/ 2169761 h 6661755"/>
                  <a:gd name="connsiteX7" fmla="*/ 6839769 w 6987375"/>
                  <a:gd name="connsiteY7" fmla="*/ 2882804 h 6661755"/>
                  <a:gd name="connsiteX8" fmla="*/ 6559218 w 6987375"/>
                  <a:gd name="connsiteY8" fmla="*/ 4765285 h 6661755"/>
                  <a:gd name="connsiteX9" fmla="*/ 5151248 w 6987375"/>
                  <a:gd name="connsiteY9" fmla="*/ 5113384 h 6661755"/>
                  <a:gd name="connsiteX10" fmla="*/ 4782369 w 6987375"/>
                  <a:gd name="connsiteY10" fmla="*/ 6273704 h 6661755"/>
                  <a:gd name="connsiteX11" fmla="*/ 1911017 w 6987375"/>
                  <a:gd name="connsiteY11" fmla="*/ 6311804 h 6661755"/>
                  <a:gd name="connsiteX12" fmla="*/ 1543869 w 6987375"/>
                  <a:gd name="connsiteY12" fmla="*/ 4997354 h 6661755"/>
                  <a:gd name="connsiteX13" fmla="*/ 340257 w 6987375"/>
                  <a:gd name="connsiteY13" fmla="*/ 4344457 h 6661755"/>
                  <a:gd name="connsiteX14" fmla="*/ 376619 w 6987375"/>
                  <a:gd name="connsiteY14" fmla="*/ 1953686 h 6661755"/>
                  <a:gd name="connsiteX15" fmla="*/ 1753419 w 6987375"/>
                  <a:gd name="connsiteY15" fmla="*/ 1415954 h 6661755"/>
                  <a:gd name="connsiteX0" fmla="*/ 1753419 w 6987375"/>
                  <a:gd name="connsiteY0" fmla="*/ 1415954 h 6661755"/>
                  <a:gd name="connsiteX1" fmla="*/ 1953444 w 6987375"/>
                  <a:gd name="connsiteY1" fmla="*/ 777780 h 6661755"/>
                  <a:gd name="connsiteX2" fmla="*/ 2134419 w 6987375"/>
                  <a:gd name="connsiteY2" fmla="*/ 215804 h 6661755"/>
                  <a:gd name="connsiteX3" fmla="*/ 3467919 w 6987375"/>
                  <a:gd name="connsiteY3" fmla="*/ 6254 h 6661755"/>
                  <a:gd name="connsiteX4" fmla="*/ 4877619 w 6987375"/>
                  <a:gd name="connsiteY4" fmla="*/ 253904 h 6661755"/>
                  <a:gd name="connsiteX5" fmla="*/ 5624300 w 6987375"/>
                  <a:gd name="connsiteY5" fmla="*/ 794862 h 6661755"/>
                  <a:gd name="connsiteX6" fmla="*/ 5650740 w 6987375"/>
                  <a:gd name="connsiteY6" fmla="*/ 2169761 h 6661755"/>
                  <a:gd name="connsiteX7" fmla="*/ 6839769 w 6987375"/>
                  <a:gd name="connsiteY7" fmla="*/ 2882804 h 6661755"/>
                  <a:gd name="connsiteX8" fmla="*/ 6559218 w 6987375"/>
                  <a:gd name="connsiteY8" fmla="*/ 4765285 h 6661755"/>
                  <a:gd name="connsiteX9" fmla="*/ 5151248 w 6987375"/>
                  <a:gd name="connsiteY9" fmla="*/ 5113384 h 6661755"/>
                  <a:gd name="connsiteX10" fmla="*/ 4782369 w 6987375"/>
                  <a:gd name="connsiteY10" fmla="*/ 6273704 h 6661755"/>
                  <a:gd name="connsiteX11" fmla="*/ 1911017 w 6987375"/>
                  <a:gd name="connsiteY11" fmla="*/ 6311804 h 6661755"/>
                  <a:gd name="connsiteX12" fmla="*/ 1543869 w 6987375"/>
                  <a:gd name="connsiteY12" fmla="*/ 4997354 h 6661755"/>
                  <a:gd name="connsiteX13" fmla="*/ 340257 w 6987375"/>
                  <a:gd name="connsiteY13" fmla="*/ 4344457 h 6661755"/>
                  <a:gd name="connsiteX14" fmla="*/ 376619 w 6987375"/>
                  <a:gd name="connsiteY14" fmla="*/ 1953686 h 6661755"/>
                  <a:gd name="connsiteX15" fmla="*/ 1753419 w 6987375"/>
                  <a:gd name="connsiteY15" fmla="*/ 1415954 h 6661755"/>
                  <a:gd name="connsiteX0" fmla="*/ 1723409 w 6957365"/>
                  <a:gd name="connsiteY0" fmla="*/ 1415954 h 6661755"/>
                  <a:gd name="connsiteX1" fmla="*/ 1923434 w 6957365"/>
                  <a:gd name="connsiteY1" fmla="*/ 777780 h 6661755"/>
                  <a:gd name="connsiteX2" fmla="*/ 2104409 w 6957365"/>
                  <a:gd name="connsiteY2" fmla="*/ 215804 h 6661755"/>
                  <a:gd name="connsiteX3" fmla="*/ 3437909 w 6957365"/>
                  <a:gd name="connsiteY3" fmla="*/ 6254 h 6661755"/>
                  <a:gd name="connsiteX4" fmla="*/ 4847609 w 6957365"/>
                  <a:gd name="connsiteY4" fmla="*/ 253904 h 6661755"/>
                  <a:gd name="connsiteX5" fmla="*/ 5594290 w 6957365"/>
                  <a:gd name="connsiteY5" fmla="*/ 794862 h 6661755"/>
                  <a:gd name="connsiteX6" fmla="*/ 5620730 w 6957365"/>
                  <a:gd name="connsiteY6" fmla="*/ 2169761 h 6661755"/>
                  <a:gd name="connsiteX7" fmla="*/ 6809759 w 6957365"/>
                  <a:gd name="connsiteY7" fmla="*/ 2882804 h 6661755"/>
                  <a:gd name="connsiteX8" fmla="*/ 6529208 w 6957365"/>
                  <a:gd name="connsiteY8" fmla="*/ 4765285 h 6661755"/>
                  <a:gd name="connsiteX9" fmla="*/ 5121238 w 6957365"/>
                  <a:gd name="connsiteY9" fmla="*/ 5113384 h 6661755"/>
                  <a:gd name="connsiteX10" fmla="*/ 4752359 w 6957365"/>
                  <a:gd name="connsiteY10" fmla="*/ 6273704 h 6661755"/>
                  <a:gd name="connsiteX11" fmla="*/ 1881007 w 6957365"/>
                  <a:gd name="connsiteY11" fmla="*/ 6311804 h 6661755"/>
                  <a:gd name="connsiteX12" fmla="*/ 1513859 w 6957365"/>
                  <a:gd name="connsiteY12" fmla="*/ 4997354 h 6661755"/>
                  <a:gd name="connsiteX13" fmla="*/ 310247 w 6957365"/>
                  <a:gd name="connsiteY13" fmla="*/ 4344457 h 6661755"/>
                  <a:gd name="connsiteX14" fmla="*/ 346609 w 6957365"/>
                  <a:gd name="connsiteY14" fmla="*/ 1953686 h 6661755"/>
                  <a:gd name="connsiteX15" fmla="*/ 1723409 w 6957365"/>
                  <a:gd name="connsiteY15" fmla="*/ 1415954 h 6661755"/>
                  <a:gd name="connsiteX0" fmla="*/ 1710456 w 6944412"/>
                  <a:gd name="connsiteY0" fmla="*/ 1415954 h 6661755"/>
                  <a:gd name="connsiteX1" fmla="*/ 1910481 w 6944412"/>
                  <a:gd name="connsiteY1" fmla="*/ 777780 h 6661755"/>
                  <a:gd name="connsiteX2" fmla="*/ 2091456 w 6944412"/>
                  <a:gd name="connsiteY2" fmla="*/ 215804 h 6661755"/>
                  <a:gd name="connsiteX3" fmla="*/ 3424956 w 6944412"/>
                  <a:gd name="connsiteY3" fmla="*/ 6254 h 6661755"/>
                  <a:gd name="connsiteX4" fmla="*/ 4834656 w 6944412"/>
                  <a:gd name="connsiteY4" fmla="*/ 253904 h 6661755"/>
                  <a:gd name="connsiteX5" fmla="*/ 5581337 w 6944412"/>
                  <a:gd name="connsiteY5" fmla="*/ 794862 h 6661755"/>
                  <a:gd name="connsiteX6" fmla="*/ 5607777 w 6944412"/>
                  <a:gd name="connsiteY6" fmla="*/ 2169761 h 6661755"/>
                  <a:gd name="connsiteX7" fmla="*/ 6796806 w 6944412"/>
                  <a:gd name="connsiteY7" fmla="*/ 2882804 h 6661755"/>
                  <a:gd name="connsiteX8" fmla="*/ 6516255 w 6944412"/>
                  <a:gd name="connsiteY8" fmla="*/ 4765285 h 6661755"/>
                  <a:gd name="connsiteX9" fmla="*/ 5108285 w 6944412"/>
                  <a:gd name="connsiteY9" fmla="*/ 5113384 h 6661755"/>
                  <a:gd name="connsiteX10" fmla="*/ 4739406 w 6944412"/>
                  <a:gd name="connsiteY10" fmla="*/ 6273704 h 6661755"/>
                  <a:gd name="connsiteX11" fmla="*/ 1868054 w 6944412"/>
                  <a:gd name="connsiteY11" fmla="*/ 6311804 h 6661755"/>
                  <a:gd name="connsiteX12" fmla="*/ 1500906 w 6944412"/>
                  <a:gd name="connsiteY12" fmla="*/ 4997354 h 6661755"/>
                  <a:gd name="connsiteX13" fmla="*/ 297294 w 6944412"/>
                  <a:gd name="connsiteY13" fmla="*/ 4344457 h 6661755"/>
                  <a:gd name="connsiteX14" fmla="*/ 333656 w 6944412"/>
                  <a:gd name="connsiteY14" fmla="*/ 1953686 h 6661755"/>
                  <a:gd name="connsiteX15" fmla="*/ 1710456 w 6944412"/>
                  <a:gd name="connsiteY15" fmla="*/ 1415954 h 6661755"/>
                  <a:gd name="connsiteX0" fmla="*/ 1710456 w 6944412"/>
                  <a:gd name="connsiteY0" fmla="*/ 1415954 h 6661755"/>
                  <a:gd name="connsiteX1" fmla="*/ 1910481 w 6944412"/>
                  <a:gd name="connsiteY1" fmla="*/ 777780 h 6661755"/>
                  <a:gd name="connsiteX2" fmla="*/ 2091456 w 6944412"/>
                  <a:gd name="connsiteY2" fmla="*/ 215804 h 6661755"/>
                  <a:gd name="connsiteX3" fmla="*/ 3424956 w 6944412"/>
                  <a:gd name="connsiteY3" fmla="*/ 6254 h 6661755"/>
                  <a:gd name="connsiteX4" fmla="*/ 4834656 w 6944412"/>
                  <a:gd name="connsiteY4" fmla="*/ 253904 h 6661755"/>
                  <a:gd name="connsiteX5" fmla="*/ 5581337 w 6944412"/>
                  <a:gd name="connsiteY5" fmla="*/ 794862 h 6661755"/>
                  <a:gd name="connsiteX6" fmla="*/ 5607777 w 6944412"/>
                  <a:gd name="connsiteY6" fmla="*/ 2169761 h 6661755"/>
                  <a:gd name="connsiteX7" fmla="*/ 6796806 w 6944412"/>
                  <a:gd name="connsiteY7" fmla="*/ 2882804 h 6661755"/>
                  <a:gd name="connsiteX8" fmla="*/ 6516255 w 6944412"/>
                  <a:gd name="connsiteY8" fmla="*/ 4765285 h 6661755"/>
                  <a:gd name="connsiteX9" fmla="*/ 5108285 w 6944412"/>
                  <a:gd name="connsiteY9" fmla="*/ 5113384 h 6661755"/>
                  <a:gd name="connsiteX10" fmla="*/ 4739406 w 6944412"/>
                  <a:gd name="connsiteY10" fmla="*/ 6273704 h 6661755"/>
                  <a:gd name="connsiteX11" fmla="*/ 1868054 w 6944412"/>
                  <a:gd name="connsiteY11" fmla="*/ 6311804 h 6661755"/>
                  <a:gd name="connsiteX12" fmla="*/ 1500906 w 6944412"/>
                  <a:gd name="connsiteY12" fmla="*/ 4997354 h 6661755"/>
                  <a:gd name="connsiteX13" fmla="*/ 297294 w 6944412"/>
                  <a:gd name="connsiteY13" fmla="*/ 4344457 h 6661755"/>
                  <a:gd name="connsiteX14" fmla="*/ 333656 w 6944412"/>
                  <a:gd name="connsiteY14" fmla="*/ 1953686 h 6661755"/>
                  <a:gd name="connsiteX15" fmla="*/ 1710456 w 6944412"/>
                  <a:gd name="connsiteY15" fmla="*/ 1415954 h 6661755"/>
                  <a:gd name="connsiteX0" fmla="*/ 1710456 w 6944412"/>
                  <a:gd name="connsiteY0" fmla="*/ 1415954 h 6661755"/>
                  <a:gd name="connsiteX1" fmla="*/ 1910481 w 6944412"/>
                  <a:gd name="connsiteY1" fmla="*/ 777780 h 6661755"/>
                  <a:gd name="connsiteX2" fmla="*/ 2091456 w 6944412"/>
                  <a:gd name="connsiteY2" fmla="*/ 215804 h 6661755"/>
                  <a:gd name="connsiteX3" fmla="*/ 3424956 w 6944412"/>
                  <a:gd name="connsiteY3" fmla="*/ 6254 h 6661755"/>
                  <a:gd name="connsiteX4" fmla="*/ 4834656 w 6944412"/>
                  <a:gd name="connsiteY4" fmla="*/ 253904 h 6661755"/>
                  <a:gd name="connsiteX5" fmla="*/ 5581337 w 6944412"/>
                  <a:gd name="connsiteY5" fmla="*/ 794862 h 6661755"/>
                  <a:gd name="connsiteX6" fmla="*/ 5607777 w 6944412"/>
                  <a:gd name="connsiteY6" fmla="*/ 2169761 h 6661755"/>
                  <a:gd name="connsiteX7" fmla="*/ 6796806 w 6944412"/>
                  <a:gd name="connsiteY7" fmla="*/ 2882804 h 6661755"/>
                  <a:gd name="connsiteX8" fmla="*/ 6516255 w 6944412"/>
                  <a:gd name="connsiteY8" fmla="*/ 4765285 h 6661755"/>
                  <a:gd name="connsiteX9" fmla="*/ 5108285 w 6944412"/>
                  <a:gd name="connsiteY9" fmla="*/ 5113384 h 6661755"/>
                  <a:gd name="connsiteX10" fmla="*/ 4739406 w 6944412"/>
                  <a:gd name="connsiteY10" fmla="*/ 6273704 h 6661755"/>
                  <a:gd name="connsiteX11" fmla="*/ 1868054 w 6944412"/>
                  <a:gd name="connsiteY11" fmla="*/ 6311804 h 6661755"/>
                  <a:gd name="connsiteX12" fmla="*/ 1500906 w 6944412"/>
                  <a:gd name="connsiteY12" fmla="*/ 4997354 h 6661755"/>
                  <a:gd name="connsiteX13" fmla="*/ 297294 w 6944412"/>
                  <a:gd name="connsiteY13" fmla="*/ 4344457 h 6661755"/>
                  <a:gd name="connsiteX14" fmla="*/ 333656 w 6944412"/>
                  <a:gd name="connsiteY14" fmla="*/ 1953686 h 6661755"/>
                  <a:gd name="connsiteX15" fmla="*/ 1710456 w 6944412"/>
                  <a:gd name="connsiteY15" fmla="*/ 1415954 h 6661755"/>
                  <a:gd name="connsiteX0" fmla="*/ 1727088 w 6961044"/>
                  <a:gd name="connsiteY0" fmla="*/ 1415954 h 6661755"/>
                  <a:gd name="connsiteX1" fmla="*/ 1927113 w 6961044"/>
                  <a:gd name="connsiteY1" fmla="*/ 777780 h 6661755"/>
                  <a:gd name="connsiteX2" fmla="*/ 2108088 w 6961044"/>
                  <a:gd name="connsiteY2" fmla="*/ 215804 h 6661755"/>
                  <a:gd name="connsiteX3" fmla="*/ 3441588 w 6961044"/>
                  <a:gd name="connsiteY3" fmla="*/ 6254 h 6661755"/>
                  <a:gd name="connsiteX4" fmla="*/ 4851288 w 6961044"/>
                  <a:gd name="connsiteY4" fmla="*/ 253904 h 6661755"/>
                  <a:gd name="connsiteX5" fmla="*/ 5597969 w 6961044"/>
                  <a:gd name="connsiteY5" fmla="*/ 794862 h 6661755"/>
                  <a:gd name="connsiteX6" fmla="*/ 5624409 w 6961044"/>
                  <a:gd name="connsiteY6" fmla="*/ 2169761 h 6661755"/>
                  <a:gd name="connsiteX7" fmla="*/ 6813438 w 6961044"/>
                  <a:gd name="connsiteY7" fmla="*/ 2882804 h 6661755"/>
                  <a:gd name="connsiteX8" fmla="*/ 6532887 w 6961044"/>
                  <a:gd name="connsiteY8" fmla="*/ 4765285 h 6661755"/>
                  <a:gd name="connsiteX9" fmla="*/ 5124917 w 6961044"/>
                  <a:gd name="connsiteY9" fmla="*/ 5113384 h 6661755"/>
                  <a:gd name="connsiteX10" fmla="*/ 4756038 w 6961044"/>
                  <a:gd name="connsiteY10" fmla="*/ 6273704 h 6661755"/>
                  <a:gd name="connsiteX11" fmla="*/ 1884686 w 6961044"/>
                  <a:gd name="connsiteY11" fmla="*/ 6311804 h 6661755"/>
                  <a:gd name="connsiteX12" fmla="*/ 1517538 w 6961044"/>
                  <a:gd name="connsiteY12" fmla="*/ 4997354 h 6661755"/>
                  <a:gd name="connsiteX13" fmla="*/ 313926 w 6961044"/>
                  <a:gd name="connsiteY13" fmla="*/ 4344457 h 6661755"/>
                  <a:gd name="connsiteX14" fmla="*/ 350288 w 6961044"/>
                  <a:gd name="connsiteY14" fmla="*/ 1953686 h 6661755"/>
                  <a:gd name="connsiteX15" fmla="*/ 1727088 w 6961044"/>
                  <a:gd name="connsiteY15" fmla="*/ 1415954 h 6661755"/>
                  <a:gd name="connsiteX0" fmla="*/ 1727088 w 6961044"/>
                  <a:gd name="connsiteY0" fmla="*/ 1415954 h 6661755"/>
                  <a:gd name="connsiteX1" fmla="*/ 1927113 w 6961044"/>
                  <a:gd name="connsiteY1" fmla="*/ 777780 h 6661755"/>
                  <a:gd name="connsiteX2" fmla="*/ 2108088 w 6961044"/>
                  <a:gd name="connsiteY2" fmla="*/ 215804 h 6661755"/>
                  <a:gd name="connsiteX3" fmla="*/ 3441588 w 6961044"/>
                  <a:gd name="connsiteY3" fmla="*/ 6254 h 6661755"/>
                  <a:gd name="connsiteX4" fmla="*/ 4851288 w 6961044"/>
                  <a:gd name="connsiteY4" fmla="*/ 253904 h 6661755"/>
                  <a:gd name="connsiteX5" fmla="*/ 5597969 w 6961044"/>
                  <a:gd name="connsiteY5" fmla="*/ 794862 h 6661755"/>
                  <a:gd name="connsiteX6" fmla="*/ 5624409 w 6961044"/>
                  <a:gd name="connsiteY6" fmla="*/ 2169761 h 6661755"/>
                  <a:gd name="connsiteX7" fmla="*/ 6813438 w 6961044"/>
                  <a:gd name="connsiteY7" fmla="*/ 2882804 h 6661755"/>
                  <a:gd name="connsiteX8" fmla="*/ 6532887 w 6961044"/>
                  <a:gd name="connsiteY8" fmla="*/ 4765285 h 6661755"/>
                  <a:gd name="connsiteX9" fmla="*/ 5124917 w 6961044"/>
                  <a:gd name="connsiteY9" fmla="*/ 5113384 h 6661755"/>
                  <a:gd name="connsiteX10" fmla="*/ 4756038 w 6961044"/>
                  <a:gd name="connsiteY10" fmla="*/ 6273704 h 6661755"/>
                  <a:gd name="connsiteX11" fmla="*/ 1884686 w 6961044"/>
                  <a:gd name="connsiteY11" fmla="*/ 6311804 h 6661755"/>
                  <a:gd name="connsiteX12" fmla="*/ 1482898 w 6961044"/>
                  <a:gd name="connsiteY12" fmla="*/ 4928077 h 6661755"/>
                  <a:gd name="connsiteX13" fmla="*/ 313926 w 6961044"/>
                  <a:gd name="connsiteY13" fmla="*/ 4344457 h 6661755"/>
                  <a:gd name="connsiteX14" fmla="*/ 350288 w 6961044"/>
                  <a:gd name="connsiteY14" fmla="*/ 1953686 h 6661755"/>
                  <a:gd name="connsiteX15" fmla="*/ 1727088 w 6961044"/>
                  <a:gd name="connsiteY15" fmla="*/ 1415954 h 6661755"/>
                  <a:gd name="connsiteX0" fmla="*/ 1727088 w 6961044"/>
                  <a:gd name="connsiteY0" fmla="*/ 1415954 h 6661755"/>
                  <a:gd name="connsiteX1" fmla="*/ 1927113 w 6961044"/>
                  <a:gd name="connsiteY1" fmla="*/ 777780 h 6661755"/>
                  <a:gd name="connsiteX2" fmla="*/ 2108088 w 6961044"/>
                  <a:gd name="connsiteY2" fmla="*/ 215804 h 6661755"/>
                  <a:gd name="connsiteX3" fmla="*/ 3441588 w 6961044"/>
                  <a:gd name="connsiteY3" fmla="*/ 6254 h 6661755"/>
                  <a:gd name="connsiteX4" fmla="*/ 4851288 w 6961044"/>
                  <a:gd name="connsiteY4" fmla="*/ 253904 h 6661755"/>
                  <a:gd name="connsiteX5" fmla="*/ 5597969 w 6961044"/>
                  <a:gd name="connsiteY5" fmla="*/ 794862 h 6661755"/>
                  <a:gd name="connsiteX6" fmla="*/ 5624409 w 6961044"/>
                  <a:gd name="connsiteY6" fmla="*/ 2169761 h 6661755"/>
                  <a:gd name="connsiteX7" fmla="*/ 6813438 w 6961044"/>
                  <a:gd name="connsiteY7" fmla="*/ 2882804 h 6661755"/>
                  <a:gd name="connsiteX8" fmla="*/ 6532887 w 6961044"/>
                  <a:gd name="connsiteY8" fmla="*/ 4765285 h 6661755"/>
                  <a:gd name="connsiteX9" fmla="*/ 5124917 w 6961044"/>
                  <a:gd name="connsiteY9" fmla="*/ 5113384 h 6661755"/>
                  <a:gd name="connsiteX10" fmla="*/ 4756038 w 6961044"/>
                  <a:gd name="connsiteY10" fmla="*/ 6273704 h 6661755"/>
                  <a:gd name="connsiteX11" fmla="*/ 1884686 w 6961044"/>
                  <a:gd name="connsiteY11" fmla="*/ 6311804 h 6661755"/>
                  <a:gd name="connsiteX12" fmla="*/ 1482898 w 6961044"/>
                  <a:gd name="connsiteY12" fmla="*/ 4928077 h 6661755"/>
                  <a:gd name="connsiteX13" fmla="*/ 313926 w 6961044"/>
                  <a:gd name="connsiteY13" fmla="*/ 4344457 h 6661755"/>
                  <a:gd name="connsiteX14" fmla="*/ 350288 w 6961044"/>
                  <a:gd name="connsiteY14" fmla="*/ 1953686 h 6661755"/>
                  <a:gd name="connsiteX15" fmla="*/ 1727088 w 6961044"/>
                  <a:gd name="connsiteY15" fmla="*/ 1415954 h 6661755"/>
                  <a:gd name="connsiteX0" fmla="*/ 1727088 w 6961044"/>
                  <a:gd name="connsiteY0" fmla="*/ 1415954 h 6661755"/>
                  <a:gd name="connsiteX1" fmla="*/ 1927113 w 6961044"/>
                  <a:gd name="connsiteY1" fmla="*/ 777780 h 6661755"/>
                  <a:gd name="connsiteX2" fmla="*/ 2108088 w 6961044"/>
                  <a:gd name="connsiteY2" fmla="*/ 215804 h 6661755"/>
                  <a:gd name="connsiteX3" fmla="*/ 3441588 w 6961044"/>
                  <a:gd name="connsiteY3" fmla="*/ 6254 h 6661755"/>
                  <a:gd name="connsiteX4" fmla="*/ 4851288 w 6961044"/>
                  <a:gd name="connsiteY4" fmla="*/ 253904 h 6661755"/>
                  <a:gd name="connsiteX5" fmla="*/ 5597969 w 6961044"/>
                  <a:gd name="connsiteY5" fmla="*/ 794862 h 6661755"/>
                  <a:gd name="connsiteX6" fmla="*/ 5624409 w 6961044"/>
                  <a:gd name="connsiteY6" fmla="*/ 2169761 h 6661755"/>
                  <a:gd name="connsiteX7" fmla="*/ 6813438 w 6961044"/>
                  <a:gd name="connsiteY7" fmla="*/ 2882804 h 6661755"/>
                  <a:gd name="connsiteX8" fmla="*/ 6532887 w 6961044"/>
                  <a:gd name="connsiteY8" fmla="*/ 4765285 h 6661755"/>
                  <a:gd name="connsiteX9" fmla="*/ 5124917 w 6961044"/>
                  <a:gd name="connsiteY9" fmla="*/ 5113384 h 6661755"/>
                  <a:gd name="connsiteX10" fmla="*/ 4756038 w 6961044"/>
                  <a:gd name="connsiteY10" fmla="*/ 6273704 h 6661755"/>
                  <a:gd name="connsiteX11" fmla="*/ 1884686 w 6961044"/>
                  <a:gd name="connsiteY11" fmla="*/ 6311804 h 6661755"/>
                  <a:gd name="connsiteX12" fmla="*/ 1482898 w 6961044"/>
                  <a:gd name="connsiteY12" fmla="*/ 4928077 h 6661755"/>
                  <a:gd name="connsiteX13" fmla="*/ 313926 w 6961044"/>
                  <a:gd name="connsiteY13" fmla="*/ 4344457 h 6661755"/>
                  <a:gd name="connsiteX14" fmla="*/ 350288 w 6961044"/>
                  <a:gd name="connsiteY14" fmla="*/ 1953686 h 6661755"/>
                  <a:gd name="connsiteX15" fmla="*/ 1727088 w 6961044"/>
                  <a:gd name="connsiteY15" fmla="*/ 1415954 h 6661755"/>
                  <a:gd name="connsiteX0" fmla="*/ 1727088 w 6961044"/>
                  <a:gd name="connsiteY0" fmla="*/ 1415954 h 6661755"/>
                  <a:gd name="connsiteX1" fmla="*/ 1927113 w 6961044"/>
                  <a:gd name="connsiteY1" fmla="*/ 777780 h 6661755"/>
                  <a:gd name="connsiteX2" fmla="*/ 2108088 w 6961044"/>
                  <a:gd name="connsiteY2" fmla="*/ 215804 h 6661755"/>
                  <a:gd name="connsiteX3" fmla="*/ 3441588 w 6961044"/>
                  <a:gd name="connsiteY3" fmla="*/ 6254 h 6661755"/>
                  <a:gd name="connsiteX4" fmla="*/ 4851288 w 6961044"/>
                  <a:gd name="connsiteY4" fmla="*/ 253904 h 6661755"/>
                  <a:gd name="connsiteX5" fmla="*/ 5597969 w 6961044"/>
                  <a:gd name="connsiteY5" fmla="*/ 794862 h 6661755"/>
                  <a:gd name="connsiteX6" fmla="*/ 5624409 w 6961044"/>
                  <a:gd name="connsiteY6" fmla="*/ 2169761 h 6661755"/>
                  <a:gd name="connsiteX7" fmla="*/ 6813438 w 6961044"/>
                  <a:gd name="connsiteY7" fmla="*/ 2882804 h 6661755"/>
                  <a:gd name="connsiteX8" fmla="*/ 6532887 w 6961044"/>
                  <a:gd name="connsiteY8" fmla="*/ 4765285 h 6661755"/>
                  <a:gd name="connsiteX9" fmla="*/ 5124917 w 6961044"/>
                  <a:gd name="connsiteY9" fmla="*/ 5113384 h 6661755"/>
                  <a:gd name="connsiteX10" fmla="*/ 4756038 w 6961044"/>
                  <a:gd name="connsiteY10" fmla="*/ 6273704 h 6661755"/>
                  <a:gd name="connsiteX11" fmla="*/ 1884686 w 6961044"/>
                  <a:gd name="connsiteY11" fmla="*/ 6311804 h 6661755"/>
                  <a:gd name="connsiteX12" fmla="*/ 1482898 w 6961044"/>
                  <a:gd name="connsiteY12" fmla="*/ 4928077 h 6661755"/>
                  <a:gd name="connsiteX13" fmla="*/ 313926 w 6961044"/>
                  <a:gd name="connsiteY13" fmla="*/ 4344457 h 6661755"/>
                  <a:gd name="connsiteX14" fmla="*/ 350288 w 6961044"/>
                  <a:gd name="connsiteY14" fmla="*/ 1953686 h 6661755"/>
                  <a:gd name="connsiteX15" fmla="*/ 1727088 w 6961044"/>
                  <a:gd name="connsiteY15" fmla="*/ 1415954 h 6661755"/>
                  <a:gd name="connsiteX0" fmla="*/ 1727088 w 6961044"/>
                  <a:gd name="connsiteY0" fmla="*/ 1415954 h 6694924"/>
                  <a:gd name="connsiteX1" fmla="*/ 1927113 w 6961044"/>
                  <a:gd name="connsiteY1" fmla="*/ 777780 h 6694924"/>
                  <a:gd name="connsiteX2" fmla="*/ 2108088 w 6961044"/>
                  <a:gd name="connsiteY2" fmla="*/ 215804 h 6694924"/>
                  <a:gd name="connsiteX3" fmla="*/ 3441588 w 6961044"/>
                  <a:gd name="connsiteY3" fmla="*/ 6254 h 6694924"/>
                  <a:gd name="connsiteX4" fmla="*/ 4851288 w 6961044"/>
                  <a:gd name="connsiteY4" fmla="*/ 253904 h 6694924"/>
                  <a:gd name="connsiteX5" fmla="*/ 5597969 w 6961044"/>
                  <a:gd name="connsiteY5" fmla="*/ 794862 h 6694924"/>
                  <a:gd name="connsiteX6" fmla="*/ 5624409 w 6961044"/>
                  <a:gd name="connsiteY6" fmla="*/ 2169761 h 6694924"/>
                  <a:gd name="connsiteX7" fmla="*/ 6813438 w 6961044"/>
                  <a:gd name="connsiteY7" fmla="*/ 2882804 h 6694924"/>
                  <a:gd name="connsiteX8" fmla="*/ 6532887 w 6961044"/>
                  <a:gd name="connsiteY8" fmla="*/ 4765285 h 6694924"/>
                  <a:gd name="connsiteX9" fmla="*/ 5124917 w 6961044"/>
                  <a:gd name="connsiteY9" fmla="*/ 5113384 h 6694924"/>
                  <a:gd name="connsiteX10" fmla="*/ 4756038 w 6961044"/>
                  <a:gd name="connsiteY10" fmla="*/ 6273704 h 6694924"/>
                  <a:gd name="connsiteX11" fmla="*/ 1884686 w 6961044"/>
                  <a:gd name="connsiteY11" fmla="*/ 6311804 h 6694924"/>
                  <a:gd name="connsiteX12" fmla="*/ 1482898 w 6961044"/>
                  <a:gd name="connsiteY12" fmla="*/ 4928077 h 6694924"/>
                  <a:gd name="connsiteX13" fmla="*/ 313926 w 6961044"/>
                  <a:gd name="connsiteY13" fmla="*/ 4344457 h 6694924"/>
                  <a:gd name="connsiteX14" fmla="*/ 350288 w 6961044"/>
                  <a:gd name="connsiteY14" fmla="*/ 1953686 h 6694924"/>
                  <a:gd name="connsiteX15" fmla="*/ 1727088 w 6961044"/>
                  <a:gd name="connsiteY15" fmla="*/ 1415954 h 6694924"/>
                  <a:gd name="connsiteX0" fmla="*/ 1727088 w 6961044"/>
                  <a:gd name="connsiteY0" fmla="*/ 1415954 h 6694924"/>
                  <a:gd name="connsiteX1" fmla="*/ 1927113 w 6961044"/>
                  <a:gd name="connsiteY1" fmla="*/ 777780 h 6694924"/>
                  <a:gd name="connsiteX2" fmla="*/ 2108088 w 6961044"/>
                  <a:gd name="connsiteY2" fmla="*/ 215804 h 6694924"/>
                  <a:gd name="connsiteX3" fmla="*/ 3441588 w 6961044"/>
                  <a:gd name="connsiteY3" fmla="*/ 6254 h 6694924"/>
                  <a:gd name="connsiteX4" fmla="*/ 4851288 w 6961044"/>
                  <a:gd name="connsiteY4" fmla="*/ 253904 h 6694924"/>
                  <a:gd name="connsiteX5" fmla="*/ 5597969 w 6961044"/>
                  <a:gd name="connsiteY5" fmla="*/ 794862 h 6694924"/>
                  <a:gd name="connsiteX6" fmla="*/ 5624409 w 6961044"/>
                  <a:gd name="connsiteY6" fmla="*/ 2169761 h 6694924"/>
                  <a:gd name="connsiteX7" fmla="*/ 6813438 w 6961044"/>
                  <a:gd name="connsiteY7" fmla="*/ 2882804 h 6694924"/>
                  <a:gd name="connsiteX8" fmla="*/ 6532887 w 6961044"/>
                  <a:gd name="connsiteY8" fmla="*/ 4765285 h 6694924"/>
                  <a:gd name="connsiteX9" fmla="*/ 5124917 w 6961044"/>
                  <a:gd name="connsiteY9" fmla="*/ 5113384 h 6694924"/>
                  <a:gd name="connsiteX10" fmla="*/ 4756038 w 6961044"/>
                  <a:gd name="connsiteY10" fmla="*/ 6273704 h 6694924"/>
                  <a:gd name="connsiteX11" fmla="*/ 1884686 w 6961044"/>
                  <a:gd name="connsiteY11" fmla="*/ 6311804 h 6694924"/>
                  <a:gd name="connsiteX12" fmla="*/ 1482898 w 6961044"/>
                  <a:gd name="connsiteY12" fmla="*/ 4928077 h 6694924"/>
                  <a:gd name="connsiteX13" fmla="*/ 313926 w 6961044"/>
                  <a:gd name="connsiteY13" fmla="*/ 4344457 h 6694924"/>
                  <a:gd name="connsiteX14" fmla="*/ 350288 w 6961044"/>
                  <a:gd name="connsiteY14" fmla="*/ 1953686 h 6694924"/>
                  <a:gd name="connsiteX15" fmla="*/ 1727088 w 6961044"/>
                  <a:gd name="connsiteY15" fmla="*/ 1415954 h 6694924"/>
                  <a:gd name="connsiteX0" fmla="*/ 1727088 w 7014911"/>
                  <a:gd name="connsiteY0" fmla="*/ 1415954 h 6694924"/>
                  <a:gd name="connsiteX1" fmla="*/ 1927113 w 7014911"/>
                  <a:gd name="connsiteY1" fmla="*/ 777780 h 6694924"/>
                  <a:gd name="connsiteX2" fmla="*/ 2108088 w 7014911"/>
                  <a:gd name="connsiteY2" fmla="*/ 215804 h 6694924"/>
                  <a:gd name="connsiteX3" fmla="*/ 3441588 w 7014911"/>
                  <a:gd name="connsiteY3" fmla="*/ 6254 h 6694924"/>
                  <a:gd name="connsiteX4" fmla="*/ 4851288 w 7014911"/>
                  <a:gd name="connsiteY4" fmla="*/ 253904 h 6694924"/>
                  <a:gd name="connsiteX5" fmla="*/ 5597969 w 7014911"/>
                  <a:gd name="connsiteY5" fmla="*/ 794862 h 6694924"/>
                  <a:gd name="connsiteX6" fmla="*/ 5624409 w 7014911"/>
                  <a:gd name="connsiteY6" fmla="*/ 2169761 h 6694924"/>
                  <a:gd name="connsiteX7" fmla="*/ 6813438 w 7014911"/>
                  <a:gd name="connsiteY7" fmla="*/ 2882804 h 6694924"/>
                  <a:gd name="connsiteX8" fmla="*/ 6532887 w 7014911"/>
                  <a:gd name="connsiteY8" fmla="*/ 4765285 h 6694924"/>
                  <a:gd name="connsiteX9" fmla="*/ 5124917 w 7014911"/>
                  <a:gd name="connsiteY9" fmla="*/ 5113384 h 6694924"/>
                  <a:gd name="connsiteX10" fmla="*/ 4756038 w 7014911"/>
                  <a:gd name="connsiteY10" fmla="*/ 6273704 h 6694924"/>
                  <a:gd name="connsiteX11" fmla="*/ 1884686 w 7014911"/>
                  <a:gd name="connsiteY11" fmla="*/ 6311804 h 6694924"/>
                  <a:gd name="connsiteX12" fmla="*/ 1482898 w 7014911"/>
                  <a:gd name="connsiteY12" fmla="*/ 4928077 h 6694924"/>
                  <a:gd name="connsiteX13" fmla="*/ 313926 w 7014911"/>
                  <a:gd name="connsiteY13" fmla="*/ 4344457 h 6694924"/>
                  <a:gd name="connsiteX14" fmla="*/ 350288 w 7014911"/>
                  <a:gd name="connsiteY14" fmla="*/ 1953686 h 6694924"/>
                  <a:gd name="connsiteX15" fmla="*/ 1727088 w 7014911"/>
                  <a:gd name="connsiteY15" fmla="*/ 1415954 h 6694924"/>
                  <a:gd name="connsiteX0" fmla="*/ 1727088 w 6991823"/>
                  <a:gd name="connsiteY0" fmla="*/ 1415954 h 6694924"/>
                  <a:gd name="connsiteX1" fmla="*/ 1927113 w 6991823"/>
                  <a:gd name="connsiteY1" fmla="*/ 777780 h 6694924"/>
                  <a:gd name="connsiteX2" fmla="*/ 2108088 w 6991823"/>
                  <a:gd name="connsiteY2" fmla="*/ 215804 h 6694924"/>
                  <a:gd name="connsiteX3" fmla="*/ 3441588 w 6991823"/>
                  <a:gd name="connsiteY3" fmla="*/ 6254 h 6694924"/>
                  <a:gd name="connsiteX4" fmla="*/ 4851288 w 6991823"/>
                  <a:gd name="connsiteY4" fmla="*/ 253904 h 6694924"/>
                  <a:gd name="connsiteX5" fmla="*/ 5597969 w 6991823"/>
                  <a:gd name="connsiteY5" fmla="*/ 794862 h 6694924"/>
                  <a:gd name="connsiteX6" fmla="*/ 5624409 w 6991823"/>
                  <a:gd name="connsiteY6" fmla="*/ 2169761 h 6694924"/>
                  <a:gd name="connsiteX7" fmla="*/ 6813438 w 6991823"/>
                  <a:gd name="connsiteY7" fmla="*/ 2882804 h 6694924"/>
                  <a:gd name="connsiteX8" fmla="*/ 6532887 w 6991823"/>
                  <a:gd name="connsiteY8" fmla="*/ 4765285 h 6694924"/>
                  <a:gd name="connsiteX9" fmla="*/ 5124917 w 6991823"/>
                  <a:gd name="connsiteY9" fmla="*/ 5113384 h 6694924"/>
                  <a:gd name="connsiteX10" fmla="*/ 4756038 w 6991823"/>
                  <a:gd name="connsiteY10" fmla="*/ 6273704 h 6694924"/>
                  <a:gd name="connsiteX11" fmla="*/ 1884686 w 6991823"/>
                  <a:gd name="connsiteY11" fmla="*/ 6311804 h 6694924"/>
                  <a:gd name="connsiteX12" fmla="*/ 1482898 w 6991823"/>
                  <a:gd name="connsiteY12" fmla="*/ 4928077 h 6694924"/>
                  <a:gd name="connsiteX13" fmla="*/ 313926 w 6991823"/>
                  <a:gd name="connsiteY13" fmla="*/ 4344457 h 6694924"/>
                  <a:gd name="connsiteX14" fmla="*/ 350288 w 6991823"/>
                  <a:gd name="connsiteY14" fmla="*/ 1953686 h 6694924"/>
                  <a:gd name="connsiteX15" fmla="*/ 1727088 w 6991823"/>
                  <a:gd name="connsiteY15" fmla="*/ 1415954 h 6694924"/>
                  <a:gd name="connsiteX0" fmla="*/ 1727088 w 6991823"/>
                  <a:gd name="connsiteY0" fmla="*/ 1415954 h 6694924"/>
                  <a:gd name="connsiteX1" fmla="*/ 1927113 w 6991823"/>
                  <a:gd name="connsiteY1" fmla="*/ 777780 h 6694924"/>
                  <a:gd name="connsiteX2" fmla="*/ 2108088 w 6991823"/>
                  <a:gd name="connsiteY2" fmla="*/ 215804 h 6694924"/>
                  <a:gd name="connsiteX3" fmla="*/ 3441588 w 6991823"/>
                  <a:gd name="connsiteY3" fmla="*/ 6254 h 6694924"/>
                  <a:gd name="connsiteX4" fmla="*/ 4851288 w 6991823"/>
                  <a:gd name="connsiteY4" fmla="*/ 253904 h 6694924"/>
                  <a:gd name="connsiteX5" fmla="*/ 5597969 w 6991823"/>
                  <a:gd name="connsiteY5" fmla="*/ 794862 h 6694924"/>
                  <a:gd name="connsiteX6" fmla="*/ 5624409 w 6991823"/>
                  <a:gd name="connsiteY6" fmla="*/ 2169761 h 6694924"/>
                  <a:gd name="connsiteX7" fmla="*/ 6813438 w 6991823"/>
                  <a:gd name="connsiteY7" fmla="*/ 2882804 h 6694924"/>
                  <a:gd name="connsiteX8" fmla="*/ 6532887 w 6991823"/>
                  <a:gd name="connsiteY8" fmla="*/ 4765285 h 6694924"/>
                  <a:gd name="connsiteX9" fmla="*/ 5124917 w 6991823"/>
                  <a:gd name="connsiteY9" fmla="*/ 5113384 h 6694924"/>
                  <a:gd name="connsiteX10" fmla="*/ 4756038 w 6991823"/>
                  <a:gd name="connsiteY10" fmla="*/ 6273704 h 6694924"/>
                  <a:gd name="connsiteX11" fmla="*/ 1884686 w 6991823"/>
                  <a:gd name="connsiteY11" fmla="*/ 6311804 h 6694924"/>
                  <a:gd name="connsiteX12" fmla="*/ 1482898 w 6991823"/>
                  <a:gd name="connsiteY12" fmla="*/ 4928077 h 6694924"/>
                  <a:gd name="connsiteX13" fmla="*/ 313926 w 6991823"/>
                  <a:gd name="connsiteY13" fmla="*/ 4344457 h 6694924"/>
                  <a:gd name="connsiteX14" fmla="*/ 350288 w 6991823"/>
                  <a:gd name="connsiteY14" fmla="*/ 1953686 h 6694924"/>
                  <a:gd name="connsiteX15" fmla="*/ 1727088 w 6991823"/>
                  <a:gd name="connsiteY15" fmla="*/ 1415954 h 6694924"/>
                  <a:gd name="connsiteX0" fmla="*/ 1727088 w 6993814"/>
                  <a:gd name="connsiteY0" fmla="*/ 1415954 h 6694924"/>
                  <a:gd name="connsiteX1" fmla="*/ 1927113 w 6993814"/>
                  <a:gd name="connsiteY1" fmla="*/ 777780 h 6694924"/>
                  <a:gd name="connsiteX2" fmla="*/ 2108088 w 6993814"/>
                  <a:gd name="connsiteY2" fmla="*/ 215804 h 6694924"/>
                  <a:gd name="connsiteX3" fmla="*/ 3441588 w 6993814"/>
                  <a:gd name="connsiteY3" fmla="*/ 6254 h 6694924"/>
                  <a:gd name="connsiteX4" fmla="*/ 4851288 w 6993814"/>
                  <a:gd name="connsiteY4" fmla="*/ 253904 h 6694924"/>
                  <a:gd name="connsiteX5" fmla="*/ 5597969 w 6993814"/>
                  <a:gd name="connsiteY5" fmla="*/ 794862 h 6694924"/>
                  <a:gd name="connsiteX6" fmla="*/ 5624409 w 6993814"/>
                  <a:gd name="connsiteY6" fmla="*/ 2169761 h 6694924"/>
                  <a:gd name="connsiteX7" fmla="*/ 6813438 w 6993814"/>
                  <a:gd name="connsiteY7" fmla="*/ 2882804 h 6694924"/>
                  <a:gd name="connsiteX8" fmla="*/ 6532887 w 6993814"/>
                  <a:gd name="connsiteY8" fmla="*/ 4765285 h 6694924"/>
                  <a:gd name="connsiteX9" fmla="*/ 5124917 w 6993814"/>
                  <a:gd name="connsiteY9" fmla="*/ 5113384 h 6694924"/>
                  <a:gd name="connsiteX10" fmla="*/ 4756038 w 6993814"/>
                  <a:gd name="connsiteY10" fmla="*/ 6273704 h 6694924"/>
                  <a:gd name="connsiteX11" fmla="*/ 1884686 w 6993814"/>
                  <a:gd name="connsiteY11" fmla="*/ 6311804 h 6694924"/>
                  <a:gd name="connsiteX12" fmla="*/ 1482898 w 6993814"/>
                  <a:gd name="connsiteY12" fmla="*/ 4928077 h 6694924"/>
                  <a:gd name="connsiteX13" fmla="*/ 313926 w 6993814"/>
                  <a:gd name="connsiteY13" fmla="*/ 4344457 h 6694924"/>
                  <a:gd name="connsiteX14" fmla="*/ 350288 w 6993814"/>
                  <a:gd name="connsiteY14" fmla="*/ 1953686 h 6694924"/>
                  <a:gd name="connsiteX15" fmla="*/ 1727088 w 6993814"/>
                  <a:gd name="connsiteY15" fmla="*/ 1415954 h 6694924"/>
                  <a:gd name="connsiteX0" fmla="*/ 1727088 w 6989859"/>
                  <a:gd name="connsiteY0" fmla="*/ 1415954 h 6694924"/>
                  <a:gd name="connsiteX1" fmla="*/ 1927113 w 6989859"/>
                  <a:gd name="connsiteY1" fmla="*/ 777780 h 6694924"/>
                  <a:gd name="connsiteX2" fmla="*/ 2108088 w 6989859"/>
                  <a:gd name="connsiteY2" fmla="*/ 215804 h 6694924"/>
                  <a:gd name="connsiteX3" fmla="*/ 3441588 w 6989859"/>
                  <a:gd name="connsiteY3" fmla="*/ 6254 h 6694924"/>
                  <a:gd name="connsiteX4" fmla="*/ 4851288 w 6989859"/>
                  <a:gd name="connsiteY4" fmla="*/ 253904 h 6694924"/>
                  <a:gd name="connsiteX5" fmla="*/ 5597969 w 6989859"/>
                  <a:gd name="connsiteY5" fmla="*/ 794862 h 6694924"/>
                  <a:gd name="connsiteX6" fmla="*/ 5624409 w 6989859"/>
                  <a:gd name="connsiteY6" fmla="*/ 2169761 h 6694924"/>
                  <a:gd name="connsiteX7" fmla="*/ 6813438 w 6989859"/>
                  <a:gd name="connsiteY7" fmla="*/ 2882804 h 6694924"/>
                  <a:gd name="connsiteX8" fmla="*/ 6532887 w 6989859"/>
                  <a:gd name="connsiteY8" fmla="*/ 4765285 h 6694924"/>
                  <a:gd name="connsiteX9" fmla="*/ 5124917 w 6989859"/>
                  <a:gd name="connsiteY9" fmla="*/ 5113384 h 6694924"/>
                  <a:gd name="connsiteX10" fmla="*/ 4756038 w 6989859"/>
                  <a:gd name="connsiteY10" fmla="*/ 6273704 h 6694924"/>
                  <a:gd name="connsiteX11" fmla="*/ 1884686 w 6989859"/>
                  <a:gd name="connsiteY11" fmla="*/ 6311804 h 6694924"/>
                  <a:gd name="connsiteX12" fmla="*/ 1482898 w 6989859"/>
                  <a:gd name="connsiteY12" fmla="*/ 4928077 h 6694924"/>
                  <a:gd name="connsiteX13" fmla="*/ 313926 w 6989859"/>
                  <a:gd name="connsiteY13" fmla="*/ 4344457 h 6694924"/>
                  <a:gd name="connsiteX14" fmla="*/ 350288 w 6989859"/>
                  <a:gd name="connsiteY14" fmla="*/ 1953686 h 6694924"/>
                  <a:gd name="connsiteX15" fmla="*/ 1727088 w 6989859"/>
                  <a:gd name="connsiteY15" fmla="*/ 1415954 h 6694924"/>
                  <a:gd name="connsiteX0" fmla="*/ 1727088 w 6951374"/>
                  <a:gd name="connsiteY0" fmla="*/ 1415954 h 6694924"/>
                  <a:gd name="connsiteX1" fmla="*/ 1927113 w 6951374"/>
                  <a:gd name="connsiteY1" fmla="*/ 777780 h 6694924"/>
                  <a:gd name="connsiteX2" fmla="*/ 2108088 w 6951374"/>
                  <a:gd name="connsiteY2" fmla="*/ 215804 h 6694924"/>
                  <a:gd name="connsiteX3" fmla="*/ 3441588 w 6951374"/>
                  <a:gd name="connsiteY3" fmla="*/ 6254 h 6694924"/>
                  <a:gd name="connsiteX4" fmla="*/ 4851288 w 6951374"/>
                  <a:gd name="connsiteY4" fmla="*/ 253904 h 6694924"/>
                  <a:gd name="connsiteX5" fmla="*/ 5597969 w 6951374"/>
                  <a:gd name="connsiteY5" fmla="*/ 794862 h 6694924"/>
                  <a:gd name="connsiteX6" fmla="*/ 5624409 w 6951374"/>
                  <a:gd name="connsiteY6" fmla="*/ 2169761 h 6694924"/>
                  <a:gd name="connsiteX7" fmla="*/ 6813438 w 6951374"/>
                  <a:gd name="connsiteY7" fmla="*/ 2882804 h 6694924"/>
                  <a:gd name="connsiteX8" fmla="*/ 6532887 w 6951374"/>
                  <a:gd name="connsiteY8" fmla="*/ 4765285 h 6694924"/>
                  <a:gd name="connsiteX9" fmla="*/ 5124917 w 6951374"/>
                  <a:gd name="connsiteY9" fmla="*/ 5113384 h 6694924"/>
                  <a:gd name="connsiteX10" fmla="*/ 4756038 w 6951374"/>
                  <a:gd name="connsiteY10" fmla="*/ 6273704 h 6694924"/>
                  <a:gd name="connsiteX11" fmla="*/ 1884686 w 6951374"/>
                  <a:gd name="connsiteY11" fmla="*/ 6311804 h 6694924"/>
                  <a:gd name="connsiteX12" fmla="*/ 1482898 w 6951374"/>
                  <a:gd name="connsiteY12" fmla="*/ 4928077 h 6694924"/>
                  <a:gd name="connsiteX13" fmla="*/ 313926 w 6951374"/>
                  <a:gd name="connsiteY13" fmla="*/ 4344457 h 6694924"/>
                  <a:gd name="connsiteX14" fmla="*/ 350288 w 6951374"/>
                  <a:gd name="connsiteY14" fmla="*/ 1953686 h 6694924"/>
                  <a:gd name="connsiteX15" fmla="*/ 1727088 w 6951374"/>
                  <a:gd name="connsiteY15" fmla="*/ 1415954 h 6694924"/>
                  <a:gd name="connsiteX0" fmla="*/ 1727088 w 6951374"/>
                  <a:gd name="connsiteY0" fmla="*/ 1415954 h 6694924"/>
                  <a:gd name="connsiteX1" fmla="*/ 1927113 w 6951374"/>
                  <a:gd name="connsiteY1" fmla="*/ 777780 h 6694924"/>
                  <a:gd name="connsiteX2" fmla="*/ 2108088 w 6951374"/>
                  <a:gd name="connsiteY2" fmla="*/ 215804 h 6694924"/>
                  <a:gd name="connsiteX3" fmla="*/ 3441588 w 6951374"/>
                  <a:gd name="connsiteY3" fmla="*/ 6254 h 6694924"/>
                  <a:gd name="connsiteX4" fmla="*/ 4851288 w 6951374"/>
                  <a:gd name="connsiteY4" fmla="*/ 253904 h 6694924"/>
                  <a:gd name="connsiteX5" fmla="*/ 5597969 w 6951374"/>
                  <a:gd name="connsiteY5" fmla="*/ 794862 h 6694924"/>
                  <a:gd name="connsiteX6" fmla="*/ 5624409 w 6951374"/>
                  <a:gd name="connsiteY6" fmla="*/ 2169761 h 6694924"/>
                  <a:gd name="connsiteX7" fmla="*/ 6813438 w 6951374"/>
                  <a:gd name="connsiteY7" fmla="*/ 2882804 h 6694924"/>
                  <a:gd name="connsiteX8" fmla="*/ 6532887 w 6951374"/>
                  <a:gd name="connsiteY8" fmla="*/ 4765285 h 6694924"/>
                  <a:gd name="connsiteX9" fmla="*/ 5124917 w 6951374"/>
                  <a:gd name="connsiteY9" fmla="*/ 5113384 h 6694924"/>
                  <a:gd name="connsiteX10" fmla="*/ 4756038 w 6951374"/>
                  <a:gd name="connsiteY10" fmla="*/ 6273704 h 6694924"/>
                  <a:gd name="connsiteX11" fmla="*/ 1884686 w 6951374"/>
                  <a:gd name="connsiteY11" fmla="*/ 6311804 h 6694924"/>
                  <a:gd name="connsiteX12" fmla="*/ 1482898 w 6951374"/>
                  <a:gd name="connsiteY12" fmla="*/ 4928077 h 6694924"/>
                  <a:gd name="connsiteX13" fmla="*/ 313926 w 6951374"/>
                  <a:gd name="connsiteY13" fmla="*/ 4344457 h 6694924"/>
                  <a:gd name="connsiteX14" fmla="*/ 350288 w 6951374"/>
                  <a:gd name="connsiteY14" fmla="*/ 1953686 h 6694924"/>
                  <a:gd name="connsiteX15" fmla="*/ 1727088 w 6951374"/>
                  <a:gd name="connsiteY15" fmla="*/ 1415954 h 6694924"/>
                  <a:gd name="connsiteX0" fmla="*/ 1727088 w 6951374"/>
                  <a:gd name="connsiteY0" fmla="*/ 1415954 h 6694924"/>
                  <a:gd name="connsiteX1" fmla="*/ 1927113 w 6951374"/>
                  <a:gd name="connsiteY1" fmla="*/ 777780 h 6694924"/>
                  <a:gd name="connsiteX2" fmla="*/ 2108088 w 6951374"/>
                  <a:gd name="connsiteY2" fmla="*/ 215804 h 6694924"/>
                  <a:gd name="connsiteX3" fmla="*/ 3441588 w 6951374"/>
                  <a:gd name="connsiteY3" fmla="*/ 6254 h 6694924"/>
                  <a:gd name="connsiteX4" fmla="*/ 4851288 w 6951374"/>
                  <a:gd name="connsiteY4" fmla="*/ 253904 h 6694924"/>
                  <a:gd name="connsiteX5" fmla="*/ 5597969 w 6951374"/>
                  <a:gd name="connsiteY5" fmla="*/ 794862 h 6694924"/>
                  <a:gd name="connsiteX6" fmla="*/ 5624409 w 6951374"/>
                  <a:gd name="connsiteY6" fmla="*/ 2169761 h 6694924"/>
                  <a:gd name="connsiteX7" fmla="*/ 6813438 w 6951374"/>
                  <a:gd name="connsiteY7" fmla="*/ 2882804 h 6694924"/>
                  <a:gd name="connsiteX8" fmla="*/ 6532887 w 6951374"/>
                  <a:gd name="connsiteY8" fmla="*/ 4765285 h 6694924"/>
                  <a:gd name="connsiteX9" fmla="*/ 5124917 w 6951374"/>
                  <a:gd name="connsiteY9" fmla="*/ 5113384 h 6694924"/>
                  <a:gd name="connsiteX10" fmla="*/ 4756038 w 6951374"/>
                  <a:gd name="connsiteY10" fmla="*/ 6273704 h 6694924"/>
                  <a:gd name="connsiteX11" fmla="*/ 1884686 w 6951374"/>
                  <a:gd name="connsiteY11" fmla="*/ 6311804 h 6694924"/>
                  <a:gd name="connsiteX12" fmla="*/ 1482898 w 6951374"/>
                  <a:gd name="connsiteY12" fmla="*/ 4928077 h 6694924"/>
                  <a:gd name="connsiteX13" fmla="*/ 313926 w 6951374"/>
                  <a:gd name="connsiteY13" fmla="*/ 4344457 h 6694924"/>
                  <a:gd name="connsiteX14" fmla="*/ 350288 w 6951374"/>
                  <a:gd name="connsiteY14" fmla="*/ 1953686 h 6694924"/>
                  <a:gd name="connsiteX15" fmla="*/ 1727088 w 6951374"/>
                  <a:gd name="connsiteY15" fmla="*/ 1415954 h 6694924"/>
                  <a:gd name="connsiteX0" fmla="*/ 1727088 w 6951374"/>
                  <a:gd name="connsiteY0" fmla="*/ 1415954 h 6694924"/>
                  <a:gd name="connsiteX1" fmla="*/ 1927113 w 6951374"/>
                  <a:gd name="connsiteY1" fmla="*/ 777780 h 6694924"/>
                  <a:gd name="connsiteX2" fmla="*/ 2108088 w 6951374"/>
                  <a:gd name="connsiteY2" fmla="*/ 215804 h 6694924"/>
                  <a:gd name="connsiteX3" fmla="*/ 3441588 w 6951374"/>
                  <a:gd name="connsiteY3" fmla="*/ 6254 h 6694924"/>
                  <a:gd name="connsiteX4" fmla="*/ 4851288 w 6951374"/>
                  <a:gd name="connsiteY4" fmla="*/ 253904 h 6694924"/>
                  <a:gd name="connsiteX5" fmla="*/ 5597969 w 6951374"/>
                  <a:gd name="connsiteY5" fmla="*/ 794862 h 6694924"/>
                  <a:gd name="connsiteX6" fmla="*/ 5624409 w 6951374"/>
                  <a:gd name="connsiteY6" fmla="*/ 2169761 h 6694924"/>
                  <a:gd name="connsiteX7" fmla="*/ 6813438 w 6951374"/>
                  <a:gd name="connsiteY7" fmla="*/ 2952083 h 6694924"/>
                  <a:gd name="connsiteX8" fmla="*/ 6532887 w 6951374"/>
                  <a:gd name="connsiteY8" fmla="*/ 4765285 h 6694924"/>
                  <a:gd name="connsiteX9" fmla="*/ 5124917 w 6951374"/>
                  <a:gd name="connsiteY9" fmla="*/ 5113384 h 6694924"/>
                  <a:gd name="connsiteX10" fmla="*/ 4756038 w 6951374"/>
                  <a:gd name="connsiteY10" fmla="*/ 6273704 h 6694924"/>
                  <a:gd name="connsiteX11" fmla="*/ 1884686 w 6951374"/>
                  <a:gd name="connsiteY11" fmla="*/ 6311804 h 6694924"/>
                  <a:gd name="connsiteX12" fmla="*/ 1482898 w 6951374"/>
                  <a:gd name="connsiteY12" fmla="*/ 4928077 h 6694924"/>
                  <a:gd name="connsiteX13" fmla="*/ 313926 w 6951374"/>
                  <a:gd name="connsiteY13" fmla="*/ 4344457 h 6694924"/>
                  <a:gd name="connsiteX14" fmla="*/ 350288 w 6951374"/>
                  <a:gd name="connsiteY14" fmla="*/ 1953686 h 6694924"/>
                  <a:gd name="connsiteX15" fmla="*/ 1727088 w 6951374"/>
                  <a:gd name="connsiteY15" fmla="*/ 1415954 h 6694924"/>
                  <a:gd name="connsiteX0" fmla="*/ 1727088 w 6951374"/>
                  <a:gd name="connsiteY0" fmla="*/ 1415954 h 6694924"/>
                  <a:gd name="connsiteX1" fmla="*/ 1927113 w 6951374"/>
                  <a:gd name="connsiteY1" fmla="*/ 777780 h 6694924"/>
                  <a:gd name="connsiteX2" fmla="*/ 2108088 w 6951374"/>
                  <a:gd name="connsiteY2" fmla="*/ 215804 h 6694924"/>
                  <a:gd name="connsiteX3" fmla="*/ 3441588 w 6951374"/>
                  <a:gd name="connsiteY3" fmla="*/ 6254 h 6694924"/>
                  <a:gd name="connsiteX4" fmla="*/ 4851288 w 6951374"/>
                  <a:gd name="connsiteY4" fmla="*/ 253904 h 6694924"/>
                  <a:gd name="connsiteX5" fmla="*/ 5597969 w 6951374"/>
                  <a:gd name="connsiteY5" fmla="*/ 794862 h 6694924"/>
                  <a:gd name="connsiteX6" fmla="*/ 5624409 w 6951374"/>
                  <a:gd name="connsiteY6" fmla="*/ 2169761 h 6694924"/>
                  <a:gd name="connsiteX7" fmla="*/ 6813438 w 6951374"/>
                  <a:gd name="connsiteY7" fmla="*/ 2952083 h 6694924"/>
                  <a:gd name="connsiteX8" fmla="*/ 6532887 w 6951374"/>
                  <a:gd name="connsiteY8" fmla="*/ 4765285 h 6694924"/>
                  <a:gd name="connsiteX9" fmla="*/ 5124917 w 6951374"/>
                  <a:gd name="connsiteY9" fmla="*/ 5113384 h 6694924"/>
                  <a:gd name="connsiteX10" fmla="*/ 4756038 w 6951374"/>
                  <a:gd name="connsiteY10" fmla="*/ 6273704 h 6694924"/>
                  <a:gd name="connsiteX11" fmla="*/ 1884686 w 6951374"/>
                  <a:gd name="connsiteY11" fmla="*/ 6311804 h 6694924"/>
                  <a:gd name="connsiteX12" fmla="*/ 1482898 w 6951374"/>
                  <a:gd name="connsiteY12" fmla="*/ 4928077 h 6694924"/>
                  <a:gd name="connsiteX13" fmla="*/ 313926 w 6951374"/>
                  <a:gd name="connsiteY13" fmla="*/ 4344457 h 6694924"/>
                  <a:gd name="connsiteX14" fmla="*/ 350288 w 6951374"/>
                  <a:gd name="connsiteY14" fmla="*/ 1953686 h 6694924"/>
                  <a:gd name="connsiteX15" fmla="*/ 1727088 w 6951374"/>
                  <a:gd name="connsiteY15" fmla="*/ 1415954 h 6694924"/>
                  <a:gd name="connsiteX0" fmla="*/ 1727088 w 6951374"/>
                  <a:gd name="connsiteY0" fmla="*/ 1415954 h 6694924"/>
                  <a:gd name="connsiteX1" fmla="*/ 1927113 w 6951374"/>
                  <a:gd name="connsiteY1" fmla="*/ 777780 h 6694924"/>
                  <a:gd name="connsiteX2" fmla="*/ 2108088 w 6951374"/>
                  <a:gd name="connsiteY2" fmla="*/ 215804 h 6694924"/>
                  <a:gd name="connsiteX3" fmla="*/ 3441588 w 6951374"/>
                  <a:gd name="connsiteY3" fmla="*/ 6254 h 6694924"/>
                  <a:gd name="connsiteX4" fmla="*/ 4851288 w 6951374"/>
                  <a:gd name="connsiteY4" fmla="*/ 253904 h 6694924"/>
                  <a:gd name="connsiteX5" fmla="*/ 5597969 w 6951374"/>
                  <a:gd name="connsiteY5" fmla="*/ 794862 h 6694924"/>
                  <a:gd name="connsiteX6" fmla="*/ 5624409 w 6951374"/>
                  <a:gd name="connsiteY6" fmla="*/ 2169761 h 6694924"/>
                  <a:gd name="connsiteX7" fmla="*/ 6813438 w 6951374"/>
                  <a:gd name="connsiteY7" fmla="*/ 2952083 h 6694924"/>
                  <a:gd name="connsiteX8" fmla="*/ 6532887 w 6951374"/>
                  <a:gd name="connsiteY8" fmla="*/ 4765285 h 6694924"/>
                  <a:gd name="connsiteX9" fmla="*/ 5124917 w 6951374"/>
                  <a:gd name="connsiteY9" fmla="*/ 5113384 h 6694924"/>
                  <a:gd name="connsiteX10" fmla="*/ 4756038 w 6951374"/>
                  <a:gd name="connsiteY10" fmla="*/ 6273704 h 6694924"/>
                  <a:gd name="connsiteX11" fmla="*/ 1884686 w 6951374"/>
                  <a:gd name="connsiteY11" fmla="*/ 6311804 h 6694924"/>
                  <a:gd name="connsiteX12" fmla="*/ 1482898 w 6951374"/>
                  <a:gd name="connsiteY12" fmla="*/ 4928077 h 6694924"/>
                  <a:gd name="connsiteX13" fmla="*/ 313926 w 6951374"/>
                  <a:gd name="connsiteY13" fmla="*/ 4344457 h 6694924"/>
                  <a:gd name="connsiteX14" fmla="*/ 350288 w 6951374"/>
                  <a:gd name="connsiteY14" fmla="*/ 1953686 h 6694924"/>
                  <a:gd name="connsiteX15" fmla="*/ 1727088 w 6951374"/>
                  <a:gd name="connsiteY15" fmla="*/ 1415954 h 6694924"/>
                  <a:gd name="connsiteX0" fmla="*/ 1727088 w 6951374"/>
                  <a:gd name="connsiteY0" fmla="*/ 1415954 h 6694924"/>
                  <a:gd name="connsiteX1" fmla="*/ 1927113 w 6951374"/>
                  <a:gd name="connsiteY1" fmla="*/ 777780 h 6694924"/>
                  <a:gd name="connsiteX2" fmla="*/ 2108088 w 6951374"/>
                  <a:gd name="connsiteY2" fmla="*/ 215804 h 6694924"/>
                  <a:gd name="connsiteX3" fmla="*/ 3441588 w 6951374"/>
                  <a:gd name="connsiteY3" fmla="*/ 6254 h 6694924"/>
                  <a:gd name="connsiteX4" fmla="*/ 4851288 w 6951374"/>
                  <a:gd name="connsiteY4" fmla="*/ 253904 h 6694924"/>
                  <a:gd name="connsiteX5" fmla="*/ 5597969 w 6951374"/>
                  <a:gd name="connsiteY5" fmla="*/ 794862 h 6694924"/>
                  <a:gd name="connsiteX6" fmla="*/ 5624409 w 6951374"/>
                  <a:gd name="connsiteY6" fmla="*/ 2169761 h 6694924"/>
                  <a:gd name="connsiteX7" fmla="*/ 6813438 w 6951374"/>
                  <a:gd name="connsiteY7" fmla="*/ 2952083 h 6694924"/>
                  <a:gd name="connsiteX8" fmla="*/ 6532887 w 6951374"/>
                  <a:gd name="connsiteY8" fmla="*/ 4765285 h 6694924"/>
                  <a:gd name="connsiteX9" fmla="*/ 5124917 w 6951374"/>
                  <a:gd name="connsiteY9" fmla="*/ 5113384 h 6694924"/>
                  <a:gd name="connsiteX10" fmla="*/ 4756038 w 6951374"/>
                  <a:gd name="connsiteY10" fmla="*/ 6273704 h 6694924"/>
                  <a:gd name="connsiteX11" fmla="*/ 1884686 w 6951374"/>
                  <a:gd name="connsiteY11" fmla="*/ 6311804 h 6694924"/>
                  <a:gd name="connsiteX12" fmla="*/ 1482898 w 6951374"/>
                  <a:gd name="connsiteY12" fmla="*/ 4928077 h 6694924"/>
                  <a:gd name="connsiteX13" fmla="*/ 313926 w 6951374"/>
                  <a:gd name="connsiteY13" fmla="*/ 4344457 h 6694924"/>
                  <a:gd name="connsiteX14" fmla="*/ 350288 w 6951374"/>
                  <a:gd name="connsiteY14" fmla="*/ 1953686 h 6694924"/>
                  <a:gd name="connsiteX15" fmla="*/ 1727088 w 6951374"/>
                  <a:gd name="connsiteY15" fmla="*/ 1415954 h 6694924"/>
                  <a:gd name="connsiteX0" fmla="*/ 1727088 w 6993707"/>
                  <a:gd name="connsiteY0" fmla="*/ 1415954 h 6694924"/>
                  <a:gd name="connsiteX1" fmla="*/ 1927113 w 6993707"/>
                  <a:gd name="connsiteY1" fmla="*/ 777780 h 6694924"/>
                  <a:gd name="connsiteX2" fmla="*/ 2108088 w 6993707"/>
                  <a:gd name="connsiteY2" fmla="*/ 215804 h 6694924"/>
                  <a:gd name="connsiteX3" fmla="*/ 3441588 w 6993707"/>
                  <a:gd name="connsiteY3" fmla="*/ 6254 h 6694924"/>
                  <a:gd name="connsiteX4" fmla="*/ 4851288 w 6993707"/>
                  <a:gd name="connsiteY4" fmla="*/ 253904 h 6694924"/>
                  <a:gd name="connsiteX5" fmla="*/ 5597969 w 6993707"/>
                  <a:gd name="connsiteY5" fmla="*/ 794862 h 6694924"/>
                  <a:gd name="connsiteX6" fmla="*/ 5624409 w 6993707"/>
                  <a:gd name="connsiteY6" fmla="*/ 2169761 h 6694924"/>
                  <a:gd name="connsiteX7" fmla="*/ 6813438 w 6993707"/>
                  <a:gd name="connsiteY7" fmla="*/ 2952083 h 6694924"/>
                  <a:gd name="connsiteX8" fmla="*/ 6532887 w 6993707"/>
                  <a:gd name="connsiteY8" fmla="*/ 4765285 h 6694924"/>
                  <a:gd name="connsiteX9" fmla="*/ 5124917 w 6993707"/>
                  <a:gd name="connsiteY9" fmla="*/ 5113384 h 6694924"/>
                  <a:gd name="connsiteX10" fmla="*/ 4756038 w 6993707"/>
                  <a:gd name="connsiteY10" fmla="*/ 6273704 h 6694924"/>
                  <a:gd name="connsiteX11" fmla="*/ 1884686 w 6993707"/>
                  <a:gd name="connsiteY11" fmla="*/ 6311804 h 6694924"/>
                  <a:gd name="connsiteX12" fmla="*/ 1482898 w 6993707"/>
                  <a:gd name="connsiteY12" fmla="*/ 4928077 h 6694924"/>
                  <a:gd name="connsiteX13" fmla="*/ 313926 w 6993707"/>
                  <a:gd name="connsiteY13" fmla="*/ 4344457 h 6694924"/>
                  <a:gd name="connsiteX14" fmla="*/ 350288 w 6993707"/>
                  <a:gd name="connsiteY14" fmla="*/ 1953686 h 6694924"/>
                  <a:gd name="connsiteX15" fmla="*/ 1727088 w 6993707"/>
                  <a:gd name="connsiteY15" fmla="*/ 1415954 h 6694924"/>
                  <a:gd name="connsiteX0" fmla="*/ 1727088 w 6970616"/>
                  <a:gd name="connsiteY0" fmla="*/ 1415954 h 6694924"/>
                  <a:gd name="connsiteX1" fmla="*/ 1927113 w 6970616"/>
                  <a:gd name="connsiteY1" fmla="*/ 777780 h 6694924"/>
                  <a:gd name="connsiteX2" fmla="*/ 2108088 w 6970616"/>
                  <a:gd name="connsiteY2" fmla="*/ 215804 h 6694924"/>
                  <a:gd name="connsiteX3" fmla="*/ 3441588 w 6970616"/>
                  <a:gd name="connsiteY3" fmla="*/ 6254 h 6694924"/>
                  <a:gd name="connsiteX4" fmla="*/ 4851288 w 6970616"/>
                  <a:gd name="connsiteY4" fmla="*/ 253904 h 6694924"/>
                  <a:gd name="connsiteX5" fmla="*/ 5597969 w 6970616"/>
                  <a:gd name="connsiteY5" fmla="*/ 794862 h 6694924"/>
                  <a:gd name="connsiteX6" fmla="*/ 5624409 w 6970616"/>
                  <a:gd name="connsiteY6" fmla="*/ 2169761 h 6694924"/>
                  <a:gd name="connsiteX7" fmla="*/ 6813438 w 6970616"/>
                  <a:gd name="connsiteY7" fmla="*/ 2952083 h 6694924"/>
                  <a:gd name="connsiteX8" fmla="*/ 6532887 w 6970616"/>
                  <a:gd name="connsiteY8" fmla="*/ 4765285 h 6694924"/>
                  <a:gd name="connsiteX9" fmla="*/ 5124917 w 6970616"/>
                  <a:gd name="connsiteY9" fmla="*/ 5113384 h 6694924"/>
                  <a:gd name="connsiteX10" fmla="*/ 4756038 w 6970616"/>
                  <a:gd name="connsiteY10" fmla="*/ 6273704 h 6694924"/>
                  <a:gd name="connsiteX11" fmla="*/ 1884686 w 6970616"/>
                  <a:gd name="connsiteY11" fmla="*/ 6311804 h 6694924"/>
                  <a:gd name="connsiteX12" fmla="*/ 1482898 w 6970616"/>
                  <a:gd name="connsiteY12" fmla="*/ 4928077 h 6694924"/>
                  <a:gd name="connsiteX13" fmla="*/ 313926 w 6970616"/>
                  <a:gd name="connsiteY13" fmla="*/ 4344457 h 6694924"/>
                  <a:gd name="connsiteX14" fmla="*/ 350288 w 6970616"/>
                  <a:gd name="connsiteY14" fmla="*/ 1953686 h 6694924"/>
                  <a:gd name="connsiteX15" fmla="*/ 1727088 w 6970616"/>
                  <a:gd name="connsiteY15" fmla="*/ 1415954 h 6694924"/>
                  <a:gd name="connsiteX0" fmla="*/ 1727088 w 6970616"/>
                  <a:gd name="connsiteY0" fmla="*/ 1415954 h 6694924"/>
                  <a:gd name="connsiteX1" fmla="*/ 1927113 w 6970616"/>
                  <a:gd name="connsiteY1" fmla="*/ 777780 h 6694924"/>
                  <a:gd name="connsiteX2" fmla="*/ 2108088 w 6970616"/>
                  <a:gd name="connsiteY2" fmla="*/ 215804 h 6694924"/>
                  <a:gd name="connsiteX3" fmla="*/ 3441588 w 6970616"/>
                  <a:gd name="connsiteY3" fmla="*/ 6254 h 6694924"/>
                  <a:gd name="connsiteX4" fmla="*/ 5597969 w 6970616"/>
                  <a:gd name="connsiteY4" fmla="*/ 794862 h 6694924"/>
                  <a:gd name="connsiteX5" fmla="*/ 5624409 w 6970616"/>
                  <a:gd name="connsiteY5" fmla="*/ 2169761 h 6694924"/>
                  <a:gd name="connsiteX6" fmla="*/ 6813438 w 6970616"/>
                  <a:gd name="connsiteY6" fmla="*/ 2952083 h 6694924"/>
                  <a:gd name="connsiteX7" fmla="*/ 6532887 w 6970616"/>
                  <a:gd name="connsiteY7" fmla="*/ 4765285 h 6694924"/>
                  <a:gd name="connsiteX8" fmla="*/ 5124917 w 6970616"/>
                  <a:gd name="connsiteY8" fmla="*/ 5113384 h 6694924"/>
                  <a:gd name="connsiteX9" fmla="*/ 4756038 w 6970616"/>
                  <a:gd name="connsiteY9" fmla="*/ 6273704 h 6694924"/>
                  <a:gd name="connsiteX10" fmla="*/ 1884686 w 6970616"/>
                  <a:gd name="connsiteY10" fmla="*/ 6311804 h 6694924"/>
                  <a:gd name="connsiteX11" fmla="*/ 1482898 w 6970616"/>
                  <a:gd name="connsiteY11" fmla="*/ 4928077 h 6694924"/>
                  <a:gd name="connsiteX12" fmla="*/ 313926 w 6970616"/>
                  <a:gd name="connsiteY12" fmla="*/ 4344457 h 6694924"/>
                  <a:gd name="connsiteX13" fmla="*/ 350288 w 6970616"/>
                  <a:gd name="connsiteY13" fmla="*/ 1953686 h 6694924"/>
                  <a:gd name="connsiteX14" fmla="*/ 1727088 w 6970616"/>
                  <a:gd name="connsiteY14" fmla="*/ 1415954 h 6694924"/>
                  <a:gd name="connsiteX0" fmla="*/ 1727088 w 6970616"/>
                  <a:gd name="connsiteY0" fmla="*/ 1200149 h 6479119"/>
                  <a:gd name="connsiteX1" fmla="*/ 1927113 w 6970616"/>
                  <a:gd name="connsiteY1" fmla="*/ 561975 h 6479119"/>
                  <a:gd name="connsiteX2" fmla="*/ 2108088 w 6970616"/>
                  <a:gd name="connsiteY2" fmla="*/ -1 h 6479119"/>
                  <a:gd name="connsiteX3" fmla="*/ 5597969 w 6970616"/>
                  <a:gd name="connsiteY3" fmla="*/ 579057 h 6479119"/>
                  <a:gd name="connsiteX4" fmla="*/ 5624409 w 6970616"/>
                  <a:gd name="connsiteY4" fmla="*/ 1953956 h 6479119"/>
                  <a:gd name="connsiteX5" fmla="*/ 6813438 w 6970616"/>
                  <a:gd name="connsiteY5" fmla="*/ 2736278 h 6479119"/>
                  <a:gd name="connsiteX6" fmla="*/ 6532887 w 6970616"/>
                  <a:gd name="connsiteY6" fmla="*/ 4549480 h 6479119"/>
                  <a:gd name="connsiteX7" fmla="*/ 5124917 w 6970616"/>
                  <a:gd name="connsiteY7" fmla="*/ 4897579 h 6479119"/>
                  <a:gd name="connsiteX8" fmla="*/ 4756038 w 6970616"/>
                  <a:gd name="connsiteY8" fmla="*/ 6057899 h 6479119"/>
                  <a:gd name="connsiteX9" fmla="*/ 1884686 w 6970616"/>
                  <a:gd name="connsiteY9" fmla="*/ 6095999 h 6479119"/>
                  <a:gd name="connsiteX10" fmla="*/ 1482898 w 6970616"/>
                  <a:gd name="connsiteY10" fmla="*/ 4712272 h 6479119"/>
                  <a:gd name="connsiteX11" fmla="*/ 313926 w 6970616"/>
                  <a:gd name="connsiteY11" fmla="*/ 4128652 h 6479119"/>
                  <a:gd name="connsiteX12" fmla="*/ 350288 w 6970616"/>
                  <a:gd name="connsiteY12" fmla="*/ 1737881 h 6479119"/>
                  <a:gd name="connsiteX13" fmla="*/ 1727088 w 6970616"/>
                  <a:gd name="connsiteY13" fmla="*/ 1200149 h 6479119"/>
                  <a:gd name="connsiteX0" fmla="*/ 1727088 w 6970616"/>
                  <a:gd name="connsiteY0" fmla="*/ 1200149 h 6479119"/>
                  <a:gd name="connsiteX1" fmla="*/ 2108088 w 6970616"/>
                  <a:gd name="connsiteY1" fmla="*/ -1 h 6479119"/>
                  <a:gd name="connsiteX2" fmla="*/ 5597969 w 6970616"/>
                  <a:gd name="connsiteY2" fmla="*/ 579057 h 6479119"/>
                  <a:gd name="connsiteX3" fmla="*/ 5624409 w 6970616"/>
                  <a:gd name="connsiteY3" fmla="*/ 1953956 h 6479119"/>
                  <a:gd name="connsiteX4" fmla="*/ 6813438 w 6970616"/>
                  <a:gd name="connsiteY4" fmla="*/ 2736278 h 6479119"/>
                  <a:gd name="connsiteX5" fmla="*/ 6532887 w 6970616"/>
                  <a:gd name="connsiteY5" fmla="*/ 4549480 h 6479119"/>
                  <a:gd name="connsiteX6" fmla="*/ 5124917 w 6970616"/>
                  <a:gd name="connsiteY6" fmla="*/ 4897579 h 6479119"/>
                  <a:gd name="connsiteX7" fmla="*/ 4756038 w 6970616"/>
                  <a:gd name="connsiteY7" fmla="*/ 6057899 h 6479119"/>
                  <a:gd name="connsiteX8" fmla="*/ 1884686 w 6970616"/>
                  <a:gd name="connsiteY8" fmla="*/ 6095999 h 6479119"/>
                  <a:gd name="connsiteX9" fmla="*/ 1482898 w 6970616"/>
                  <a:gd name="connsiteY9" fmla="*/ 4712272 h 6479119"/>
                  <a:gd name="connsiteX10" fmla="*/ 313926 w 6970616"/>
                  <a:gd name="connsiteY10" fmla="*/ 4128652 h 6479119"/>
                  <a:gd name="connsiteX11" fmla="*/ 350288 w 6970616"/>
                  <a:gd name="connsiteY11" fmla="*/ 1737881 h 6479119"/>
                  <a:gd name="connsiteX12" fmla="*/ 1727088 w 6970616"/>
                  <a:gd name="connsiteY12" fmla="*/ 1200149 h 6479119"/>
                  <a:gd name="connsiteX0" fmla="*/ 1727088 w 6970616"/>
                  <a:gd name="connsiteY0" fmla="*/ 1200149 h 6479119"/>
                  <a:gd name="connsiteX1" fmla="*/ 2108088 w 6970616"/>
                  <a:gd name="connsiteY1" fmla="*/ -1 h 6479119"/>
                  <a:gd name="connsiteX2" fmla="*/ 5597969 w 6970616"/>
                  <a:gd name="connsiteY2" fmla="*/ 579057 h 6479119"/>
                  <a:gd name="connsiteX3" fmla="*/ 5624409 w 6970616"/>
                  <a:gd name="connsiteY3" fmla="*/ 1953956 h 6479119"/>
                  <a:gd name="connsiteX4" fmla="*/ 6813438 w 6970616"/>
                  <a:gd name="connsiteY4" fmla="*/ 2736278 h 6479119"/>
                  <a:gd name="connsiteX5" fmla="*/ 6532887 w 6970616"/>
                  <a:gd name="connsiteY5" fmla="*/ 4549480 h 6479119"/>
                  <a:gd name="connsiteX6" fmla="*/ 5124917 w 6970616"/>
                  <a:gd name="connsiteY6" fmla="*/ 4897579 h 6479119"/>
                  <a:gd name="connsiteX7" fmla="*/ 4756038 w 6970616"/>
                  <a:gd name="connsiteY7" fmla="*/ 6057899 h 6479119"/>
                  <a:gd name="connsiteX8" fmla="*/ 1884686 w 6970616"/>
                  <a:gd name="connsiteY8" fmla="*/ 6095999 h 6479119"/>
                  <a:gd name="connsiteX9" fmla="*/ 1482898 w 6970616"/>
                  <a:gd name="connsiteY9" fmla="*/ 4712272 h 6479119"/>
                  <a:gd name="connsiteX10" fmla="*/ 313926 w 6970616"/>
                  <a:gd name="connsiteY10" fmla="*/ 4128652 h 6479119"/>
                  <a:gd name="connsiteX11" fmla="*/ 350288 w 6970616"/>
                  <a:gd name="connsiteY11" fmla="*/ 1737881 h 6479119"/>
                  <a:gd name="connsiteX12" fmla="*/ 1727088 w 6970616"/>
                  <a:gd name="connsiteY12" fmla="*/ 1200149 h 6479119"/>
                  <a:gd name="connsiteX0" fmla="*/ 1727088 w 6970616"/>
                  <a:gd name="connsiteY0" fmla="*/ 1373763 h 6652733"/>
                  <a:gd name="connsiteX1" fmla="*/ 2108088 w 6970616"/>
                  <a:gd name="connsiteY1" fmla="*/ 173613 h 6652733"/>
                  <a:gd name="connsiteX2" fmla="*/ 5597969 w 6970616"/>
                  <a:gd name="connsiteY2" fmla="*/ 752671 h 6652733"/>
                  <a:gd name="connsiteX3" fmla="*/ 5624409 w 6970616"/>
                  <a:gd name="connsiteY3" fmla="*/ 2127570 h 6652733"/>
                  <a:gd name="connsiteX4" fmla="*/ 6813438 w 6970616"/>
                  <a:gd name="connsiteY4" fmla="*/ 2909892 h 6652733"/>
                  <a:gd name="connsiteX5" fmla="*/ 6532887 w 6970616"/>
                  <a:gd name="connsiteY5" fmla="*/ 4723094 h 6652733"/>
                  <a:gd name="connsiteX6" fmla="*/ 5124917 w 6970616"/>
                  <a:gd name="connsiteY6" fmla="*/ 5071193 h 6652733"/>
                  <a:gd name="connsiteX7" fmla="*/ 4756038 w 6970616"/>
                  <a:gd name="connsiteY7" fmla="*/ 6231513 h 6652733"/>
                  <a:gd name="connsiteX8" fmla="*/ 1884686 w 6970616"/>
                  <a:gd name="connsiteY8" fmla="*/ 6269613 h 6652733"/>
                  <a:gd name="connsiteX9" fmla="*/ 1482898 w 6970616"/>
                  <a:gd name="connsiteY9" fmla="*/ 4885886 h 6652733"/>
                  <a:gd name="connsiteX10" fmla="*/ 313926 w 6970616"/>
                  <a:gd name="connsiteY10" fmla="*/ 4302266 h 6652733"/>
                  <a:gd name="connsiteX11" fmla="*/ 350288 w 6970616"/>
                  <a:gd name="connsiteY11" fmla="*/ 1911495 h 6652733"/>
                  <a:gd name="connsiteX12" fmla="*/ 1727088 w 6970616"/>
                  <a:gd name="connsiteY12" fmla="*/ 1373763 h 6652733"/>
                  <a:gd name="connsiteX0" fmla="*/ 1727088 w 6970616"/>
                  <a:gd name="connsiteY0" fmla="*/ 1415362 h 6694332"/>
                  <a:gd name="connsiteX1" fmla="*/ 2108088 w 6970616"/>
                  <a:gd name="connsiteY1" fmla="*/ 215212 h 6694332"/>
                  <a:gd name="connsiteX2" fmla="*/ 5597969 w 6970616"/>
                  <a:gd name="connsiteY2" fmla="*/ 794270 h 6694332"/>
                  <a:gd name="connsiteX3" fmla="*/ 5624409 w 6970616"/>
                  <a:gd name="connsiteY3" fmla="*/ 2169169 h 6694332"/>
                  <a:gd name="connsiteX4" fmla="*/ 6813438 w 6970616"/>
                  <a:gd name="connsiteY4" fmla="*/ 2951491 h 6694332"/>
                  <a:gd name="connsiteX5" fmla="*/ 6532887 w 6970616"/>
                  <a:gd name="connsiteY5" fmla="*/ 4764693 h 6694332"/>
                  <a:gd name="connsiteX6" fmla="*/ 5124917 w 6970616"/>
                  <a:gd name="connsiteY6" fmla="*/ 5112792 h 6694332"/>
                  <a:gd name="connsiteX7" fmla="*/ 4756038 w 6970616"/>
                  <a:gd name="connsiteY7" fmla="*/ 6273112 h 6694332"/>
                  <a:gd name="connsiteX8" fmla="*/ 1884686 w 6970616"/>
                  <a:gd name="connsiteY8" fmla="*/ 6311212 h 6694332"/>
                  <a:gd name="connsiteX9" fmla="*/ 1482898 w 6970616"/>
                  <a:gd name="connsiteY9" fmla="*/ 4927485 h 6694332"/>
                  <a:gd name="connsiteX10" fmla="*/ 313926 w 6970616"/>
                  <a:gd name="connsiteY10" fmla="*/ 4343865 h 6694332"/>
                  <a:gd name="connsiteX11" fmla="*/ 350288 w 6970616"/>
                  <a:gd name="connsiteY11" fmla="*/ 1953094 h 6694332"/>
                  <a:gd name="connsiteX12" fmla="*/ 1727088 w 6970616"/>
                  <a:gd name="connsiteY12" fmla="*/ 1415362 h 6694332"/>
                  <a:gd name="connsiteX0" fmla="*/ 1727088 w 6970616"/>
                  <a:gd name="connsiteY0" fmla="*/ 1415362 h 6694332"/>
                  <a:gd name="connsiteX1" fmla="*/ 2108088 w 6970616"/>
                  <a:gd name="connsiteY1" fmla="*/ 215212 h 6694332"/>
                  <a:gd name="connsiteX2" fmla="*/ 5597969 w 6970616"/>
                  <a:gd name="connsiteY2" fmla="*/ 794270 h 6694332"/>
                  <a:gd name="connsiteX3" fmla="*/ 5624409 w 6970616"/>
                  <a:gd name="connsiteY3" fmla="*/ 2169169 h 6694332"/>
                  <a:gd name="connsiteX4" fmla="*/ 6813438 w 6970616"/>
                  <a:gd name="connsiteY4" fmla="*/ 2951491 h 6694332"/>
                  <a:gd name="connsiteX5" fmla="*/ 6532887 w 6970616"/>
                  <a:gd name="connsiteY5" fmla="*/ 4764693 h 6694332"/>
                  <a:gd name="connsiteX6" fmla="*/ 5124917 w 6970616"/>
                  <a:gd name="connsiteY6" fmla="*/ 5112792 h 6694332"/>
                  <a:gd name="connsiteX7" fmla="*/ 4756038 w 6970616"/>
                  <a:gd name="connsiteY7" fmla="*/ 6273112 h 6694332"/>
                  <a:gd name="connsiteX8" fmla="*/ 1884686 w 6970616"/>
                  <a:gd name="connsiteY8" fmla="*/ 6311212 h 6694332"/>
                  <a:gd name="connsiteX9" fmla="*/ 1482898 w 6970616"/>
                  <a:gd name="connsiteY9" fmla="*/ 4927485 h 6694332"/>
                  <a:gd name="connsiteX10" fmla="*/ 313926 w 6970616"/>
                  <a:gd name="connsiteY10" fmla="*/ 4343865 h 6694332"/>
                  <a:gd name="connsiteX11" fmla="*/ 350288 w 6970616"/>
                  <a:gd name="connsiteY11" fmla="*/ 1953094 h 6694332"/>
                  <a:gd name="connsiteX12" fmla="*/ 1727088 w 6970616"/>
                  <a:gd name="connsiteY12" fmla="*/ 1415362 h 6694332"/>
                  <a:gd name="connsiteX0" fmla="*/ 1727088 w 6970616"/>
                  <a:gd name="connsiteY0" fmla="*/ 1415362 h 6694332"/>
                  <a:gd name="connsiteX1" fmla="*/ 2108088 w 6970616"/>
                  <a:gd name="connsiteY1" fmla="*/ 215212 h 6694332"/>
                  <a:gd name="connsiteX2" fmla="*/ 5597969 w 6970616"/>
                  <a:gd name="connsiteY2" fmla="*/ 794270 h 6694332"/>
                  <a:gd name="connsiteX3" fmla="*/ 5624409 w 6970616"/>
                  <a:gd name="connsiteY3" fmla="*/ 2169169 h 6694332"/>
                  <a:gd name="connsiteX4" fmla="*/ 6813438 w 6970616"/>
                  <a:gd name="connsiteY4" fmla="*/ 2951491 h 6694332"/>
                  <a:gd name="connsiteX5" fmla="*/ 6532887 w 6970616"/>
                  <a:gd name="connsiteY5" fmla="*/ 4764693 h 6694332"/>
                  <a:gd name="connsiteX6" fmla="*/ 5124917 w 6970616"/>
                  <a:gd name="connsiteY6" fmla="*/ 5112792 h 6694332"/>
                  <a:gd name="connsiteX7" fmla="*/ 4756038 w 6970616"/>
                  <a:gd name="connsiteY7" fmla="*/ 6273112 h 6694332"/>
                  <a:gd name="connsiteX8" fmla="*/ 1884686 w 6970616"/>
                  <a:gd name="connsiteY8" fmla="*/ 6311212 h 6694332"/>
                  <a:gd name="connsiteX9" fmla="*/ 1482898 w 6970616"/>
                  <a:gd name="connsiteY9" fmla="*/ 4927485 h 6694332"/>
                  <a:gd name="connsiteX10" fmla="*/ 313926 w 6970616"/>
                  <a:gd name="connsiteY10" fmla="*/ 4343865 h 6694332"/>
                  <a:gd name="connsiteX11" fmla="*/ 350288 w 6970616"/>
                  <a:gd name="connsiteY11" fmla="*/ 1953094 h 6694332"/>
                  <a:gd name="connsiteX12" fmla="*/ 1727088 w 6970616"/>
                  <a:gd name="connsiteY12" fmla="*/ 1415362 h 6694332"/>
                  <a:gd name="connsiteX0" fmla="*/ 1727088 w 6970616"/>
                  <a:gd name="connsiteY0" fmla="*/ 1415362 h 6694332"/>
                  <a:gd name="connsiteX1" fmla="*/ 2108088 w 6970616"/>
                  <a:gd name="connsiteY1" fmla="*/ 215212 h 6694332"/>
                  <a:gd name="connsiteX2" fmla="*/ 5597969 w 6970616"/>
                  <a:gd name="connsiteY2" fmla="*/ 794270 h 6694332"/>
                  <a:gd name="connsiteX3" fmla="*/ 5624409 w 6970616"/>
                  <a:gd name="connsiteY3" fmla="*/ 2169169 h 6694332"/>
                  <a:gd name="connsiteX4" fmla="*/ 6813438 w 6970616"/>
                  <a:gd name="connsiteY4" fmla="*/ 2951491 h 6694332"/>
                  <a:gd name="connsiteX5" fmla="*/ 6532887 w 6970616"/>
                  <a:gd name="connsiteY5" fmla="*/ 4764693 h 6694332"/>
                  <a:gd name="connsiteX6" fmla="*/ 5124917 w 6970616"/>
                  <a:gd name="connsiteY6" fmla="*/ 5112792 h 6694332"/>
                  <a:gd name="connsiteX7" fmla="*/ 4756038 w 6970616"/>
                  <a:gd name="connsiteY7" fmla="*/ 6273112 h 6694332"/>
                  <a:gd name="connsiteX8" fmla="*/ 1884686 w 6970616"/>
                  <a:gd name="connsiteY8" fmla="*/ 6311212 h 6694332"/>
                  <a:gd name="connsiteX9" fmla="*/ 1482898 w 6970616"/>
                  <a:gd name="connsiteY9" fmla="*/ 4927485 h 6694332"/>
                  <a:gd name="connsiteX10" fmla="*/ 313926 w 6970616"/>
                  <a:gd name="connsiteY10" fmla="*/ 4343865 h 6694332"/>
                  <a:gd name="connsiteX11" fmla="*/ 350288 w 6970616"/>
                  <a:gd name="connsiteY11" fmla="*/ 1953094 h 6694332"/>
                  <a:gd name="connsiteX12" fmla="*/ 1727088 w 6970616"/>
                  <a:gd name="connsiteY12" fmla="*/ 1415362 h 6694332"/>
                  <a:gd name="connsiteX0" fmla="*/ 1727088 w 6970616"/>
                  <a:gd name="connsiteY0" fmla="*/ 1457027 h 6735997"/>
                  <a:gd name="connsiteX1" fmla="*/ 2263962 w 6970616"/>
                  <a:gd name="connsiteY1" fmla="*/ 204917 h 6735997"/>
                  <a:gd name="connsiteX2" fmla="*/ 5597969 w 6970616"/>
                  <a:gd name="connsiteY2" fmla="*/ 835935 h 6735997"/>
                  <a:gd name="connsiteX3" fmla="*/ 5624409 w 6970616"/>
                  <a:gd name="connsiteY3" fmla="*/ 2210834 h 6735997"/>
                  <a:gd name="connsiteX4" fmla="*/ 6813438 w 6970616"/>
                  <a:gd name="connsiteY4" fmla="*/ 2993156 h 6735997"/>
                  <a:gd name="connsiteX5" fmla="*/ 6532887 w 6970616"/>
                  <a:gd name="connsiteY5" fmla="*/ 4806358 h 6735997"/>
                  <a:gd name="connsiteX6" fmla="*/ 5124917 w 6970616"/>
                  <a:gd name="connsiteY6" fmla="*/ 5154457 h 6735997"/>
                  <a:gd name="connsiteX7" fmla="*/ 4756038 w 6970616"/>
                  <a:gd name="connsiteY7" fmla="*/ 6314777 h 6735997"/>
                  <a:gd name="connsiteX8" fmla="*/ 1884686 w 6970616"/>
                  <a:gd name="connsiteY8" fmla="*/ 6352877 h 6735997"/>
                  <a:gd name="connsiteX9" fmla="*/ 1482898 w 6970616"/>
                  <a:gd name="connsiteY9" fmla="*/ 4969150 h 6735997"/>
                  <a:gd name="connsiteX10" fmla="*/ 313926 w 6970616"/>
                  <a:gd name="connsiteY10" fmla="*/ 4385530 h 6735997"/>
                  <a:gd name="connsiteX11" fmla="*/ 350288 w 6970616"/>
                  <a:gd name="connsiteY11" fmla="*/ 1994759 h 6735997"/>
                  <a:gd name="connsiteX12" fmla="*/ 1727088 w 6970616"/>
                  <a:gd name="connsiteY12" fmla="*/ 1457027 h 6735997"/>
                  <a:gd name="connsiteX0" fmla="*/ 1727088 w 6970616"/>
                  <a:gd name="connsiteY0" fmla="*/ 1457027 h 6735997"/>
                  <a:gd name="connsiteX1" fmla="*/ 2263962 w 6970616"/>
                  <a:gd name="connsiteY1" fmla="*/ 204917 h 6735997"/>
                  <a:gd name="connsiteX2" fmla="*/ 5597969 w 6970616"/>
                  <a:gd name="connsiteY2" fmla="*/ 835935 h 6735997"/>
                  <a:gd name="connsiteX3" fmla="*/ 5624409 w 6970616"/>
                  <a:gd name="connsiteY3" fmla="*/ 2210834 h 6735997"/>
                  <a:gd name="connsiteX4" fmla="*/ 6813438 w 6970616"/>
                  <a:gd name="connsiteY4" fmla="*/ 2993156 h 6735997"/>
                  <a:gd name="connsiteX5" fmla="*/ 6532887 w 6970616"/>
                  <a:gd name="connsiteY5" fmla="*/ 4806358 h 6735997"/>
                  <a:gd name="connsiteX6" fmla="*/ 5124917 w 6970616"/>
                  <a:gd name="connsiteY6" fmla="*/ 5154457 h 6735997"/>
                  <a:gd name="connsiteX7" fmla="*/ 4756038 w 6970616"/>
                  <a:gd name="connsiteY7" fmla="*/ 6314777 h 6735997"/>
                  <a:gd name="connsiteX8" fmla="*/ 1884686 w 6970616"/>
                  <a:gd name="connsiteY8" fmla="*/ 6352877 h 6735997"/>
                  <a:gd name="connsiteX9" fmla="*/ 1482898 w 6970616"/>
                  <a:gd name="connsiteY9" fmla="*/ 4969150 h 6735997"/>
                  <a:gd name="connsiteX10" fmla="*/ 313926 w 6970616"/>
                  <a:gd name="connsiteY10" fmla="*/ 4385530 h 6735997"/>
                  <a:gd name="connsiteX11" fmla="*/ 350288 w 6970616"/>
                  <a:gd name="connsiteY11" fmla="*/ 1994759 h 6735997"/>
                  <a:gd name="connsiteX12" fmla="*/ 1727088 w 6970616"/>
                  <a:gd name="connsiteY12" fmla="*/ 1457027 h 6735997"/>
                  <a:gd name="connsiteX0" fmla="*/ 1727088 w 6970616"/>
                  <a:gd name="connsiteY0" fmla="*/ 1478547 h 6757517"/>
                  <a:gd name="connsiteX1" fmla="*/ 2263962 w 6970616"/>
                  <a:gd name="connsiteY1" fmla="*/ 226437 h 6757517"/>
                  <a:gd name="connsiteX2" fmla="*/ 5511373 w 6970616"/>
                  <a:gd name="connsiteY2" fmla="*/ 753539 h 6757517"/>
                  <a:gd name="connsiteX3" fmla="*/ 5624409 w 6970616"/>
                  <a:gd name="connsiteY3" fmla="*/ 2232354 h 6757517"/>
                  <a:gd name="connsiteX4" fmla="*/ 6813438 w 6970616"/>
                  <a:gd name="connsiteY4" fmla="*/ 3014676 h 6757517"/>
                  <a:gd name="connsiteX5" fmla="*/ 6532887 w 6970616"/>
                  <a:gd name="connsiteY5" fmla="*/ 4827878 h 6757517"/>
                  <a:gd name="connsiteX6" fmla="*/ 5124917 w 6970616"/>
                  <a:gd name="connsiteY6" fmla="*/ 5175977 h 6757517"/>
                  <a:gd name="connsiteX7" fmla="*/ 4756038 w 6970616"/>
                  <a:gd name="connsiteY7" fmla="*/ 6336297 h 6757517"/>
                  <a:gd name="connsiteX8" fmla="*/ 1884686 w 6970616"/>
                  <a:gd name="connsiteY8" fmla="*/ 6374397 h 6757517"/>
                  <a:gd name="connsiteX9" fmla="*/ 1482898 w 6970616"/>
                  <a:gd name="connsiteY9" fmla="*/ 4990670 h 6757517"/>
                  <a:gd name="connsiteX10" fmla="*/ 313926 w 6970616"/>
                  <a:gd name="connsiteY10" fmla="*/ 4407050 h 6757517"/>
                  <a:gd name="connsiteX11" fmla="*/ 350288 w 6970616"/>
                  <a:gd name="connsiteY11" fmla="*/ 2016279 h 6757517"/>
                  <a:gd name="connsiteX12" fmla="*/ 1727088 w 6970616"/>
                  <a:gd name="connsiteY12" fmla="*/ 1478547 h 6757517"/>
                  <a:gd name="connsiteX0" fmla="*/ 1727088 w 6970616"/>
                  <a:gd name="connsiteY0" fmla="*/ 1478547 h 6757517"/>
                  <a:gd name="connsiteX1" fmla="*/ 2263962 w 6970616"/>
                  <a:gd name="connsiteY1" fmla="*/ 226437 h 6757517"/>
                  <a:gd name="connsiteX2" fmla="*/ 5511373 w 6970616"/>
                  <a:gd name="connsiteY2" fmla="*/ 753539 h 6757517"/>
                  <a:gd name="connsiteX3" fmla="*/ 5624409 w 6970616"/>
                  <a:gd name="connsiteY3" fmla="*/ 2232354 h 6757517"/>
                  <a:gd name="connsiteX4" fmla="*/ 6813438 w 6970616"/>
                  <a:gd name="connsiteY4" fmla="*/ 3014676 h 6757517"/>
                  <a:gd name="connsiteX5" fmla="*/ 6532887 w 6970616"/>
                  <a:gd name="connsiteY5" fmla="*/ 4827878 h 6757517"/>
                  <a:gd name="connsiteX6" fmla="*/ 5124917 w 6970616"/>
                  <a:gd name="connsiteY6" fmla="*/ 5175977 h 6757517"/>
                  <a:gd name="connsiteX7" fmla="*/ 4756038 w 6970616"/>
                  <a:gd name="connsiteY7" fmla="*/ 6336297 h 6757517"/>
                  <a:gd name="connsiteX8" fmla="*/ 1884686 w 6970616"/>
                  <a:gd name="connsiteY8" fmla="*/ 6374397 h 6757517"/>
                  <a:gd name="connsiteX9" fmla="*/ 1482898 w 6970616"/>
                  <a:gd name="connsiteY9" fmla="*/ 4990670 h 6757517"/>
                  <a:gd name="connsiteX10" fmla="*/ 313926 w 6970616"/>
                  <a:gd name="connsiteY10" fmla="*/ 4407050 h 6757517"/>
                  <a:gd name="connsiteX11" fmla="*/ 350288 w 6970616"/>
                  <a:gd name="connsiteY11" fmla="*/ 2016279 h 6757517"/>
                  <a:gd name="connsiteX12" fmla="*/ 1727088 w 6970616"/>
                  <a:gd name="connsiteY12" fmla="*/ 1478547 h 6757517"/>
                  <a:gd name="connsiteX0" fmla="*/ 1775923 w 7019451"/>
                  <a:gd name="connsiteY0" fmla="*/ 1478547 h 6757517"/>
                  <a:gd name="connsiteX1" fmla="*/ 2312797 w 7019451"/>
                  <a:gd name="connsiteY1" fmla="*/ 226437 h 6757517"/>
                  <a:gd name="connsiteX2" fmla="*/ 5560208 w 7019451"/>
                  <a:gd name="connsiteY2" fmla="*/ 753539 h 6757517"/>
                  <a:gd name="connsiteX3" fmla="*/ 5673244 w 7019451"/>
                  <a:gd name="connsiteY3" fmla="*/ 2232354 h 6757517"/>
                  <a:gd name="connsiteX4" fmla="*/ 6862273 w 7019451"/>
                  <a:gd name="connsiteY4" fmla="*/ 3014676 h 6757517"/>
                  <a:gd name="connsiteX5" fmla="*/ 6581722 w 7019451"/>
                  <a:gd name="connsiteY5" fmla="*/ 4827878 h 6757517"/>
                  <a:gd name="connsiteX6" fmla="*/ 5173752 w 7019451"/>
                  <a:gd name="connsiteY6" fmla="*/ 5175977 h 6757517"/>
                  <a:gd name="connsiteX7" fmla="*/ 4804873 w 7019451"/>
                  <a:gd name="connsiteY7" fmla="*/ 6336297 h 6757517"/>
                  <a:gd name="connsiteX8" fmla="*/ 1933521 w 7019451"/>
                  <a:gd name="connsiteY8" fmla="*/ 6374397 h 6757517"/>
                  <a:gd name="connsiteX9" fmla="*/ 1531733 w 7019451"/>
                  <a:gd name="connsiteY9" fmla="*/ 4990670 h 6757517"/>
                  <a:gd name="connsiteX10" fmla="*/ 362761 w 7019451"/>
                  <a:gd name="connsiteY10" fmla="*/ 4407050 h 6757517"/>
                  <a:gd name="connsiteX11" fmla="*/ 303867 w 7019451"/>
                  <a:gd name="connsiteY11" fmla="*/ 2137515 h 6757517"/>
                  <a:gd name="connsiteX12" fmla="*/ 1775923 w 7019451"/>
                  <a:gd name="connsiteY12" fmla="*/ 1478547 h 6757517"/>
                  <a:gd name="connsiteX0" fmla="*/ 1775923 w 7019451"/>
                  <a:gd name="connsiteY0" fmla="*/ 1478547 h 6757517"/>
                  <a:gd name="connsiteX1" fmla="*/ 2312797 w 7019451"/>
                  <a:gd name="connsiteY1" fmla="*/ 226437 h 6757517"/>
                  <a:gd name="connsiteX2" fmla="*/ 5560208 w 7019451"/>
                  <a:gd name="connsiteY2" fmla="*/ 753539 h 6757517"/>
                  <a:gd name="connsiteX3" fmla="*/ 5673244 w 7019451"/>
                  <a:gd name="connsiteY3" fmla="*/ 2232354 h 6757517"/>
                  <a:gd name="connsiteX4" fmla="*/ 6862273 w 7019451"/>
                  <a:gd name="connsiteY4" fmla="*/ 3014676 h 6757517"/>
                  <a:gd name="connsiteX5" fmla="*/ 6581722 w 7019451"/>
                  <a:gd name="connsiteY5" fmla="*/ 4827878 h 6757517"/>
                  <a:gd name="connsiteX6" fmla="*/ 5173752 w 7019451"/>
                  <a:gd name="connsiteY6" fmla="*/ 5175977 h 6757517"/>
                  <a:gd name="connsiteX7" fmla="*/ 4804873 w 7019451"/>
                  <a:gd name="connsiteY7" fmla="*/ 6336297 h 6757517"/>
                  <a:gd name="connsiteX8" fmla="*/ 1933521 w 7019451"/>
                  <a:gd name="connsiteY8" fmla="*/ 6374397 h 6757517"/>
                  <a:gd name="connsiteX9" fmla="*/ 1531733 w 7019451"/>
                  <a:gd name="connsiteY9" fmla="*/ 4990670 h 6757517"/>
                  <a:gd name="connsiteX10" fmla="*/ 362761 w 7019451"/>
                  <a:gd name="connsiteY10" fmla="*/ 4407050 h 6757517"/>
                  <a:gd name="connsiteX11" fmla="*/ 303867 w 7019451"/>
                  <a:gd name="connsiteY11" fmla="*/ 2137515 h 6757517"/>
                  <a:gd name="connsiteX12" fmla="*/ 1775923 w 7019451"/>
                  <a:gd name="connsiteY12" fmla="*/ 1478547 h 6757517"/>
                  <a:gd name="connsiteX0" fmla="*/ 1826946 w 7070474"/>
                  <a:gd name="connsiteY0" fmla="*/ 1478547 h 6757517"/>
                  <a:gd name="connsiteX1" fmla="*/ 2363820 w 7070474"/>
                  <a:gd name="connsiteY1" fmla="*/ 226437 h 6757517"/>
                  <a:gd name="connsiteX2" fmla="*/ 5611231 w 7070474"/>
                  <a:gd name="connsiteY2" fmla="*/ 753539 h 6757517"/>
                  <a:gd name="connsiteX3" fmla="*/ 5724267 w 7070474"/>
                  <a:gd name="connsiteY3" fmla="*/ 2232354 h 6757517"/>
                  <a:gd name="connsiteX4" fmla="*/ 6913296 w 7070474"/>
                  <a:gd name="connsiteY4" fmla="*/ 3014676 h 6757517"/>
                  <a:gd name="connsiteX5" fmla="*/ 6632745 w 7070474"/>
                  <a:gd name="connsiteY5" fmla="*/ 4827878 h 6757517"/>
                  <a:gd name="connsiteX6" fmla="*/ 5224775 w 7070474"/>
                  <a:gd name="connsiteY6" fmla="*/ 5175977 h 6757517"/>
                  <a:gd name="connsiteX7" fmla="*/ 4855896 w 7070474"/>
                  <a:gd name="connsiteY7" fmla="*/ 6336297 h 6757517"/>
                  <a:gd name="connsiteX8" fmla="*/ 1984544 w 7070474"/>
                  <a:gd name="connsiteY8" fmla="*/ 6374397 h 6757517"/>
                  <a:gd name="connsiteX9" fmla="*/ 1582756 w 7070474"/>
                  <a:gd name="connsiteY9" fmla="*/ 4990670 h 6757517"/>
                  <a:gd name="connsiteX10" fmla="*/ 309868 w 7070474"/>
                  <a:gd name="connsiteY10" fmla="*/ 4251175 h 6757517"/>
                  <a:gd name="connsiteX11" fmla="*/ 354890 w 7070474"/>
                  <a:gd name="connsiteY11" fmla="*/ 2137515 h 6757517"/>
                  <a:gd name="connsiteX12" fmla="*/ 1826946 w 7070474"/>
                  <a:gd name="connsiteY12" fmla="*/ 1478547 h 6757517"/>
                  <a:gd name="connsiteX0" fmla="*/ 1787310 w 7030838"/>
                  <a:gd name="connsiteY0" fmla="*/ 1478547 h 6757517"/>
                  <a:gd name="connsiteX1" fmla="*/ 2324184 w 7030838"/>
                  <a:gd name="connsiteY1" fmla="*/ 226437 h 6757517"/>
                  <a:gd name="connsiteX2" fmla="*/ 5571595 w 7030838"/>
                  <a:gd name="connsiteY2" fmla="*/ 753539 h 6757517"/>
                  <a:gd name="connsiteX3" fmla="*/ 5684631 w 7030838"/>
                  <a:gd name="connsiteY3" fmla="*/ 2232354 h 6757517"/>
                  <a:gd name="connsiteX4" fmla="*/ 6873660 w 7030838"/>
                  <a:gd name="connsiteY4" fmla="*/ 3014676 h 6757517"/>
                  <a:gd name="connsiteX5" fmla="*/ 6593109 w 7030838"/>
                  <a:gd name="connsiteY5" fmla="*/ 4827878 h 6757517"/>
                  <a:gd name="connsiteX6" fmla="*/ 5185139 w 7030838"/>
                  <a:gd name="connsiteY6" fmla="*/ 5175977 h 6757517"/>
                  <a:gd name="connsiteX7" fmla="*/ 4816260 w 7030838"/>
                  <a:gd name="connsiteY7" fmla="*/ 6336297 h 6757517"/>
                  <a:gd name="connsiteX8" fmla="*/ 1944908 w 7030838"/>
                  <a:gd name="connsiteY8" fmla="*/ 6374397 h 6757517"/>
                  <a:gd name="connsiteX9" fmla="*/ 1543120 w 7030838"/>
                  <a:gd name="connsiteY9" fmla="*/ 4990670 h 6757517"/>
                  <a:gd name="connsiteX10" fmla="*/ 270232 w 7030838"/>
                  <a:gd name="connsiteY10" fmla="*/ 4251175 h 6757517"/>
                  <a:gd name="connsiteX11" fmla="*/ 315254 w 7030838"/>
                  <a:gd name="connsiteY11" fmla="*/ 2137515 h 6757517"/>
                  <a:gd name="connsiteX12" fmla="*/ 1787310 w 7030838"/>
                  <a:gd name="connsiteY12" fmla="*/ 1478547 h 6757517"/>
                  <a:gd name="connsiteX0" fmla="*/ 1787310 w 7030838"/>
                  <a:gd name="connsiteY0" fmla="*/ 1478547 h 6757517"/>
                  <a:gd name="connsiteX1" fmla="*/ 2324184 w 7030838"/>
                  <a:gd name="connsiteY1" fmla="*/ 226437 h 6757517"/>
                  <a:gd name="connsiteX2" fmla="*/ 5571595 w 7030838"/>
                  <a:gd name="connsiteY2" fmla="*/ 753539 h 6757517"/>
                  <a:gd name="connsiteX3" fmla="*/ 5684631 w 7030838"/>
                  <a:gd name="connsiteY3" fmla="*/ 2232354 h 6757517"/>
                  <a:gd name="connsiteX4" fmla="*/ 6873660 w 7030838"/>
                  <a:gd name="connsiteY4" fmla="*/ 3014676 h 6757517"/>
                  <a:gd name="connsiteX5" fmla="*/ 6593109 w 7030838"/>
                  <a:gd name="connsiteY5" fmla="*/ 4827878 h 6757517"/>
                  <a:gd name="connsiteX6" fmla="*/ 5185139 w 7030838"/>
                  <a:gd name="connsiteY6" fmla="*/ 5175977 h 6757517"/>
                  <a:gd name="connsiteX7" fmla="*/ 4816260 w 7030838"/>
                  <a:gd name="connsiteY7" fmla="*/ 6336297 h 6757517"/>
                  <a:gd name="connsiteX8" fmla="*/ 1944908 w 7030838"/>
                  <a:gd name="connsiteY8" fmla="*/ 6374397 h 6757517"/>
                  <a:gd name="connsiteX9" fmla="*/ 1543120 w 7030838"/>
                  <a:gd name="connsiteY9" fmla="*/ 4990670 h 6757517"/>
                  <a:gd name="connsiteX10" fmla="*/ 270232 w 7030838"/>
                  <a:gd name="connsiteY10" fmla="*/ 4251175 h 6757517"/>
                  <a:gd name="connsiteX11" fmla="*/ 315254 w 7030838"/>
                  <a:gd name="connsiteY11" fmla="*/ 2137515 h 6757517"/>
                  <a:gd name="connsiteX12" fmla="*/ 1787310 w 7030838"/>
                  <a:gd name="connsiteY12" fmla="*/ 1478547 h 6757517"/>
                  <a:gd name="connsiteX0" fmla="*/ 1787310 w 7030838"/>
                  <a:gd name="connsiteY0" fmla="*/ 1478547 h 6757517"/>
                  <a:gd name="connsiteX1" fmla="*/ 2324184 w 7030838"/>
                  <a:gd name="connsiteY1" fmla="*/ 226437 h 6757517"/>
                  <a:gd name="connsiteX2" fmla="*/ 5571595 w 7030838"/>
                  <a:gd name="connsiteY2" fmla="*/ 753539 h 6757517"/>
                  <a:gd name="connsiteX3" fmla="*/ 5684631 w 7030838"/>
                  <a:gd name="connsiteY3" fmla="*/ 2232354 h 6757517"/>
                  <a:gd name="connsiteX4" fmla="*/ 6873660 w 7030838"/>
                  <a:gd name="connsiteY4" fmla="*/ 3014676 h 6757517"/>
                  <a:gd name="connsiteX5" fmla="*/ 6593109 w 7030838"/>
                  <a:gd name="connsiteY5" fmla="*/ 4827878 h 6757517"/>
                  <a:gd name="connsiteX6" fmla="*/ 5185139 w 7030838"/>
                  <a:gd name="connsiteY6" fmla="*/ 5175977 h 6757517"/>
                  <a:gd name="connsiteX7" fmla="*/ 4816260 w 7030838"/>
                  <a:gd name="connsiteY7" fmla="*/ 6336297 h 6757517"/>
                  <a:gd name="connsiteX8" fmla="*/ 1944908 w 7030838"/>
                  <a:gd name="connsiteY8" fmla="*/ 6374397 h 6757517"/>
                  <a:gd name="connsiteX9" fmla="*/ 1543120 w 7030838"/>
                  <a:gd name="connsiteY9" fmla="*/ 4990670 h 6757517"/>
                  <a:gd name="connsiteX10" fmla="*/ 270232 w 7030838"/>
                  <a:gd name="connsiteY10" fmla="*/ 4251175 h 6757517"/>
                  <a:gd name="connsiteX11" fmla="*/ 315254 w 7030838"/>
                  <a:gd name="connsiteY11" fmla="*/ 2137515 h 6757517"/>
                  <a:gd name="connsiteX12" fmla="*/ 1787310 w 7030838"/>
                  <a:gd name="connsiteY12" fmla="*/ 1478547 h 6757517"/>
                  <a:gd name="connsiteX0" fmla="*/ 1787310 w 7030838"/>
                  <a:gd name="connsiteY0" fmla="*/ 1478547 h 6757517"/>
                  <a:gd name="connsiteX1" fmla="*/ 2324184 w 7030838"/>
                  <a:gd name="connsiteY1" fmla="*/ 226437 h 6757517"/>
                  <a:gd name="connsiteX2" fmla="*/ 5571595 w 7030838"/>
                  <a:gd name="connsiteY2" fmla="*/ 753539 h 6757517"/>
                  <a:gd name="connsiteX3" fmla="*/ 5684631 w 7030838"/>
                  <a:gd name="connsiteY3" fmla="*/ 2232354 h 6757517"/>
                  <a:gd name="connsiteX4" fmla="*/ 6873660 w 7030838"/>
                  <a:gd name="connsiteY4" fmla="*/ 3014676 h 6757517"/>
                  <a:gd name="connsiteX5" fmla="*/ 6593109 w 7030838"/>
                  <a:gd name="connsiteY5" fmla="*/ 4827878 h 6757517"/>
                  <a:gd name="connsiteX6" fmla="*/ 5185139 w 7030838"/>
                  <a:gd name="connsiteY6" fmla="*/ 5175977 h 6757517"/>
                  <a:gd name="connsiteX7" fmla="*/ 4816260 w 7030838"/>
                  <a:gd name="connsiteY7" fmla="*/ 6336297 h 6757517"/>
                  <a:gd name="connsiteX8" fmla="*/ 1944908 w 7030838"/>
                  <a:gd name="connsiteY8" fmla="*/ 6374397 h 6757517"/>
                  <a:gd name="connsiteX9" fmla="*/ 1543120 w 7030838"/>
                  <a:gd name="connsiteY9" fmla="*/ 4990670 h 6757517"/>
                  <a:gd name="connsiteX10" fmla="*/ 270232 w 7030838"/>
                  <a:gd name="connsiteY10" fmla="*/ 4251175 h 6757517"/>
                  <a:gd name="connsiteX11" fmla="*/ 315254 w 7030838"/>
                  <a:gd name="connsiteY11" fmla="*/ 2137515 h 6757517"/>
                  <a:gd name="connsiteX12" fmla="*/ 1787310 w 7030838"/>
                  <a:gd name="connsiteY12" fmla="*/ 1478547 h 6757517"/>
                  <a:gd name="connsiteX0" fmla="*/ 1790610 w 7034138"/>
                  <a:gd name="connsiteY0" fmla="*/ 1478547 h 6757517"/>
                  <a:gd name="connsiteX1" fmla="*/ 2327484 w 7034138"/>
                  <a:gd name="connsiteY1" fmla="*/ 226437 h 6757517"/>
                  <a:gd name="connsiteX2" fmla="*/ 5574895 w 7034138"/>
                  <a:gd name="connsiteY2" fmla="*/ 753539 h 6757517"/>
                  <a:gd name="connsiteX3" fmla="*/ 5687931 w 7034138"/>
                  <a:gd name="connsiteY3" fmla="*/ 2232354 h 6757517"/>
                  <a:gd name="connsiteX4" fmla="*/ 6876960 w 7034138"/>
                  <a:gd name="connsiteY4" fmla="*/ 3014676 h 6757517"/>
                  <a:gd name="connsiteX5" fmla="*/ 6596409 w 7034138"/>
                  <a:gd name="connsiteY5" fmla="*/ 4827878 h 6757517"/>
                  <a:gd name="connsiteX6" fmla="*/ 5188439 w 7034138"/>
                  <a:gd name="connsiteY6" fmla="*/ 5175977 h 6757517"/>
                  <a:gd name="connsiteX7" fmla="*/ 4819560 w 7034138"/>
                  <a:gd name="connsiteY7" fmla="*/ 6336297 h 6757517"/>
                  <a:gd name="connsiteX8" fmla="*/ 1948208 w 7034138"/>
                  <a:gd name="connsiteY8" fmla="*/ 6374397 h 6757517"/>
                  <a:gd name="connsiteX9" fmla="*/ 1546420 w 7034138"/>
                  <a:gd name="connsiteY9" fmla="*/ 4990670 h 6757517"/>
                  <a:gd name="connsiteX10" fmla="*/ 273532 w 7034138"/>
                  <a:gd name="connsiteY10" fmla="*/ 4251175 h 6757517"/>
                  <a:gd name="connsiteX11" fmla="*/ 318554 w 7034138"/>
                  <a:gd name="connsiteY11" fmla="*/ 2137515 h 6757517"/>
                  <a:gd name="connsiteX12" fmla="*/ 1790610 w 7034138"/>
                  <a:gd name="connsiteY12" fmla="*/ 1478547 h 6757517"/>
                  <a:gd name="connsiteX0" fmla="*/ 1800603 w 7044131"/>
                  <a:gd name="connsiteY0" fmla="*/ 1478547 h 6757517"/>
                  <a:gd name="connsiteX1" fmla="*/ 2337477 w 7044131"/>
                  <a:gd name="connsiteY1" fmla="*/ 226437 h 6757517"/>
                  <a:gd name="connsiteX2" fmla="*/ 5584888 w 7044131"/>
                  <a:gd name="connsiteY2" fmla="*/ 753539 h 6757517"/>
                  <a:gd name="connsiteX3" fmla="*/ 5697924 w 7044131"/>
                  <a:gd name="connsiteY3" fmla="*/ 2232354 h 6757517"/>
                  <a:gd name="connsiteX4" fmla="*/ 6886953 w 7044131"/>
                  <a:gd name="connsiteY4" fmla="*/ 3014676 h 6757517"/>
                  <a:gd name="connsiteX5" fmla="*/ 6606402 w 7044131"/>
                  <a:gd name="connsiteY5" fmla="*/ 4827878 h 6757517"/>
                  <a:gd name="connsiteX6" fmla="*/ 5198432 w 7044131"/>
                  <a:gd name="connsiteY6" fmla="*/ 5175977 h 6757517"/>
                  <a:gd name="connsiteX7" fmla="*/ 4829553 w 7044131"/>
                  <a:gd name="connsiteY7" fmla="*/ 6336297 h 6757517"/>
                  <a:gd name="connsiteX8" fmla="*/ 1958201 w 7044131"/>
                  <a:gd name="connsiteY8" fmla="*/ 6374397 h 6757517"/>
                  <a:gd name="connsiteX9" fmla="*/ 1556413 w 7044131"/>
                  <a:gd name="connsiteY9" fmla="*/ 4990670 h 6757517"/>
                  <a:gd name="connsiteX10" fmla="*/ 283525 w 7044131"/>
                  <a:gd name="connsiteY10" fmla="*/ 4251175 h 6757517"/>
                  <a:gd name="connsiteX11" fmla="*/ 328547 w 7044131"/>
                  <a:gd name="connsiteY11" fmla="*/ 2137515 h 6757517"/>
                  <a:gd name="connsiteX12" fmla="*/ 1800603 w 7044131"/>
                  <a:gd name="connsiteY12" fmla="*/ 1478547 h 6757517"/>
                  <a:gd name="connsiteX0" fmla="*/ 1800603 w 7044131"/>
                  <a:gd name="connsiteY0" fmla="*/ 1504098 h 6783068"/>
                  <a:gd name="connsiteX1" fmla="*/ 2337477 w 7044131"/>
                  <a:gd name="connsiteY1" fmla="*/ 251988 h 6783068"/>
                  <a:gd name="connsiteX2" fmla="*/ 5584888 w 7044131"/>
                  <a:gd name="connsiteY2" fmla="*/ 779090 h 6783068"/>
                  <a:gd name="connsiteX3" fmla="*/ 5697924 w 7044131"/>
                  <a:gd name="connsiteY3" fmla="*/ 2257905 h 6783068"/>
                  <a:gd name="connsiteX4" fmla="*/ 6886953 w 7044131"/>
                  <a:gd name="connsiteY4" fmla="*/ 3040227 h 6783068"/>
                  <a:gd name="connsiteX5" fmla="*/ 6606402 w 7044131"/>
                  <a:gd name="connsiteY5" fmla="*/ 4853429 h 6783068"/>
                  <a:gd name="connsiteX6" fmla="*/ 5198432 w 7044131"/>
                  <a:gd name="connsiteY6" fmla="*/ 5201528 h 6783068"/>
                  <a:gd name="connsiteX7" fmla="*/ 4829553 w 7044131"/>
                  <a:gd name="connsiteY7" fmla="*/ 6361848 h 6783068"/>
                  <a:gd name="connsiteX8" fmla="*/ 1958201 w 7044131"/>
                  <a:gd name="connsiteY8" fmla="*/ 6399948 h 6783068"/>
                  <a:gd name="connsiteX9" fmla="*/ 1556413 w 7044131"/>
                  <a:gd name="connsiteY9" fmla="*/ 5016221 h 6783068"/>
                  <a:gd name="connsiteX10" fmla="*/ 283525 w 7044131"/>
                  <a:gd name="connsiteY10" fmla="*/ 4276726 h 6783068"/>
                  <a:gd name="connsiteX11" fmla="*/ 328547 w 7044131"/>
                  <a:gd name="connsiteY11" fmla="*/ 2163066 h 6783068"/>
                  <a:gd name="connsiteX12" fmla="*/ 1800603 w 7044131"/>
                  <a:gd name="connsiteY12" fmla="*/ 1504098 h 6783068"/>
                  <a:gd name="connsiteX0" fmla="*/ 1800603 w 7044131"/>
                  <a:gd name="connsiteY0" fmla="*/ 1504098 h 6783068"/>
                  <a:gd name="connsiteX1" fmla="*/ 2337477 w 7044131"/>
                  <a:gd name="connsiteY1" fmla="*/ 251988 h 6783068"/>
                  <a:gd name="connsiteX2" fmla="*/ 5584888 w 7044131"/>
                  <a:gd name="connsiteY2" fmla="*/ 779090 h 6783068"/>
                  <a:gd name="connsiteX3" fmla="*/ 5697924 w 7044131"/>
                  <a:gd name="connsiteY3" fmla="*/ 2257905 h 6783068"/>
                  <a:gd name="connsiteX4" fmla="*/ 6886953 w 7044131"/>
                  <a:gd name="connsiteY4" fmla="*/ 3040227 h 6783068"/>
                  <a:gd name="connsiteX5" fmla="*/ 6606402 w 7044131"/>
                  <a:gd name="connsiteY5" fmla="*/ 4853429 h 6783068"/>
                  <a:gd name="connsiteX6" fmla="*/ 5198432 w 7044131"/>
                  <a:gd name="connsiteY6" fmla="*/ 5201528 h 6783068"/>
                  <a:gd name="connsiteX7" fmla="*/ 4829553 w 7044131"/>
                  <a:gd name="connsiteY7" fmla="*/ 6361848 h 6783068"/>
                  <a:gd name="connsiteX8" fmla="*/ 1958201 w 7044131"/>
                  <a:gd name="connsiteY8" fmla="*/ 6399948 h 6783068"/>
                  <a:gd name="connsiteX9" fmla="*/ 1556413 w 7044131"/>
                  <a:gd name="connsiteY9" fmla="*/ 5016221 h 6783068"/>
                  <a:gd name="connsiteX10" fmla="*/ 283525 w 7044131"/>
                  <a:gd name="connsiteY10" fmla="*/ 4276726 h 6783068"/>
                  <a:gd name="connsiteX11" fmla="*/ 328547 w 7044131"/>
                  <a:gd name="connsiteY11" fmla="*/ 2163066 h 6783068"/>
                  <a:gd name="connsiteX12" fmla="*/ 1800603 w 7044131"/>
                  <a:gd name="connsiteY12" fmla="*/ 1504098 h 6783068"/>
                  <a:gd name="connsiteX0" fmla="*/ 1800603 w 7044131"/>
                  <a:gd name="connsiteY0" fmla="*/ 1504098 h 6783068"/>
                  <a:gd name="connsiteX1" fmla="*/ 2337477 w 7044131"/>
                  <a:gd name="connsiteY1" fmla="*/ 251988 h 6783068"/>
                  <a:gd name="connsiteX2" fmla="*/ 5584888 w 7044131"/>
                  <a:gd name="connsiteY2" fmla="*/ 779090 h 6783068"/>
                  <a:gd name="connsiteX3" fmla="*/ 5697924 w 7044131"/>
                  <a:gd name="connsiteY3" fmla="*/ 2257905 h 6783068"/>
                  <a:gd name="connsiteX4" fmla="*/ 6886953 w 7044131"/>
                  <a:gd name="connsiteY4" fmla="*/ 3040227 h 6783068"/>
                  <a:gd name="connsiteX5" fmla="*/ 6606402 w 7044131"/>
                  <a:gd name="connsiteY5" fmla="*/ 4853429 h 6783068"/>
                  <a:gd name="connsiteX6" fmla="*/ 5198432 w 7044131"/>
                  <a:gd name="connsiteY6" fmla="*/ 5201528 h 6783068"/>
                  <a:gd name="connsiteX7" fmla="*/ 4829553 w 7044131"/>
                  <a:gd name="connsiteY7" fmla="*/ 6361848 h 6783068"/>
                  <a:gd name="connsiteX8" fmla="*/ 1958201 w 7044131"/>
                  <a:gd name="connsiteY8" fmla="*/ 6399948 h 6783068"/>
                  <a:gd name="connsiteX9" fmla="*/ 1556413 w 7044131"/>
                  <a:gd name="connsiteY9" fmla="*/ 5016221 h 6783068"/>
                  <a:gd name="connsiteX10" fmla="*/ 283525 w 7044131"/>
                  <a:gd name="connsiteY10" fmla="*/ 4276726 h 6783068"/>
                  <a:gd name="connsiteX11" fmla="*/ 328547 w 7044131"/>
                  <a:gd name="connsiteY11" fmla="*/ 2163066 h 6783068"/>
                  <a:gd name="connsiteX12" fmla="*/ 1800603 w 7044131"/>
                  <a:gd name="connsiteY12" fmla="*/ 1504098 h 6783068"/>
                  <a:gd name="connsiteX0" fmla="*/ 1800603 w 7029452"/>
                  <a:gd name="connsiteY0" fmla="*/ 1504098 h 6783068"/>
                  <a:gd name="connsiteX1" fmla="*/ 2337477 w 7029452"/>
                  <a:gd name="connsiteY1" fmla="*/ 251988 h 6783068"/>
                  <a:gd name="connsiteX2" fmla="*/ 5584888 w 7029452"/>
                  <a:gd name="connsiteY2" fmla="*/ 779090 h 6783068"/>
                  <a:gd name="connsiteX3" fmla="*/ 5697924 w 7029452"/>
                  <a:gd name="connsiteY3" fmla="*/ 2257905 h 6783068"/>
                  <a:gd name="connsiteX4" fmla="*/ 6886953 w 7029452"/>
                  <a:gd name="connsiteY4" fmla="*/ 3040227 h 6783068"/>
                  <a:gd name="connsiteX5" fmla="*/ 6606402 w 7029452"/>
                  <a:gd name="connsiteY5" fmla="*/ 4853429 h 6783068"/>
                  <a:gd name="connsiteX6" fmla="*/ 5198432 w 7029452"/>
                  <a:gd name="connsiteY6" fmla="*/ 5201528 h 6783068"/>
                  <a:gd name="connsiteX7" fmla="*/ 4829553 w 7029452"/>
                  <a:gd name="connsiteY7" fmla="*/ 6361848 h 6783068"/>
                  <a:gd name="connsiteX8" fmla="*/ 1958201 w 7029452"/>
                  <a:gd name="connsiteY8" fmla="*/ 6399948 h 6783068"/>
                  <a:gd name="connsiteX9" fmla="*/ 1556413 w 7029452"/>
                  <a:gd name="connsiteY9" fmla="*/ 5016221 h 6783068"/>
                  <a:gd name="connsiteX10" fmla="*/ 283525 w 7029452"/>
                  <a:gd name="connsiteY10" fmla="*/ 4276726 h 6783068"/>
                  <a:gd name="connsiteX11" fmla="*/ 328547 w 7029452"/>
                  <a:gd name="connsiteY11" fmla="*/ 2163066 h 6783068"/>
                  <a:gd name="connsiteX12" fmla="*/ 1800603 w 7029452"/>
                  <a:gd name="connsiteY12" fmla="*/ 1504098 h 6783068"/>
                  <a:gd name="connsiteX0" fmla="*/ 1800603 w 6975868"/>
                  <a:gd name="connsiteY0" fmla="*/ 1504098 h 6783068"/>
                  <a:gd name="connsiteX1" fmla="*/ 2337477 w 6975868"/>
                  <a:gd name="connsiteY1" fmla="*/ 251988 h 6783068"/>
                  <a:gd name="connsiteX2" fmla="*/ 5584888 w 6975868"/>
                  <a:gd name="connsiteY2" fmla="*/ 779090 h 6783068"/>
                  <a:gd name="connsiteX3" fmla="*/ 5697924 w 6975868"/>
                  <a:gd name="connsiteY3" fmla="*/ 2257905 h 6783068"/>
                  <a:gd name="connsiteX4" fmla="*/ 6886953 w 6975868"/>
                  <a:gd name="connsiteY4" fmla="*/ 3040227 h 6783068"/>
                  <a:gd name="connsiteX5" fmla="*/ 6606402 w 6975868"/>
                  <a:gd name="connsiteY5" fmla="*/ 4853429 h 6783068"/>
                  <a:gd name="connsiteX6" fmla="*/ 5198432 w 6975868"/>
                  <a:gd name="connsiteY6" fmla="*/ 5201528 h 6783068"/>
                  <a:gd name="connsiteX7" fmla="*/ 4829553 w 6975868"/>
                  <a:gd name="connsiteY7" fmla="*/ 6361848 h 6783068"/>
                  <a:gd name="connsiteX8" fmla="*/ 1958201 w 6975868"/>
                  <a:gd name="connsiteY8" fmla="*/ 6399948 h 6783068"/>
                  <a:gd name="connsiteX9" fmla="*/ 1556413 w 6975868"/>
                  <a:gd name="connsiteY9" fmla="*/ 5016221 h 6783068"/>
                  <a:gd name="connsiteX10" fmla="*/ 283525 w 6975868"/>
                  <a:gd name="connsiteY10" fmla="*/ 4276726 h 6783068"/>
                  <a:gd name="connsiteX11" fmla="*/ 328547 w 6975868"/>
                  <a:gd name="connsiteY11" fmla="*/ 2163066 h 6783068"/>
                  <a:gd name="connsiteX12" fmla="*/ 1800603 w 6975868"/>
                  <a:gd name="connsiteY12" fmla="*/ 1504098 h 6783068"/>
                  <a:gd name="connsiteX0" fmla="*/ 1800603 w 6975868"/>
                  <a:gd name="connsiteY0" fmla="*/ 1504098 h 6783068"/>
                  <a:gd name="connsiteX1" fmla="*/ 2337477 w 6975868"/>
                  <a:gd name="connsiteY1" fmla="*/ 251988 h 6783068"/>
                  <a:gd name="connsiteX2" fmla="*/ 5584888 w 6975868"/>
                  <a:gd name="connsiteY2" fmla="*/ 779090 h 6783068"/>
                  <a:gd name="connsiteX3" fmla="*/ 5697924 w 6975868"/>
                  <a:gd name="connsiteY3" fmla="*/ 2257905 h 6783068"/>
                  <a:gd name="connsiteX4" fmla="*/ 6886953 w 6975868"/>
                  <a:gd name="connsiteY4" fmla="*/ 3040227 h 6783068"/>
                  <a:gd name="connsiteX5" fmla="*/ 6606402 w 6975868"/>
                  <a:gd name="connsiteY5" fmla="*/ 4853429 h 6783068"/>
                  <a:gd name="connsiteX6" fmla="*/ 5198432 w 6975868"/>
                  <a:gd name="connsiteY6" fmla="*/ 5201528 h 6783068"/>
                  <a:gd name="connsiteX7" fmla="*/ 4829553 w 6975868"/>
                  <a:gd name="connsiteY7" fmla="*/ 6361848 h 6783068"/>
                  <a:gd name="connsiteX8" fmla="*/ 1958201 w 6975868"/>
                  <a:gd name="connsiteY8" fmla="*/ 6399948 h 6783068"/>
                  <a:gd name="connsiteX9" fmla="*/ 1556413 w 6975868"/>
                  <a:gd name="connsiteY9" fmla="*/ 5016221 h 6783068"/>
                  <a:gd name="connsiteX10" fmla="*/ 283525 w 6975868"/>
                  <a:gd name="connsiteY10" fmla="*/ 4276726 h 6783068"/>
                  <a:gd name="connsiteX11" fmla="*/ 328547 w 6975868"/>
                  <a:gd name="connsiteY11" fmla="*/ 2163066 h 6783068"/>
                  <a:gd name="connsiteX12" fmla="*/ 1800603 w 6975868"/>
                  <a:gd name="connsiteY12" fmla="*/ 1504098 h 6783068"/>
                  <a:gd name="connsiteX0" fmla="*/ 1800603 w 7033287"/>
                  <a:gd name="connsiteY0" fmla="*/ 1504098 h 6783068"/>
                  <a:gd name="connsiteX1" fmla="*/ 2337477 w 7033287"/>
                  <a:gd name="connsiteY1" fmla="*/ 251988 h 6783068"/>
                  <a:gd name="connsiteX2" fmla="*/ 5584888 w 7033287"/>
                  <a:gd name="connsiteY2" fmla="*/ 779090 h 6783068"/>
                  <a:gd name="connsiteX3" fmla="*/ 5697924 w 7033287"/>
                  <a:gd name="connsiteY3" fmla="*/ 2257905 h 6783068"/>
                  <a:gd name="connsiteX4" fmla="*/ 6886953 w 7033287"/>
                  <a:gd name="connsiteY4" fmla="*/ 3040227 h 6783068"/>
                  <a:gd name="connsiteX5" fmla="*/ 6606402 w 7033287"/>
                  <a:gd name="connsiteY5" fmla="*/ 4853429 h 6783068"/>
                  <a:gd name="connsiteX6" fmla="*/ 5198432 w 7033287"/>
                  <a:gd name="connsiteY6" fmla="*/ 5201528 h 6783068"/>
                  <a:gd name="connsiteX7" fmla="*/ 4829553 w 7033287"/>
                  <a:gd name="connsiteY7" fmla="*/ 6361848 h 6783068"/>
                  <a:gd name="connsiteX8" fmla="*/ 1958201 w 7033287"/>
                  <a:gd name="connsiteY8" fmla="*/ 6399948 h 6783068"/>
                  <a:gd name="connsiteX9" fmla="*/ 1556413 w 7033287"/>
                  <a:gd name="connsiteY9" fmla="*/ 5016221 h 6783068"/>
                  <a:gd name="connsiteX10" fmla="*/ 283525 w 7033287"/>
                  <a:gd name="connsiteY10" fmla="*/ 4276726 h 6783068"/>
                  <a:gd name="connsiteX11" fmla="*/ 328547 w 7033287"/>
                  <a:gd name="connsiteY11" fmla="*/ 2163066 h 6783068"/>
                  <a:gd name="connsiteX12" fmla="*/ 1800603 w 7033287"/>
                  <a:gd name="connsiteY12" fmla="*/ 1504098 h 6783068"/>
                  <a:gd name="connsiteX0" fmla="*/ 1800603 w 7036789"/>
                  <a:gd name="connsiteY0" fmla="*/ 1504098 h 6783068"/>
                  <a:gd name="connsiteX1" fmla="*/ 2337477 w 7036789"/>
                  <a:gd name="connsiteY1" fmla="*/ 251988 h 6783068"/>
                  <a:gd name="connsiteX2" fmla="*/ 5584888 w 7036789"/>
                  <a:gd name="connsiteY2" fmla="*/ 779090 h 6783068"/>
                  <a:gd name="connsiteX3" fmla="*/ 5697924 w 7036789"/>
                  <a:gd name="connsiteY3" fmla="*/ 2257905 h 6783068"/>
                  <a:gd name="connsiteX4" fmla="*/ 6886953 w 7036789"/>
                  <a:gd name="connsiteY4" fmla="*/ 3040227 h 6783068"/>
                  <a:gd name="connsiteX5" fmla="*/ 6606402 w 7036789"/>
                  <a:gd name="connsiteY5" fmla="*/ 4853429 h 6783068"/>
                  <a:gd name="connsiteX6" fmla="*/ 5198432 w 7036789"/>
                  <a:gd name="connsiteY6" fmla="*/ 5201528 h 6783068"/>
                  <a:gd name="connsiteX7" fmla="*/ 4829553 w 7036789"/>
                  <a:gd name="connsiteY7" fmla="*/ 6361848 h 6783068"/>
                  <a:gd name="connsiteX8" fmla="*/ 1958201 w 7036789"/>
                  <a:gd name="connsiteY8" fmla="*/ 6399948 h 6783068"/>
                  <a:gd name="connsiteX9" fmla="*/ 1556413 w 7036789"/>
                  <a:gd name="connsiteY9" fmla="*/ 5016221 h 6783068"/>
                  <a:gd name="connsiteX10" fmla="*/ 283525 w 7036789"/>
                  <a:gd name="connsiteY10" fmla="*/ 4276726 h 6783068"/>
                  <a:gd name="connsiteX11" fmla="*/ 328547 w 7036789"/>
                  <a:gd name="connsiteY11" fmla="*/ 2163066 h 6783068"/>
                  <a:gd name="connsiteX12" fmla="*/ 1800603 w 7036789"/>
                  <a:gd name="connsiteY12" fmla="*/ 1504098 h 6783068"/>
                  <a:gd name="connsiteX0" fmla="*/ 1800603 w 7036789"/>
                  <a:gd name="connsiteY0" fmla="*/ 1504098 h 6783068"/>
                  <a:gd name="connsiteX1" fmla="*/ 2337477 w 7036789"/>
                  <a:gd name="connsiteY1" fmla="*/ 251988 h 6783068"/>
                  <a:gd name="connsiteX2" fmla="*/ 5584888 w 7036789"/>
                  <a:gd name="connsiteY2" fmla="*/ 779090 h 6783068"/>
                  <a:gd name="connsiteX3" fmla="*/ 5697924 w 7036789"/>
                  <a:gd name="connsiteY3" fmla="*/ 2257905 h 6783068"/>
                  <a:gd name="connsiteX4" fmla="*/ 6886953 w 7036789"/>
                  <a:gd name="connsiteY4" fmla="*/ 3040227 h 6783068"/>
                  <a:gd name="connsiteX5" fmla="*/ 6606402 w 7036789"/>
                  <a:gd name="connsiteY5" fmla="*/ 4853429 h 6783068"/>
                  <a:gd name="connsiteX6" fmla="*/ 5198432 w 7036789"/>
                  <a:gd name="connsiteY6" fmla="*/ 5201528 h 6783068"/>
                  <a:gd name="connsiteX7" fmla="*/ 4829553 w 7036789"/>
                  <a:gd name="connsiteY7" fmla="*/ 6361848 h 6783068"/>
                  <a:gd name="connsiteX8" fmla="*/ 1958201 w 7036789"/>
                  <a:gd name="connsiteY8" fmla="*/ 6399948 h 6783068"/>
                  <a:gd name="connsiteX9" fmla="*/ 1556413 w 7036789"/>
                  <a:gd name="connsiteY9" fmla="*/ 5016221 h 6783068"/>
                  <a:gd name="connsiteX10" fmla="*/ 283525 w 7036789"/>
                  <a:gd name="connsiteY10" fmla="*/ 4276726 h 6783068"/>
                  <a:gd name="connsiteX11" fmla="*/ 328547 w 7036789"/>
                  <a:gd name="connsiteY11" fmla="*/ 2163066 h 6783068"/>
                  <a:gd name="connsiteX12" fmla="*/ 1800603 w 7036789"/>
                  <a:gd name="connsiteY12" fmla="*/ 1504098 h 6783068"/>
                  <a:gd name="connsiteX0" fmla="*/ 1800603 w 7036789"/>
                  <a:gd name="connsiteY0" fmla="*/ 1465613 h 6744583"/>
                  <a:gd name="connsiteX1" fmla="*/ 2337477 w 7036789"/>
                  <a:gd name="connsiteY1" fmla="*/ 213503 h 6744583"/>
                  <a:gd name="connsiteX2" fmla="*/ 5584888 w 7036789"/>
                  <a:gd name="connsiteY2" fmla="*/ 740605 h 6744583"/>
                  <a:gd name="connsiteX3" fmla="*/ 5697924 w 7036789"/>
                  <a:gd name="connsiteY3" fmla="*/ 2219420 h 6744583"/>
                  <a:gd name="connsiteX4" fmla="*/ 6886953 w 7036789"/>
                  <a:gd name="connsiteY4" fmla="*/ 3001742 h 6744583"/>
                  <a:gd name="connsiteX5" fmla="*/ 6606402 w 7036789"/>
                  <a:gd name="connsiteY5" fmla="*/ 4814944 h 6744583"/>
                  <a:gd name="connsiteX6" fmla="*/ 5198432 w 7036789"/>
                  <a:gd name="connsiteY6" fmla="*/ 5163043 h 6744583"/>
                  <a:gd name="connsiteX7" fmla="*/ 4829553 w 7036789"/>
                  <a:gd name="connsiteY7" fmla="*/ 6323363 h 6744583"/>
                  <a:gd name="connsiteX8" fmla="*/ 1958201 w 7036789"/>
                  <a:gd name="connsiteY8" fmla="*/ 6361463 h 6744583"/>
                  <a:gd name="connsiteX9" fmla="*/ 1556413 w 7036789"/>
                  <a:gd name="connsiteY9" fmla="*/ 4977736 h 6744583"/>
                  <a:gd name="connsiteX10" fmla="*/ 283525 w 7036789"/>
                  <a:gd name="connsiteY10" fmla="*/ 4238241 h 6744583"/>
                  <a:gd name="connsiteX11" fmla="*/ 328547 w 7036789"/>
                  <a:gd name="connsiteY11" fmla="*/ 2124581 h 6744583"/>
                  <a:gd name="connsiteX12" fmla="*/ 1800603 w 7036789"/>
                  <a:gd name="connsiteY12" fmla="*/ 1465613 h 6744583"/>
                  <a:gd name="connsiteX0" fmla="*/ 1800603 w 7036789"/>
                  <a:gd name="connsiteY0" fmla="*/ 1465613 h 6744583"/>
                  <a:gd name="connsiteX1" fmla="*/ 2337477 w 7036789"/>
                  <a:gd name="connsiteY1" fmla="*/ 213503 h 6744583"/>
                  <a:gd name="connsiteX2" fmla="*/ 5584888 w 7036789"/>
                  <a:gd name="connsiteY2" fmla="*/ 740605 h 6744583"/>
                  <a:gd name="connsiteX3" fmla="*/ 5697924 w 7036789"/>
                  <a:gd name="connsiteY3" fmla="*/ 2219420 h 6744583"/>
                  <a:gd name="connsiteX4" fmla="*/ 6886953 w 7036789"/>
                  <a:gd name="connsiteY4" fmla="*/ 3001742 h 6744583"/>
                  <a:gd name="connsiteX5" fmla="*/ 6606402 w 7036789"/>
                  <a:gd name="connsiteY5" fmla="*/ 4814944 h 6744583"/>
                  <a:gd name="connsiteX6" fmla="*/ 5198432 w 7036789"/>
                  <a:gd name="connsiteY6" fmla="*/ 5163043 h 6744583"/>
                  <a:gd name="connsiteX7" fmla="*/ 4829553 w 7036789"/>
                  <a:gd name="connsiteY7" fmla="*/ 6323363 h 6744583"/>
                  <a:gd name="connsiteX8" fmla="*/ 1958201 w 7036789"/>
                  <a:gd name="connsiteY8" fmla="*/ 6361463 h 6744583"/>
                  <a:gd name="connsiteX9" fmla="*/ 1556413 w 7036789"/>
                  <a:gd name="connsiteY9" fmla="*/ 4977736 h 6744583"/>
                  <a:gd name="connsiteX10" fmla="*/ 283525 w 7036789"/>
                  <a:gd name="connsiteY10" fmla="*/ 4238241 h 6744583"/>
                  <a:gd name="connsiteX11" fmla="*/ 328547 w 7036789"/>
                  <a:gd name="connsiteY11" fmla="*/ 2124581 h 6744583"/>
                  <a:gd name="connsiteX12" fmla="*/ 1800603 w 7036789"/>
                  <a:gd name="connsiteY12" fmla="*/ 1465613 h 6744583"/>
                  <a:gd name="connsiteX0" fmla="*/ 1784028 w 7020214"/>
                  <a:gd name="connsiteY0" fmla="*/ 1465613 h 6744583"/>
                  <a:gd name="connsiteX1" fmla="*/ 2320902 w 7020214"/>
                  <a:gd name="connsiteY1" fmla="*/ 213503 h 6744583"/>
                  <a:gd name="connsiteX2" fmla="*/ 5568313 w 7020214"/>
                  <a:gd name="connsiteY2" fmla="*/ 740605 h 6744583"/>
                  <a:gd name="connsiteX3" fmla="*/ 5681349 w 7020214"/>
                  <a:gd name="connsiteY3" fmla="*/ 2219420 h 6744583"/>
                  <a:gd name="connsiteX4" fmla="*/ 6870378 w 7020214"/>
                  <a:gd name="connsiteY4" fmla="*/ 3001742 h 6744583"/>
                  <a:gd name="connsiteX5" fmla="*/ 6589827 w 7020214"/>
                  <a:gd name="connsiteY5" fmla="*/ 4814944 h 6744583"/>
                  <a:gd name="connsiteX6" fmla="*/ 5181857 w 7020214"/>
                  <a:gd name="connsiteY6" fmla="*/ 5163043 h 6744583"/>
                  <a:gd name="connsiteX7" fmla="*/ 4812978 w 7020214"/>
                  <a:gd name="connsiteY7" fmla="*/ 6323363 h 6744583"/>
                  <a:gd name="connsiteX8" fmla="*/ 1941626 w 7020214"/>
                  <a:gd name="connsiteY8" fmla="*/ 6361463 h 6744583"/>
                  <a:gd name="connsiteX9" fmla="*/ 1539838 w 7020214"/>
                  <a:gd name="connsiteY9" fmla="*/ 4977736 h 6744583"/>
                  <a:gd name="connsiteX10" fmla="*/ 266950 w 7020214"/>
                  <a:gd name="connsiteY10" fmla="*/ 4238241 h 6744583"/>
                  <a:gd name="connsiteX11" fmla="*/ 311972 w 7020214"/>
                  <a:gd name="connsiteY11" fmla="*/ 2124581 h 6744583"/>
                  <a:gd name="connsiteX12" fmla="*/ 1784028 w 7020214"/>
                  <a:gd name="connsiteY12" fmla="*/ 1465613 h 6744583"/>
                  <a:gd name="connsiteX0" fmla="*/ 1797054 w 7033240"/>
                  <a:gd name="connsiteY0" fmla="*/ 1465613 h 6744583"/>
                  <a:gd name="connsiteX1" fmla="*/ 2333928 w 7033240"/>
                  <a:gd name="connsiteY1" fmla="*/ 213503 h 6744583"/>
                  <a:gd name="connsiteX2" fmla="*/ 5581339 w 7033240"/>
                  <a:gd name="connsiteY2" fmla="*/ 740605 h 6744583"/>
                  <a:gd name="connsiteX3" fmla="*/ 5694375 w 7033240"/>
                  <a:gd name="connsiteY3" fmla="*/ 2219420 h 6744583"/>
                  <a:gd name="connsiteX4" fmla="*/ 6883404 w 7033240"/>
                  <a:gd name="connsiteY4" fmla="*/ 3001742 h 6744583"/>
                  <a:gd name="connsiteX5" fmla="*/ 6602853 w 7033240"/>
                  <a:gd name="connsiteY5" fmla="*/ 4814944 h 6744583"/>
                  <a:gd name="connsiteX6" fmla="*/ 5194883 w 7033240"/>
                  <a:gd name="connsiteY6" fmla="*/ 5163043 h 6744583"/>
                  <a:gd name="connsiteX7" fmla="*/ 4826004 w 7033240"/>
                  <a:gd name="connsiteY7" fmla="*/ 6323363 h 6744583"/>
                  <a:gd name="connsiteX8" fmla="*/ 1954652 w 7033240"/>
                  <a:gd name="connsiteY8" fmla="*/ 6361463 h 6744583"/>
                  <a:gd name="connsiteX9" fmla="*/ 1552864 w 7033240"/>
                  <a:gd name="connsiteY9" fmla="*/ 4977736 h 6744583"/>
                  <a:gd name="connsiteX10" fmla="*/ 279976 w 7033240"/>
                  <a:gd name="connsiteY10" fmla="*/ 4238241 h 6744583"/>
                  <a:gd name="connsiteX11" fmla="*/ 324998 w 7033240"/>
                  <a:gd name="connsiteY11" fmla="*/ 2124581 h 6744583"/>
                  <a:gd name="connsiteX12" fmla="*/ 1797054 w 7033240"/>
                  <a:gd name="connsiteY12" fmla="*/ 1465613 h 6744583"/>
                  <a:gd name="connsiteX0" fmla="*/ 1797054 w 7033240"/>
                  <a:gd name="connsiteY0" fmla="*/ 1465613 h 6761242"/>
                  <a:gd name="connsiteX1" fmla="*/ 2333928 w 7033240"/>
                  <a:gd name="connsiteY1" fmla="*/ 213503 h 6761242"/>
                  <a:gd name="connsiteX2" fmla="*/ 5581339 w 7033240"/>
                  <a:gd name="connsiteY2" fmla="*/ 740605 h 6761242"/>
                  <a:gd name="connsiteX3" fmla="*/ 5694375 w 7033240"/>
                  <a:gd name="connsiteY3" fmla="*/ 2219420 h 6761242"/>
                  <a:gd name="connsiteX4" fmla="*/ 6883404 w 7033240"/>
                  <a:gd name="connsiteY4" fmla="*/ 3001742 h 6761242"/>
                  <a:gd name="connsiteX5" fmla="*/ 6602853 w 7033240"/>
                  <a:gd name="connsiteY5" fmla="*/ 4814944 h 6761242"/>
                  <a:gd name="connsiteX6" fmla="*/ 5194883 w 7033240"/>
                  <a:gd name="connsiteY6" fmla="*/ 5163043 h 6761242"/>
                  <a:gd name="connsiteX7" fmla="*/ 4765387 w 7033240"/>
                  <a:gd name="connsiteY7" fmla="*/ 6358003 h 6761242"/>
                  <a:gd name="connsiteX8" fmla="*/ 1954652 w 7033240"/>
                  <a:gd name="connsiteY8" fmla="*/ 6361463 h 6761242"/>
                  <a:gd name="connsiteX9" fmla="*/ 1552864 w 7033240"/>
                  <a:gd name="connsiteY9" fmla="*/ 4977736 h 6761242"/>
                  <a:gd name="connsiteX10" fmla="*/ 279976 w 7033240"/>
                  <a:gd name="connsiteY10" fmla="*/ 4238241 h 6761242"/>
                  <a:gd name="connsiteX11" fmla="*/ 324998 w 7033240"/>
                  <a:gd name="connsiteY11" fmla="*/ 2124581 h 6761242"/>
                  <a:gd name="connsiteX12" fmla="*/ 1797054 w 7033240"/>
                  <a:gd name="connsiteY12" fmla="*/ 1465613 h 6761242"/>
                  <a:gd name="connsiteX0" fmla="*/ 1797054 w 7033240"/>
                  <a:gd name="connsiteY0" fmla="*/ 1465613 h 6729808"/>
                  <a:gd name="connsiteX1" fmla="*/ 2333928 w 7033240"/>
                  <a:gd name="connsiteY1" fmla="*/ 213503 h 6729808"/>
                  <a:gd name="connsiteX2" fmla="*/ 5581339 w 7033240"/>
                  <a:gd name="connsiteY2" fmla="*/ 740605 h 6729808"/>
                  <a:gd name="connsiteX3" fmla="*/ 5694375 w 7033240"/>
                  <a:gd name="connsiteY3" fmla="*/ 2219420 h 6729808"/>
                  <a:gd name="connsiteX4" fmla="*/ 6883404 w 7033240"/>
                  <a:gd name="connsiteY4" fmla="*/ 3001742 h 6729808"/>
                  <a:gd name="connsiteX5" fmla="*/ 6602853 w 7033240"/>
                  <a:gd name="connsiteY5" fmla="*/ 4814944 h 6729808"/>
                  <a:gd name="connsiteX6" fmla="*/ 5194883 w 7033240"/>
                  <a:gd name="connsiteY6" fmla="*/ 5163043 h 6729808"/>
                  <a:gd name="connsiteX7" fmla="*/ 4765387 w 7033240"/>
                  <a:gd name="connsiteY7" fmla="*/ 6358003 h 6729808"/>
                  <a:gd name="connsiteX8" fmla="*/ 1954652 w 7033240"/>
                  <a:gd name="connsiteY8" fmla="*/ 6361463 h 6729808"/>
                  <a:gd name="connsiteX9" fmla="*/ 1552864 w 7033240"/>
                  <a:gd name="connsiteY9" fmla="*/ 4977736 h 6729808"/>
                  <a:gd name="connsiteX10" fmla="*/ 279976 w 7033240"/>
                  <a:gd name="connsiteY10" fmla="*/ 4238241 h 6729808"/>
                  <a:gd name="connsiteX11" fmla="*/ 324998 w 7033240"/>
                  <a:gd name="connsiteY11" fmla="*/ 2124581 h 6729808"/>
                  <a:gd name="connsiteX12" fmla="*/ 1797054 w 7033240"/>
                  <a:gd name="connsiteY12" fmla="*/ 1465613 h 6729808"/>
                  <a:gd name="connsiteX0" fmla="*/ 1797054 w 7033240"/>
                  <a:gd name="connsiteY0" fmla="*/ 1465613 h 6748966"/>
                  <a:gd name="connsiteX1" fmla="*/ 2333928 w 7033240"/>
                  <a:gd name="connsiteY1" fmla="*/ 213503 h 6748966"/>
                  <a:gd name="connsiteX2" fmla="*/ 5581339 w 7033240"/>
                  <a:gd name="connsiteY2" fmla="*/ 740605 h 6748966"/>
                  <a:gd name="connsiteX3" fmla="*/ 5694375 w 7033240"/>
                  <a:gd name="connsiteY3" fmla="*/ 2219420 h 6748966"/>
                  <a:gd name="connsiteX4" fmla="*/ 6883404 w 7033240"/>
                  <a:gd name="connsiteY4" fmla="*/ 3001742 h 6748966"/>
                  <a:gd name="connsiteX5" fmla="*/ 6602853 w 7033240"/>
                  <a:gd name="connsiteY5" fmla="*/ 4814944 h 6748966"/>
                  <a:gd name="connsiteX6" fmla="*/ 5194883 w 7033240"/>
                  <a:gd name="connsiteY6" fmla="*/ 5163043 h 6748966"/>
                  <a:gd name="connsiteX7" fmla="*/ 4765387 w 7033240"/>
                  <a:gd name="connsiteY7" fmla="*/ 6358003 h 6748966"/>
                  <a:gd name="connsiteX8" fmla="*/ 2006611 w 7033240"/>
                  <a:gd name="connsiteY8" fmla="*/ 6396103 h 6748966"/>
                  <a:gd name="connsiteX9" fmla="*/ 1552864 w 7033240"/>
                  <a:gd name="connsiteY9" fmla="*/ 4977736 h 6748966"/>
                  <a:gd name="connsiteX10" fmla="*/ 279976 w 7033240"/>
                  <a:gd name="connsiteY10" fmla="*/ 4238241 h 6748966"/>
                  <a:gd name="connsiteX11" fmla="*/ 324998 w 7033240"/>
                  <a:gd name="connsiteY11" fmla="*/ 2124581 h 6748966"/>
                  <a:gd name="connsiteX12" fmla="*/ 1797054 w 7033240"/>
                  <a:gd name="connsiteY12" fmla="*/ 1465613 h 6748966"/>
                  <a:gd name="connsiteX0" fmla="*/ 1797054 w 7033240"/>
                  <a:gd name="connsiteY0" fmla="*/ 1465613 h 6748966"/>
                  <a:gd name="connsiteX1" fmla="*/ 2333928 w 7033240"/>
                  <a:gd name="connsiteY1" fmla="*/ 213503 h 6748966"/>
                  <a:gd name="connsiteX2" fmla="*/ 5581339 w 7033240"/>
                  <a:gd name="connsiteY2" fmla="*/ 740605 h 6748966"/>
                  <a:gd name="connsiteX3" fmla="*/ 5694375 w 7033240"/>
                  <a:gd name="connsiteY3" fmla="*/ 2219420 h 6748966"/>
                  <a:gd name="connsiteX4" fmla="*/ 6883404 w 7033240"/>
                  <a:gd name="connsiteY4" fmla="*/ 3001742 h 6748966"/>
                  <a:gd name="connsiteX5" fmla="*/ 6602853 w 7033240"/>
                  <a:gd name="connsiteY5" fmla="*/ 4814944 h 6748966"/>
                  <a:gd name="connsiteX6" fmla="*/ 5194883 w 7033240"/>
                  <a:gd name="connsiteY6" fmla="*/ 5163043 h 6748966"/>
                  <a:gd name="connsiteX7" fmla="*/ 4765387 w 7033240"/>
                  <a:gd name="connsiteY7" fmla="*/ 6358003 h 6748966"/>
                  <a:gd name="connsiteX8" fmla="*/ 2006611 w 7033240"/>
                  <a:gd name="connsiteY8" fmla="*/ 6396103 h 6748966"/>
                  <a:gd name="connsiteX9" fmla="*/ 1552864 w 7033240"/>
                  <a:gd name="connsiteY9" fmla="*/ 4977736 h 6748966"/>
                  <a:gd name="connsiteX10" fmla="*/ 279976 w 7033240"/>
                  <a:gd name="connsiteY10" fmla="*/ 4238241 h 6748966"/>
                  <a:gd name="connsiteX11" fmla="*/ 324998 w 7033240"/>
                  <a:gd name="connsiteY11" fmla="*/ 2124581 h 6748966"/>
                  <a:gd name="connsiteX12" fmla="*/ 1797054 w 7033240"/>
                  <a:gd name="connsiteY12" fmla="*/ 1465613 h 6748966"/>
                  <a:gd name="connsiteX0" fmla="*/ 1797054 w 7033240"/>
                  <a:gd name="connsiteY0" fmla="*/ 1465613 h 6748966"/>
                  <a:gd name="connsiteX1" fmla="*/ 2333928 w 7033240"/>
                  <a:gd name="connsiteY1" fmla="*/ 213503 h 6748966"/>
                  <a:gd name="connsiteX2" fmla="*/ 5581339 w 7033240"/>
                  <a:gd name="connsiteY2" fmla="*/ 740605 h 6748966"/>
                  <a:gd name="connsiteX3" fmla="*/ 5694375 w 7033240"/>
                  <a:gd name="connsiteY3" fmla="*/ 2219420 h 6748966"/>
                  <a:gd name="connsiteX4" fmla="*/ 6883404 w 7033240"/>
                  <a:gd name="connsiteY4" fmla="*/ 3001742 h 6748966"/>
                  <a:gd name="connsiteX5" fmla="*/ 6602853 w 7033240"/>
                  <a:gd name="connsiteY5" fmla="*/ 4814944 h 6748966"/>
                  <a:gd name="connsiteX6" fmla="*/ 5194883 w 7033240"/>
                  <a:gd name="connsiteY6" fmla="*/ 5163043 h 6748966"/>
                  <a:gd name="connsiteX7" fmla="*/ 4765387 w 7033240"/>
                  <a:gd name="connsiteY7" fmla="*/ 6358003 h 6748966"/>
                  <a:gd name="connsiteX8" fmla="*/ 2006611 w 7033240"/>
                  <a:gd name="connsiteY8" fmla="*/ 6396103 h 6748966"/>
                  <a:gd name="connsiteX9" fmla="*/ 1552864 w 7033240"/>
                  <a:gd name="connsiteY9" fmla="*/ 4977736 h 6748966"/>
                  <a:gd name="connsiteX10" fmla="*/ 279976 w 7033240"/>
                  <a:gd name="connsiteY10" fmla="*/ 4238241 h 6748966"/>
                  <a:gd name="connsiteX11" fmla="*/ 324998 w 7033240"/>
                  <a:gd name="connsiteY11" fmla="*/ 2124581 h 6748966"/>
                  <a:gd name="connsiteX12" fmla="*/ 1797054 w 7033240"/>
                  <a:gd name="connsiteY12" fmla="*/ 1465613 h 6748966"/>
                  <a:gd name="connsiteX0" fmla="*/ 1797054 w 7033240"/>
                  <a:gd name="connsiteY0" fmla="*/ 1465613 h 6714409"/>
                  <a:gd name="connsiteX1" fmla="*/ 2333928 w 7033240"/>
                  <a:gd name="connsiteY1" fmla="*/ 213503 h 6714409"/>
                  <a:gd name="connsiteX2" fmla="*/ 5581339 w 7033240"/>
                  <a:gd name="connsiteY2" fmla="*/ 740605 h 6714409"/>
                  <a:gd name="connsiteX3" fmla="*/ 5694375 w 7033240"/>
                  <a:gd name="connsiteY3" fmla="*/ 2219420 h 6714409"/>
                  <a:gd name="connsiteX4" fmla="*/ 6883404 w 7033240"/>
                  <a:gd name="connsiteY4" fmla="*/ 3001742 h 6714409"/>
                  <a:gd name="connsiteX5" fmla="*/ 6602853 w 7033240"/>
                  <a:gd name="connsiteY5" fmla="*/ 4814944 h 6714409"/>
                  <a:gd name="connsiteX6" fmla="*/ 5194883 w 7033240"/>
                  <a:gd name="connsiteY6" fmla="*/ 5163043 h 6714409"/>
                  <a:gd name="connsiteX7" fmla="*/ 4765387 w 7033240"/>
                  <a:gd name="connsiteY7" fmla="*/ 6358003 h 6714409"/>
                  <a:gd name="connsiteX8" fmla="*/ 2006611 w 7033240"/>
                  <a:gd name="connsiteY8" fmla="*/ 6396103 h 6714409"/>
                  <a:gd name="connsiteX9" fmla="*/ 1552864 w 7033240"/>
                  <a:gd name="connsiteY9" fmla="*/ 4977736 h 6714409"/>
                  <a:gd name="connsiteX10" fmla="*/ 279976 w 7033240"/>
                  <a:gd name="connsiteY10" fmla="*/ 4238241 h 6714409"/>
                  <a:gd name="connsiteX11" fmla="*/ 324998 w 7033240"/>
                  <a:gd name="connsiteY11" fmla="*/ 2124581 h 6714409"/>
                  <a:gd name="connsiteX12" fmla="*/ 1797054 w 7033240"/>
                  <a:gd name="connsiteY12" fmla="*/ 1465613 h 6714409"/>
                  <a:gd name="connsiteX0" fmla="*/ 1797054 w 7033240"/>
                  <a:gd name="connsiteY0" fmla="*/ 1465613 h 6714409"/>
                  <a:gd name="connsiteX1" fmla="*/ 2333928 w 7033240"/>
                  <a:gd name="connsiteY1" fmla="*/ 213503 h 6714409"/>
                  <a:gd name="connsiteX2" fmla="*/ 5581339 w 7033240"/>
                  <a:gd name="connsiteY2" fmla="*/ 740605 h 6714409"/>
                  <a:gd name="connsiteX3" fmla="*/ 5694375 w 7033240"/>
                  <a:gd name="connsiteY3" fmla="*/ 2219420 h 6714409"/>
                  <a:gd name="connsiteX4" fmla="*/ 6883404 w 7033240"/>
                  <a:gd name="connsiteY4" fmla="*/ 3001742 h 6714409"/>
                  <a:gd name="connsiteX5" fmla="*/ 6602853 w 7033240"/>
                  <a:gd name="connsiteY5" fmla="*/ 4814944 h 6714409"/>
                  <a:gd name="connsiteX6" fmla="*/ 5194883 w 7033240"/>
                  <a:gd name="connsiteY6" fmla="*/ 5163043 h 6714409"/>
                  <a:gd name="connsiteX7" fmla="*/ 4765387 w 7033240"/>
                  <a:gd name="connsiteY7" fmla="*/ 6358003 h 6714409"/>
                  <a:gd name="connsiteX8" fmla="*/ 2006611 w 7033240"/>
                  <a:gd name="connsiteY8" fmla="*/ 6396103 h 6714409"/>
                  <a:gd name="connsiteX9" fmla="*/ 1552864 w 7033240"/>
                  <a:gd name="connsiteY9" fmla="*/ 4977736 h 6714409"/>
                  <a:gd name="connsiteX10" fmla="*/ 279976 w 7033240"/>
                  <a:gd name="connsiteY10" fmla="*/ 4238241 h 6714409"/>
                  <a:gd name="connsiteX11" fmla="*/ 324998 w 7033240"/>
                  <a:gd name="connsiteY11" fmla="*/ 2124581 h 6714409"/>
                  <a:gd name="connsiteX12" fmla="*/ 1797054 w 7033240"/>
                  <a:gd name="connsiteY12" fmla="*/ 1465613 h 6714409"/>
                  <a:gd name="connsiteX0" fmla="*/ 1797054 w 7033240"/>
                  <a:gd name="connsiteY0" fmla="*/ 1465613 h 6714409"/>
                  <a:gd name="connsiteX1" fmla="*/ 2333928 w 7033240"/>
                  <a:gd name="connsiteY1" fmla="*/ 213503 h 6714409"/>
                  <a:gd name="connsiteX2" fmla="*/ 5581339 w 7033240"/>
                  <a:gd name="connsiteY2" fmla="*/ 740605 h 6714409"/>
                  <a:gd name="connsiteX3" fmla="*/ 5694375 w 7033240"/>
                  <a:gd name="connsiteY3" fmla="*/ 2219420 h 6714409"/>
                  <a:gd name="connsiteX4" fmla="*/ 6883404 w 7033240"/>
                  <a:gd name="connsiteY4" fmla="*/ 3001742 h 6714409"/>
                  <a:gd name="connsiteX5" fmla="*/ 6602853 w 7033240"/>
                  <a:gd name="connsiteY5" fmla="*/ 4814944 h 6714409"/>
                  <a:gd name="connsiteX6" fmla="*/ 5194883 w 7033240"/>
                  <a:gd name="connsiteY6" fmla="*/ 5163043 h 6714409"/>
                  <a:gd name="connsiteX7" fmla="*/ 4765387 w 7033240"/>
                  <a:gd name="connsiteY7" fmla="*/ 6358003 h 6714409"/>
                  <a:gd name="connsiteX8" fmla="*/ 2006611 w 7033240"/>
                  <a:gd name="connsiteY8" fmla="*/ 6396103 h 6714409"/>
                  <a:gd name="connsiteX9" fmla="*/ 1552864 w 7033240"/>
                  <a:gd name="connsiteY9" fmla="*/ 4977736 h 6714409"/>
                  <a:gd name="connsiteX10" fmla="*/ 279976 w 7033240"/>
                  <a:gd name="connsiteY10" fmla="*/ 4238241 h 6714409"/>
                  <a:gd name="connsiteX11" fmla="*/ 324998 w 7033240"/>
                  <a:gd name="connsiteY11" fmla="*/ 2124581 h 6714409"/>
                  <a:gd name="connsiteX12" fmla="*/ 1797054 w 7033240"/>
                  <a:gd name="connsiteY12" fmla="*/ 1465613 h 6714409"/>
                  <a:gd name="connsiteX0" fmla="*/ 1797054 w 7033240"/>
                  <a:gd name="connsiteY0" fmla="*/ 1465613 h 6714409"/>
                  <a:gd name="connsiteX1" fmla="*/ 2333928 w 7033240"/>
                  <a:gd name="connsiteY1" fmla="*/ 213503 h 6714409"/>
                  <a:gd name="connsiteX2" fmla="*/ 5581339 w 7033240"/>
                  <a:gd name="connsiteY2" fmla="*/ 740605 h 6714409"/>
                  <a:gd name="connsiteX3" fmla="*/ 5694375 w 7033240"/>
                  <a:gd name="connsiteY3" fmla="*/ 2219420 h 6714409"/>
                  <a:gd name="connsiteX4" fmla="*/ 6883404 w 7033240"/>
                  <a:gd name="connsiteY4" fmla="*/ 3001742 h 6714409"/>
                  <a:gd name="connsiteX5" fmla="*/ 6602853 w 7033240"/>
                  <a:gd name="connsiteY5" fmla="*/ 4814944 h 6714409"/>
                  <a:gd name="connsiteX6" fmla="*/ 5194883 w 7033240"/>
                  <a:gd name="connsiteY6" fmla="*/ 5163043 h 6714409"/>
                  <a:gd name="connsiteX7" fmla="*/ 4765387 w 7033240"/>
                  <a:gd name="connsiteY7" fmla="*/ 6358003 h 6714409"/>
                  <a:gd name="connsiteX8" fmla="*/ 2006611 w 7033240"/>
                  <a:gd name="connsiteY8" fmla="*/ 6396103 h 6714409"/>
                  <a:gd name="connsiteX9" fmla="*/ 1552864 w 7033240"/>
                  <a:gd name="connsiteY9" fmla="*/ 4977736 h 6714409"/>
                  <a:gd name="connsiteX10" fmla="*/ 279976 w 7033240"/>
                  <a:gd name="connsiteY10" fmla="*/ 4238241 h 6714409"/>
                  <a:gd name="connsiteX11" fmla="*/ 324998 w 7033240"/>
                  <a:gd name="connsiteY11" fmla="*/ 2124581 h 6714409"/>
                  <a:gd name="connsiteX12" fmla="*/ 1797054 w 7033240"/>
                  <a:gd name="connsiteY12" fmla="*/ 1465613 h 6714409"/>
                  <a:gd name="connsiteX0" fmla="*/ 1797054 w 7044431"/>
                  <a:gd name="connsiteY0" fmla="*/ 1465613 h 6714409"/>
                  <a:gd name="connsiteX1" fmla="*/ 2333928 w 7044431"/>
                  <a:gd name="connsiteY1" fmla="*/ 213503 h 6714409"/>
                  <a:gd name="connsiteX2" fmla="*/ 5581339 w 7044431"/>
                  <a:gd name="connsiteY2" fmla="*/ 740605 h 6714409"/>
                  <a:gd name="connsiteX3" fmla="*/ 5694375 w 7044431"/>
                  <a:gd name="connsiteY3" fmla="*/ 2219420 h 6714409"/>
                  <a:gd name="connsiteX4" fmla="*/ 6883404 w 7044431"/>
                  <a:gd name="connsiteY4" fmla="*/ 3001742 h 6714409"/>
                  <a:gd name="connsiteX5" fmla="*/ 6602853 w 7044431"/>
                  <a:gd name="connsiteY5" fmla="*/ 4814944 h 6714409"/>
                  <a:gd name="connsiteX6" fmla="*/ 5194883 w 7044431"/>
                  <a:gd name="connsiteY6" fmla="*/ 5163043 h 6714409"/>
                  <a:gd name="connsiteX7" fmla="*/ 4765387 w 7044431"/>
                  <a:gd name="connsiteY7" fmla="*/ 6358003 h 6714409"/>
                  <a:gd name="connsiteX8" fmla="*/ 2006611 w 7044431"/>
                  <a:gd name="connsiteY8" fmla="*/ 6396103 h 6714409"/>
                  <a:gd name="connsiteX9" fmla="*/ 1552864 w 7044431"/>
                  <a:gd name="connsiteY9" fmla="*/ 4977736 h 6714409"/>
                  <a:gd name="connsiteX10" fmla="*/ 279976 w 7044431"/>
                  <a:gd name="connsiteY10" fmla="*/ 4238241 h 6714409"/>
                  <a:gd name="connsiteX11" fmla="*/ 324998 w 7044431"/>
                  <a:gd name="connsiteY11" fmla="*/ 2124581 h 6714409"/>
                  <a:gd name="connsiteX12" fmla="*/ 1797054 w 7044431"/>
                  <a:gd name="connsiteY12" fmla="*/ 1465613 h 6714409"/>
                  <a:gd name="connsiteX0" fmla="*/ 1797054 w 7071373"/>
                  <a:gd name="connsiteY0" fmla="*/ 1465613 h 6714409"/>
                  <a:gd name="connsiteX1" fmla="*/ 2333928 w 7071373"/>
                  <a:gd name="connsiteY1" fmla="*/ 213503 h 6714409"/>
                  <a:gd name="connsiteX2" fmla="*/ 5581339 w 7071373"/>
                  <a:gd name="connsiteY2" fmla="*/ 740605 h 6714409"/>
                  <a:gd name="connsiteX3" fmla="*/ 5694375 w 7071373"/>
                  <a:gd name="connsiteY3" fmla="*/ 2219420 h 6714409"/>
                  <a:gd name="connsiteX4" fmla="*/ 6883404 w 7071373"/>
                  <a:gd name="connsiteY4" fmla="*/ 3001742 h 6714409"/>
                  <a:gd name="connsiteX5" fmla="*/ 6602853 w 7071373"/>
                  <a:gd name="connsiteY5" fmla="*/ 4814944 h 6714409"/>
                  <a:gd name="connsiteX6" fmla="*/ 5194883 w 7071373"/>
                  <a:gd name="connsiteY6" fmla="*/ 5163043 h 6714409"/>
                  <a:gd name="connsiteX7" fmla="*/ 4765387 w 7071373"/>
                  <a:gd name="connsiteY7" fmla="*/ 6358003 h 6714409"/>
                  <a:gd name="connsiteX8" fmla="*/ 2006611 w 7071373"/>
                  <a:gd name="connsiteY8" fmla="*/ 6396103 h 6714409"/>
                  <a:gd name="connsiteX9" fmla="*/ 1552864 w 7071373"/>
                  <a:gd name="connsiteY9" fmla="*/ 4977736 h 6714409"/>
                  <a:gd name="connsiteX10" fmla="*/ 279976 w 7071373"/>
                  <a:gd name="connsiteY10" fmla="*/ 4238241 h 6714409"/>
                  <a:gd name="connsiteX11" fmla="*/ 324998 w 7071373"/>
                  <a:gd name="connsiteY11" fmla="*/ 2124581 h 6714409"/>
                  <a:gd name="connsiteX12" fmla="*/ 1797054 w 7071373"/>
                  <a:gd name="connsiteY12" fmla="*/ 1465613 h 6714409"/>
                  <a:gd name="connsiteX0" fmla="*/ 1797054 w 7071373"/>
                  <a:gd name="connsiteY0" fmla="*/ 1465613 h 6714409"/>
                  <a:gd name="connsiteX1" fmla="*/ 2333928 w 7071373"/>
                  <a:gd name="connsiteY1" fmla="*/ 213503 h 6714409"/>
                  <a:gd name="connsiteX2" fmla="*/ 5581339 w 7071373"/>
                  <a:gd name="connsiteY2" fmla="*/ 740605 h 6714409"/>
                  <a:gd name="connsiteX3" fmla="*/ 5694375 w 7071373"/>
                  <a:gd name="connsiteY3" fmla="*/ 2219420 h 6714409"/>
                  <a:gd name="connsiteX4" fmla="*/ 6883404 w 7071373"/>
                  <a:gd name="connsiteY4" fmla="*/ 3001742 h 6714409"/>
                  <a:gd name="connsiteX5" fmla="*/ 6602853 w 7071373"/>
                  <a:gd name="connsiteY5" fmla="*/ 4814944 h 6714409"/>
                  <a:gd name="connsiteX6" fmla="*/ 5194883 w 7071373"/>
                  <a:gd name="connsiteY6" fmla="*/ 5163043 h 6714409"/>
                  <a:gd name="connsiteX7" fmla="*/ 4765387 w 7071373"/>
                  <a:gd name="connsiteY7" fmla="*/ 6358003 h 6714409"/>
                  <a:gd name="connsiteX8" fmla="*/ 2006611 w 7071373"/>
                  <a:gd name="connsiteY8" fmla="*/ 6396103 h 6714409"/>
                  <a:gd name="connsiteX9" fmla="*/ 1552864 w 7071373"/>
                  <a:gd name="connsiteY9" fmla="*/ 4977736 h 6714409"/>
                  <a:gd name="connsiteX10" fmla="*/ 279976 w 7071373"/>
                  <a:gd name="connsiteY10" fmla="*/ 4238241 h 6714409"/>
                  <a:gd name="connsiteX11" fmla="*/ 324998 w 7071373"/>
                  <a:gd name="connsiteY11" fmla="*/ 2124581 h 6714409"/>
                  <a:gd name="connsiteX12" fmla="*/ 1797054 w 7071373"/>
                  <a:gd name="connsiteY12" fmla="*/ 1465613 h 6714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71373" h="6714409">
                    <a:moveTo>
                      <a:pt x="1797054" y="1465613"/>
                    </a:moveTo>
                    <a:cubicBezTo>
                      <a:pt x="2090021" y="1175966"/>
                      <a:pt x="1913934" y="403613"/>
                      <a:pt x="2333928" y="213503"/>
                    </a:cubicBezTo>
                    <a:cubicBezTo>
                      <a:pt x="3214190" y="-216635"/>
                      <a:pt x="5133842" y="25259"/>
                      <a:pt x="5581339" y="740605"/>
                    </a:cubicBezTo>
                    <a:cubicBezTo>
                      <a:pt x="5837203" y="1218675"/>
                      <a:pt x="5509117" y="1724216"/>
                      <a:pt x="5694375" y="2219420"/>
                    </a:cubicBezTo>
                    <a:cubicBezTo>
                      <a:pt x="6070681" y="2827607"/>
                      <a:pt x="6655672" y="2635744"/>
                      <a:pt x="6883404" y="3001742"/>
                    </a:cubicBezTo>
                    <a:cubicBezTo>
                      <a:pt x="7278731" y="3617628"/>
                      <a:pt x="6985313" y="4547672"/>
                      <a:pt x="6602853" y="4814944"/>
                    </a:cubicBezTo>
                    <a:cubicBezTo>
                      <a:pt x="6256486" y="5111658"/>
                      <a:pt x="5731042" y="4762108"/>
                      <a:pt x="5194883" y="5163043"/>
                    </a:cubicBezTo>
                    <a:cubicBezTo>
                      <a:pt x="4864105" y="5570321"/>
                      <a:pt x="4976381" y="6084375"/>
                      <a:pt x="4765387" y="6358003"/>
                    </a:cubicBezTo>
                    <a:cubicBezTo>
                      <a:pt x="4407202" y="6800212"/>
                      <a:pt x="2338527" y="6851301"/>
                      <a:pt x="2006611" y="6396103"/>
                    </a:cubicBezTo>
                    <a:cubicBezTo>
                      <a:pt x="1705922" y="6041325"/>
                      <a:pt x="1870364" y="5530186"/>
                      <a:pt x="1552864" y="4977736"/>
                    </a:cubicBezTo>
                    <a:cubicBezTo>
                      <a:pt x="1227434" y="4508863"/>
                      <a:pt x="545511" y="4605977"/>
                      <a:pt x="279976" y="4238241"/>
                    </a:cubicBezTo>
                    <a:cubicBezTo>
                      <a:pt x="-89205" y="3748285"/>
                      <a:pt x="-112304" y="2632732"/>
                      <a:pt x="324998" y="2124581"/>
                    </a:cubicBezTo>
                    <a:cubicBezTo>
                      <a:pt x="690421" y="1757731"/>
                      <a:pt x="1352395" y="2016644"/>
                      <a:pt x="1797054" y="1465613"/>
                    </a:cubicBezTo>
                    <a:close/>
                  </a:path>
                </a:pathLst>
              </a:cu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EE3524"/>
                  </a:solidFill>
                  <a:effectLst/>
                  <a:uFillTx/>
                  <a:latin typeface="Helvetica Neue Medium"/>
                  <a:ea typeface="Helvetica Neue Medium"/>
                  <a:cs typeface="Helvetica Neue Medium"/>
                  <a:sym typeface="Helvetica Neue Medium"/>
                </a:endParaRPr>
              </a:p>
            </p:txBody>
          </p:sp>
          <p:sp>
            <p:nvSpPr>
              <p:cNvPr id="84" name="Oval 83">
                <a:extLst>
                  <a:ext uri="{FF2B5EF4-FFF2-40B4-BE49-F238E27FC236}">
                    <a16:creationId xmlns:a16="http://schemas.microsoft.com/office/drawing/2014/main" id="{064DAFCB-EF9F-9942-9F61-33137F9E492B}"/>
                  </a:ext>
                </a:extLst>
              </p:cNvPr>
              <p:cNvSpPr>
                <a:spLocks noChangeAspect="1"/>
              </p:cNvSpPr>
              <p:nvPr/>
            </p:nvSpPr>
            <p:spPr>
              <a:xfrm>
                <a:off x="7947512" y="6211908"/>
                <a:ext cx="2484000" cy="2484000"/>
              </a:xfrm>
              <a:prstGeom prst="ellipse">
                <a:avLst/>
              </a:prstGeom>
              <a:solidFill>
                <a:schemeClr val="tx1">
                  <a:lumMod val="20000"/>
                  <a:lumOff val="80000"/>
                </a:schemeClr>
              </a:solidFill>
              <a:ln w="508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EE3524"/>
                  </a:solidFill>
                  <a:effectLst/>
                  <a:uFillTx/>
                  <a:latin typeface="Helvetica Neue Medium"/>
                  <a:ea typeface="Helvetica Neue Medium"/>
                  <a:cs typeface="Helvetica Neue Medium"/>
                  <a:sym typeface="Helvetica Neue Medium"/>
                </a:endParaRPr>
              </a:p>
            </p:txBody>
          </p:sp>
          <p:sp>
            <p:nvSpPr>
              <p:cNvPr id="85" name="Oval 84">
                <a:extLst>
                  <a:ext uri="{FF2B5EF4-FFF2-40B4-BE49-F238E27FC236}">
                    <a16:creationId xmlns:a16="http://schemas.microsoft.com/office/drawing/2014/main" id="{83B9F5ED-31BF-3F40-A6DE-64CDB2641CCF}"/>
                  </a:ext>
                </a:extLst>
              </p:cNvPr>
              <p:cNvSpPr/>
              <p:nvPr/>
            </p:nvSpPr>
            <p:spPr>
              <a:xfrm>
                <a:off x="13854943" y="6611546"/>
                <a:ext cx="1638300" cy="1638300"/>
              </a:xfrm>
              <a:prstGeom prst="ellipse">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EE3524"/>
                  </a:solidFill>
                  <a:effectLst/>
                  <a:uFillTx/>
                  <a:latin typeface="Helvetica Neue Medium"/>
                  <a:ea typeface="Helvetica Neue Medium"/>
                  <a:cs typeface="Helvetica Neue Medium"/>
                  <a:sym typeface="Helvetica Neue Medium"/>
                </a:endParaRPr>
              </a:p>
            </p:txBody>
          </p:sp>
          <p:sp>
            <p:nvSpPr>
              <p:cNvPr id="86" name="Oval 85">
                <a:extLst>
                  <a:ext uri="{FF2B5EF4-FFF2-40B4-BE49-F238E27FC236}">
                    <a16:creationId xmlns:a16="http://schemas.microsoft.com/office/drawing/2014/main" id="{73DB72AF-3BB0-194F-B1BC-EEE5033763FC}"/>
                  </a:ext>
                </a:extLst>
              </p:cNvPr>
              <p:cNvSpPr>
                <a:spLocks noChangeAspect="1"/>
              </p:cNvSpPr>
              <p:nvPr/>
            </p:nvSpPr>
            <p:spPr>
              <a:xfrm>
                <a:off x="14529127" y="2196517"/>
                <a:ext cx="1980000" cy="1980000"/>
              </a:xfrm>
              <a:prstGeom prst="ellipse">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EE3524"/>
                  </a:solidFill>
                  <a:effectLst/>
                  <a:uFillTx/>
                  <a:latin typeface="Helvetica Neue Medium"/>
                  <a:ea typeface="Helvetica Neue Medium"/>
                  <a:cs typeface="Helvetica Neue Medium"/>
                  <a:sym typeface="Helvetica Neue Medium"/>
                </a:endParaRPr>
              </a:p>
            </p:txBody>
          </p:sp>
          <p:sp>
            <p:nvSpPr>
              <p:cNvPr id="87" name="Oval 86">
                <a:extLst>
                  <a:ext uri="{FF2B5EF4-FFF2-40B4-BE49-F238E27FC236}">
                    <a16:creationId xmlns:a16="http://schemas.microsoft.com/office/drawing/2014/main" id="{817B0502-D46D-8E4F-9816-02256B957392}"/>
                  </a:ext>
                </a:extLst>
              </p:cNvPr>
              <p:cNvSpPr>
                <a:spLocks noChangeAspect="1"/>
              </p:cNvSpPr>
              <p:nvPr/>
            </p:nvSpPr>
            <p:spPr>
              <a:xfrm>
                <a:off x="8467059" y="1093278"/>
                <a:ext cx="2159999" cy="2159999"/>
              </a:xfrm>
              <a:prstGeom prst="ellipse">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AU" sz="3200" b="0" i="0" u="none" strike="noStrike" cap="none" spc="0" normalizeH="0" baseline="0">
                  <a:ln>
                    <a:noFill/>
                  </a:ln>
                  <a:solidFill>
                    <a:srgbClr val="EE3524"/>
                  </a:solidFill>
                  <a:effectLst/>
                  <a:uFillTx/>
                  <a:latin typeface="Helvetica Neue Medium"/>
                  <a:ea typeface="Helvetica Neue Medium"/>
                  <a:cs typeface="Helvetica Neue Medium"/>
                  <a:sym typeface="Helvetica Neue Medium"/>
                </a:endParaRPr>
              </a:p>
            </p:txBody>
          </p:sp>
        </p:grpSp>
        <p:grpSp>
          <p:nvGrpSpPr>
            <p:cNvPr id="65" name="Group 64">
              <a:extLst>
                <a:ext uri="{FF2B5EF4-FFF2-40B4-BE49-F238E27FC236}">
                  <a16:creationId xmlns:a16="http://schemas.microsoft.com/office/drawing/2014/main" id="{03E38805-2341-474C-888E-C3F0602CDBC4}"/>
                </a:ext>
              </a:extLst>
            </p:cNvPr>
            <p:cNvGrpSpPr>
              <a:grpSpLocks noChangeAspect="1"/>
            </p:cNvGrpSpPr>
            <p:nvPr/>
          </p:nvGrpSpPr>
          <p:grpSpPr>
            <a:xfrm rot="20568765">
              <a:off x="5561801" y="3325584"/>
              <a:ext cx="523253" cy="291905"/>
              <a:chOff x="13658850" y="8698859"/>
              <a:chExt cx="1617488" cy="902341"/>
            </a:xfrm>
          </p:grpSpPr>
          <p:cxnSp>
            <p:nvCxnSpPr>
              <p:cNvPr id="80" name="Straight Connector 79">
                <a:extLst>
                  <a:ext uri="{FF2B5EF4-FFF2-40B4-BE49-F238E27FC236}">
                    <a16:creationId xmlns:a16="http://schemas.microsoft.com/office/drawing/2014/main" id="{03662395-0376-B848-9EB7-29FCC6B1C491}"/>
                  </a:ext>
                </a:extLst>
              </p:cNvPr>
              <p:cNvCxnSpPr>
                <a:cxnSpLocks/>
              </p:cNvCxnSpPr>
              <p:nvPr/>
            </p:nvCxnSpPr>
            <p:spPr>
              <a:xfrm flipV="1">
                <a:off x="13658850" y="8863012"/>
                <a:ext cx="1617488" cy="738188"/>
              </a:xfrm>
              <a:prstGeom prst="line">
                <a:avLst/>
              </a:prstGeom>
              <a:noFill/>
              <a:ln w="12700" cap="rnd">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C4E19E30-8E8B-2F4B-9753-CE61A6EC2CFB}"/>
                  </a:ext>
                </a:extLst>
              </p:cNvPr>
              <p:cNvCxnSpPr>
                <a:cxnSpLocks/>
              </p:cNvCxnSpPr>
              <p:nvPr/>
            </p:nvCxnSpPr>
            <p:spPr>
              <a:xfrm flipV="1">
                <a:off x="15101888" y="8863012"/>
                <a:ext cx="174450" cy="469895"/>
              </a:xfrm>
              <a:prstGeom prst="line">
                <a:avLst/>
              </a:prstGeom>
              <a:noFill/>
              <a:ln w="12700" cap="rnd">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4DD90C50-7AB6-1442-9E02-A012043119F2}"/>
                  </a:ext>
                </a:extLst>
              </p:cNvPr>
              <p:cNvCxnSpPr>
                <a:cxnSpLocks/>
              </p:cNvCxnSpPr>
              <p:nvPr/>
            </p:nvCxnSpPr>
            <p:spPr>
              <a:xfrm flipH="1" flipV="1">
                <a:off x="14827489" y="8698859"/>
                <a:ext cx="448849" cy="158514"/>
              </a:xfrm>
              <a:prstGeom prst="line">
                <a:avLst/>
              </a:prstGeom>
              <a:noFill/>
              <a:ln w="12700" cap="rnd">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grpSp>
        <p:grpSp>
          <p:nvGrpSpPr>
            <p:cNvPr id="66" name="Group 65">
              <a:extLst>
                <a:ext uri="{FF2B5EF4-FFF2-40B4-BE49-F238E27FC236}">
                  <a16:creationId xmlns:a16="http://schemas.microsoft.com/office/drawing/2014/main" id="{893989B5-E494-3F4F-B081-B0FEA3B6DF74}"/>
                </a:ext>
              </a:extLst>
            </p:cNvPr>
            <p:cNvGrpSpPr>
              <a:grpSpLocks noChangeAspect="1"/>
            </p:cNvGrpSpPr>
            <p:nvPr/>
          </p:nvGrpSpPr>
          <p:grpSpPr>
            <a:xfrm rot="3750356">
              <a:off x="5752482" y="1397580"/>
              <a:ext cx="452824" cy="252614"/>
              <a:chOff x="13658850" y="8698859"/>
              <a:chExt cx="1617488" cy="902341"/>
            </a:xfrm>
          </p:grpSpPr>
          <p:cxnSp>
            <p:nvCxnSpPr>
              <p:cNvPr id="77" name="Straight Connector 76">
                <a:extLst>
                  <a:ext uri="{FF2B5EF4-FFF2-40B4-BE49-F238E27FC236}">
                    <a16:creationId xmlns:a16="http://schemas.microsoft.com/office/drawing/2014/main" id="{5530CA0C-BF37-9848-A246-3F476F3DB120}"/>
                  </a:ext>
                </a:extLst>
              </p:cNvPr>
              <p:cNvCxnSpPr>
                <a:cxnSpLocks/>
              </p:cNvCxnSpPr>
              <p:nvPr/>
            </p:nvCxnSpPr>
            <p:spPr>
              <a:xfrm flipV="1">
                <a:off x="13658850" y="8863012"/>
                <a:ext cx="1617488" cy="738188"/>
              </a:xfrm>
              <a:prstGeom prst="line">
                <a:avLst/>
              </a:prstGeom>
              <a:noFill/>
              <a:ln w="12700" cap="rnd">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8D128380-2F73-0941-9C26-ADA81893B78D}"/>
                  </a:ext>
                </a:extLst>
              </p:cNvPr>
              <p:cNvCxnSpPr>
                <a:cxnSpLocks/>
              </p:cNvCxnSpPr>
              <p:nvPr/>
            </p:nvCxnSpPr>
            <p:spPr>
              <a:xfrm flipV="1">
                <a:off x="15101888" y="8863012"/>
                <a:ext cx="174450" cy="469895"/>
              </a:xfrm>
              <a:prstGeom prst="line">
                <a:avLst/>
              </a:prstGeom>
              <a:noFill/>
              <a:ln w="12700" cap="rnd">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4B141F47-BFE8-B748-8EE3-4796CF56B40F}"/>
                  </a:ext>
                </a:extLst>
              </p:cNvPr>
              <p:cNvCxnSpPr>
                <a:cxnSpLocks/>
              </p:cNvCxnSpPr>
              <p:nvPr/>
            </p:nvCxnSpPr>
            <p:spPr>
              <a:xfrm flipH="1" flipV="1">
                <a:off x="14827489" y="8698859"/>
                <a:ext cx="448849" cy="158514"/>
              </a:xfrm>
              <a:prstGeom prst="line">
                <a:avLst/>
              </a:prstGeom>
              <a:noFill/>
              <a:ln w="12700" cap="rnd">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grpSp>
        <p:grpSp>
          <p:nvGrpSpPr>
            <p:cNvPr id="67" name="Group 66">
              <a:extLst>
                <a:ext uri="{FF2B5EF4-FFF2-40B4-BE49-F238E27FC236}">
                  <a16:creationId xmlns:a16="http://schemas.microsoft.com/office/drawing/2014/main" id="{1EFFC1FA-1E58-E945-96BF-FDBF51F25240}"/>
                </a:ext>
              </a:extLst>
            </p:cNvPr>
            <p:cNvGrpSpPr>
              <a:grpSpLocks noChangeAspect="1"/>
            </p:cNvGrpSpPr>
            <p:nvPr/>
          </p:nvGrpSpPr>
          <p:grpSpPr>
            <a:xfrm rot="9924465">
              <a:off x="7980519" y="1819545"/>
              <a:ext cx="410131" cy="228797"/>
              <a:chOff x="13658850" y="8698859"/>
              <a:chExt cx="1617488" cy="902341"/>
            </a:xfrm>
          </p:grpSpPr>
          <p:cxnSp>
            <p:nvCxnSpPr>
              <p:cNvPr id="74" name="Straight Connector 73">
                <a:extLst>
                  <a:ext uri="{FF2B5EF4-FFF2-40B4-BE49-F238E27FC236}">
                    <a16:creationId xmlns:a16="http://schemas.microsoft.com/office/drawing/2014/main" id="{22362119-A852-F94C-AD9C-941236BCE98E}"/>
                  </a:ext>
                </a:extLst>
              </p:cNvPr>
              <p:cNvCxnSpPr>
                <a:cxnSpLocks/>
              </p:cNvCxnSpPr>
              <p:nvPr/>
            </p:nvCxnSpPr>
            <p:spPr>
              <a:xfrm flipV="1">
                <a:off x="13658850" y="8863012"/>
                <a:ext cx="1617488" cy="738188"/>
              </a:xfrm>
              <a:prstGeom prst="line">
                <a:avLst/>
              </a:prstGeom>
              <a:noFill/>
              <a:ln w="12700" cap="rnd">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304A109D-6718-4349-AF57-0D4497AAB003}"/>
                  </a:ext>
                </a:extLst>
              </p:cNvPr>
              <p:cNvCxnSpPr>
                <a:cxnSpLocks/>
              </p:cNvCxnSpPr>
              <p:nvPr/>
            </p:nvCxnSpPr>
            <p:spPr>
              <a:xfrm flipV="1">
                <a:off x="15101888" y="8863012"/>
                <a:ext cx="174450" cy="469895"/>
              </a:xfrm>
              <a:prstGeom prst="line">
                <a:avLst/>
              </a:prstGeom>
              <a:noFill/>
              <a:ln w="12700" cap="rnd">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76" name="Straight Connector 75">
                <a:extLst>
                  <a:ext uri="{FF2B5EF4-FFF2-40B4-BE49-F238E27FC236}">
                    <a16:creationId xmlns:a16="http://schemas.microsoft.com/office/drawing/2014/main" id="{0BD7ACED-59E5-924C-9CF6-F25A97CF99BE}"/>
                  </a:ext>
                </a:extLst>
              </p:cNvPr>
              <p:cNvCxnSpPr>
                <a:cxnSpLocks/>
              </p:cNvCxnSpPr>
              <p:nvPr/>
            </p:nvCxnSpPr>
            <p:spPr>
              <a:xfrm flipH="1" flipV="1">
                <a:off x="14827489" y="8698859"/>
                <a:ext cx="448849" cy="158514"/>
              </a:xfrm>
              <a:prstGeom prst="line">
                <a:avLst/>
              </a:prstGeom>
              <a:noFill/>
              <a:ln w="12700" cap="rnd">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grpSp>
        <p:grpSp>
          <p:nvGrpSpPr>
            <p:cNvPr id="68" name="Group 67">
              <a:extLst>
                <a:ext uri="{FF2B5EF4-FFF2-40B4-BE49-F238E27FC236}">
                  <a16:creationId xmlns:a16="http://schemas.microsoft.com/office/drawing/2014/main" id="{447CF269-F26D-9D49-AE8D-3AC34998E8D2}"/>
                </a:ext>
              </a:extLst>
            </p:cNvPr>
            <p:cNvGrpSpPr>
              <a:grpSpLocks noChangeAspect="1"/>
            </p:cNvGrpSpPr>
            <p:nvPr/>
          </p:nvGrpSpPr>
          <p:grpSpPr>
            <a:xfrm rot="14751807">
              <a:off x="7686891" y="3386538"/>
              <a:ext cx="325395" cy="181526"/>
              <a:chOff x="13658850" y="8698859"/>
              <a:chExt cx="1617488" cy="902341"/>
            </a:xfrm>
          </p:grpSpPr>
          <p:cxnSp>
            <p:nvCxnSpPr>
              <p:cNvPr id="71" name="Straight Connector 70">
                <a:extLst>
                  <a:ext uri="{FF2B5EF4-FFF2-40B4-BE49-F238E27FC236}">
                    <a16:creationId xmlns:a16="http://schemas.microsoft.com/office/drawing/2014/main" id="{D65A1F4D-0032-D742-B535-C10D0A1B6266}"/>
                  </a:ext>
                </a:extLst>
              </p:cNvPr>
              <p:cNvCxnSpPr>
                <a:cxnSpLocks/>
              </p:cNvCxnSpPr>
              <p:nvPr/>
            </p:nvCxnSpPr>
            <p:spPr>
              <a:xfrm flipV="1">
                <a:off x="13658850" y="8863012"/>
                <a:ext cx="1617488" cy="738188"/>
              </a:xfrm>
              <a:prstGeom prst="line">
                <a:avLst/>
              </a:prstGeom>
              <a:noFill/>
              <a:ln w="12700" cap="rnd">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C7A7DB87-E57D-1A4F-B264-400B6992C526}"/>
                  </a:ext>
                </a:extLst>
              </p:cNvPr>
              <p:cNvCxnSpPr>
                <a:cxnSpLocks/>
              </p:cNvCxnSpPr>
              <p:nvPr/>
            </p:nvCxnSpPr>
            <p:spPr>
              <a:xfrm flipV="1">
                <a:off x="15101888" y="8863012"/>
                <a:ext cx="174450" cy="469895"/>
              </a:xfrm>
              <a:prstGeom prst="line">
                <a:avLst/>
              </a:prstGeom>
              <a:noFill/>
              <a:ln w="12700" cap="rnd">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4A103035-2CAD-8E4B-BC7F-3B82F428230B}"/>
                  </a:ext>
                </a:extLst>
              </p:cNvPr>
              <p:cNvCxnSpPr>
                <a:cxnSpLocks/>
              </p:cNvCxnSpPr>
              <p:nvPr/>
            </p:nvCxnSpPr>
            <p:spPr>
              <a:xfrm flipH="1" flipV="1">
                <a:off x="14827489" y="8698859"/>
                <a:ext cx="448849" cy="158514"/>
              </a:xfrm>
              <a:prstGeom prst="line">
                <a:avLst/>
              </a:prstGeom>
              <a:noFill/>
              <a:ln w="12700" cap="rnd">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grpSp>
      </p:grpSp>
      <p:sp>
        <p:nvSpPr>
          <p:cNvPr id="88" name="TextBox 87">
            <a:extLst>
              <a:ext uri="{FF2B5EF4-FFF2-40B4-BE49-F238E27FC236}">
                <a16:creationId xmlns:a16="http://schemas.microsoft.com/office/drawing/2014/main" id="{A0B173C1-773C-9244-BA81-6B0029B4C455}"/>
              </a:ext>
            </a:extLst>
          </p:cNvPr>
          <p:cNvSpPr txBox="1"/>
          <p:nvPr userDrawn="1"/>
        </p:nvSpPr>
        <p:spPr>
          <a:xfrm>
            <a:off x="3659783" y="2231237"/>
            <a:ext cx="1759746" cy="1133907"/>
          </a:xfrm>
          <a:prstGeom prst="rect">
            <a:avLst/>
          </a:prstGeom>
          <a:noFill/>
        </p:spPr>
        <p:txBody>
          <a:bodyPr wrap="square" lIns="18000" tIns="18000" rIns="18000" bIns="18000" rtlCol="0" anchor="ctr" anchorCtr="0">
            <a:noAutofit/>
          </a:bodyPr>
          <a:lstStyle/>
          <a:p>
            <a:pPr algn="ctr"/>
            <a:r>
              <a:rPr lang="en-AU" sz="1600" dirty="0">
                <a:solidFill>
                  <a:schemeClr val="bg1"/>
                </a:solidFill>
                <a:latin typeface="Franklin Gothic Medium" panose="020B0603020102020204" pitchFamily="34" charset="0"/>
              </a:rPr>
              <a:t>ENGAGING</a:t>
            </a:r>
            <a:br>
              <a:rPr lang="en-AU" sz="1600" dirty="0">
                <a:solidFill>
                  <a:schemeClr val="bg1"/>
                </a:solidFill>
                <a:latin typeface="Franklin Gothic Medium" panose="020B0603020102020204" pitchFamily="34" charset="0"/>
              </a:rPr>
            </a:br>
            <a:r>
              <a:rPr lang="en-AU" sz="1600" dirty="0">
                <a:solidFill>
                  <a:schemeClr val="bg1"/>
                </a:solidFill>
                <a:latin typeface="Franklin Gothic Medium" panose="020B0603020102020204" pitchFamily="34" charset="0"/>
              </a:rPr>
              <a:t>CLOSE</a:t>
            </a:r>
          </a:p>
        </p:txBody>
      </p:sp>
    </p:spTree>
    <p:extLst>
      <p:ext uri="{BB962C8B-B14F-4D97-AF65-F5344CB8AC3E}">
        <p14:creationId xmlns:p14="http://schemas.microsoft.com/office/powerpoint/2010/main" val="392148662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roblem Solution Valu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1635EAA-7FA1-EE48-9C32-1E8F76F8D3F1}"/>
              </a:ext>
            </a:extLst>
          </p:cNvPr>
          <p:cNvSpPr>
            <a:spLocks noGrp="1"/>
          </p:cNvSpPr>
          <p:nvPr>
            <p:ph type="sldNum" sz="quarter" idx="10"/>
          </p:nvPr>
        </p:nvSpPr>
        <p:spPr/>
        <p:txBody>
          <a:bodyPr/>
          <a:lstStyle/>
          <a:p>
            <a:fld id="{E6FF899E-83AB-4D90-84C5-239EB47A68A5}" type="slidenum">
              <a:rPr lang="en-US" smtClean="0"/>
              <a:pPr/>
              <a:t>‹#›</a:t>
            </a:fld>
            <a:endParaRPr lang="en-US" dirty="0"/>
          </a:p>
        </p:txBody>
      </p:sp>
      <p:sp>
        <p:nvSpPr>
          <p:cNvPr id="38" name="Text Placeholder 17">
            <a:extLst>
              <a:ext uri="{FF2B5EF4-FFF2-40B4-BE49-F238E27FC236}">
                <a16:creationId xmlns:a16="http://schemas.microsoft.com/office/drawing/2014/main" id="{ACCBBAE9-E84F-A546-B45D-24FFCAC9E794}"/>
              </a:ext>
            </a:extLst>
          </p:cNvPr>
          <p:cNvSpPr>
            <a:spLocks noGrp="1"/>
          </p:cNvSpPr>
          <p:nvPr>
            <p:ph type="body" sz="quarter" idx="15"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40" name="Rectangle 39">
            <a:extLst>
              <a:ext uri="{FF2B5EF4-FFF2-40B4-BE49-F238E27FC236}">
                <a16:creationId xmlns:a16="http://schemas.microsoft.com/office/drawing/2014/main" id="{A4363D05-82D1-B940-AA24-3F7EA58F56D6}"/>
              </a:ext>
            </a:extLst>
          </p:cNvPr>
          <p:cNvSpPr/>
          <p:nvPr userDrawn="1"/>
        </p:nvSpPr>
        <p:spPr>
          <a:xfrm>
            <a:off x="0" y="3120196"/>
            <a:ext cx="9144000" cy="2023303"/>
          </a:xfrm>
          <a:prstGeom prst="rect">
            <a:avLst/>
          </a:pr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14042"/>
              </a:solidFill>
            </a:endParaRPr>
          </a:p>
        </p:txBody>
      </p:sp>
      <p:sp>
        <p:nvSpPr>
          <p:cNvPr id="41" name="Text Placeholder 83">
            <a:extLst>
              <a:ext uri="{FF2B5EF4-FFF2-40B4-BE49-F238E27FC236}">
                <a16:creationId xmlns:a16="http://schemas.microsoft.com/office/drawing/2014/main" id="{CAEEB779-548B-6E46-A605-8130EF391EB7}"/>
              </a:ext>
            </a:extLst>
          </p:cNvPr>
          <p:cNvSpPr>
            <a:spLocks noGrp="1"/>
          </p:cNvSpPr>
          <p:nvPr>
            <p:ph type="body" sz="quarter" idx="19" hasCustomPrompt="1"/>
          </p:nvPr>
        </p:nvSpPr>
        <p:spPr>
          <a:xfrm>
            <a:off x="1300976" y="960146"/>
            <a:ext cx="7599198" cy="972930"/>
          </a:xfrm>
        </p:spPr>
        <p:txBody>
          <a:bodyPr>
            <a:normAutofit/>
          </a:bodyPr>
          <a:lstStyle>
            <a:lvl1pPr marL="171450" indent="-171450">
              <a:buFont typeface="Wingdings" pitchFamily="2" charset="2"/>
              <a:buChar char="§"/>
              <a:defRPr lang="da-DK" b="0" i="0" smtClean="0">
                <a:effectLst/>
                <a:latin typeface="+mn-lt"/>
              </a:defRPr>
            </a:lvl1pPr>
          </a:lstStyle>
          <a:p>
            <a:pPr lvl="0"/>
            <a:r>
              <a:rPr lang="da-DK" b="0" i="0" dirty="0">
                <a:solidFill>
                  <a:srgbClr val="222222"/>
                </a:solidFill>
                <a:effectLst/>
                <a:latin typeface="Arial" panose="020B0604020202020204" pitchFamily="34" charset="0"/>
              </a:rPr>
              <a:t>Lorem ipsum dolor sit amet</a:t>
            </a:r>
            <a:endParaRPr lang="en-US" dirty="0"/>
          </a:p>
        </p:txBody>
      </p:sp>
      <p:sp>
        <p:nvSpPr>
          <p:cNvPr id="42" name="TextBox 41">
            <a:extLst>
              <a:ext uri="{FF2B5EF4-FFF2-40B4-BE49-F238E27FC236}">
                <a16:creationId xmlns:a16="http://schemas.microsoft.com/office/drawing/2014/main" id="{936841EB-82FB-A046-B29E-902AB959AF63}"/>
              </a:ext>
            </a:extLst>
          </p:cNvPr>
          <p:cNvSpPr txBox="1"/>
          <p:nvPr userDrawn="1"/>
        </p:nvSpPr>
        <p:spPr>
          <a:xfrm>
            <a:off x="133305" y="927364"/>
            <a:ext cx="863862" cy="461665"/>
          </a:xfrm>
          <a:prstGeom prst="rect">
            <a:avLst/>
          </a:prstGeom>
          <a:noFill/>
          <a:ln>
            <a:noFill/>
          </a:ln>
        </p:spPr>
        <p:txBody>
          <a:bodyPr wrap="square" rtlCol="0">
            <a:spAutoFit/>
          </a:bodyPr>
          <a:lstStyle/>
          <a:p>
            <a:pPr algn="l" defTabSz="1219140"/>
            <a:r>
              <a:rPr lang="en-US" sz="1200" dirty="0">
                <a:solidFill>
                  <a:srgbClr val="EE3524"/>
                </a:solidFill>
                <a:latin typeface="Franklin Gothic Medium Cond"/>
              </a:rPr>
              <a:t>THE </a:t>
            </a:r>
          </a:p>
          <a:p>
            <a:pPr algn="l" defTabSz="1219140"/>
            <a:r>
              <a:rPr lang="en-US" sz="1200" dirty="0">
                <a:solidFill>
                  <a:srgbClr val="EE3524"/>
                </a:solidFill>
                <a:latin typeface="Franklin Gothic Medium Cond"/>
              </a:rPr>
              <a:t>PROBLEM </a:t>
            </a:r>
          </a:p>
        </p:txBody>
      </p:sp>
      <p:pic>
        <p:nvPicPr>
          <p:cNvPr id="43" name="Graphic 42">
            <a:extLst>
              <a:ext uri="{FF2B5EF4-FFF2-40B4-BE49-F238E27FC236}">
                <a16:creationId xmlns:a16="http://schemas.microsoft.com/office/drawing/2014/main" id="{C057491E-B3CB-604D-B112-FC43AA4631E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1763" y="1446611"/>
            <a:ext cx="586946" cy="448841"/>
          </a:xfrm>
          <a:prstGeom prst="rect">
            <a:avLst/>
          </a:prstGeom>
        </p:spPr>
      </p:pic>
      <p:sp>
        <p:nvSpPr>
          <p:cNvPr id="44" name="Text Placeholder 83">
            <a:extLst>
              <a:ext uri="{FF2B5EF4-FFF2-40B4-BE49-F238E27FC236}">
                <a16:creationId xmlns:a16="http://schemas.microsoft.com/office/drawing/2014/main" id="{2EC70FEE-B77B-2041-A6E0-561BDD22914D}"/>
              </a:ext>
            </a:extLst>
          </p:cNvPr>
          <p:cNvSpPr>
            <a:spLocks noGrp="1"/>
          </p:cNvSpPr>
          <p:nvPr>
            <p:ph type="body" sz="quarter" idx="20" hasCustomPrompt="1"/>
          </p:nvPr>
        </p:nvSpPr>
        <p:spPr>
          <a:xfrm>
            <a:off x="1301614" y="3917337"/>
            <a:ext cx="1349278" cy="875838"/>
          </a:xfrm>
        </p:spPr>
        <p:txBody>
          <a:bodyPr>
            <a:normAutofit/>
          </a:bodyPr>
          <a:lstStyle>
            <a:lvl1pPr marL="0" indent="0" algn="ctr">
              <a:buFont typeface="Arial" panose="020B0604020202020204" pitchFamily="34" charset="0"/>
              <a:buNone/>
              <a:defRPr sz="1000">
                <a:solidFill>
                  <a:srgbClr val="000000"/>
                </a:solidFill>
                <a:latin typeface="+mn-lt"/>
              </a:defRPr>
            </a:lvl1pPr>
          </a:lstStyle>
          <a:p>
            <a:pPr lvl="0"/>
            <a:r>
              <a:rPr lang="da-DK" dirty="0"/>
              <a:t>Lorem ipsum dolor sit amet</a:t>
            </a:r>
            <a:endParaRPr lang="en-US" dirty="0"/>
          </a:p>
        </p:txBody>
      </p:sp>
      <p:sp>
        <p:nvSpPr>
          <p:cNvPr id="45" name="Text Placeholder 83">
            <a:extLst>
              <a:ext uri="{FF2B5EF4-FFF2-40B4-BE49-F238E27FC236}">
                <a16:creationId xmlns:a16="http://schemas.microsoft.com/office/drawing/2014/main" id="{B36451F2-5288-5B48-9D63-530DD8F6BF53}"/>
              </a:ext>
            </a:extLst>
          </p:cNvPr>
          <p:cNvSpPr>
            <a:spLocks noGrp="1"/>
          </p:cNvSpPr>
          <p:nvPr>
            <p:ph type="body" sz="quarter" idx="21" hasCustomPrompt="1"/>
          </p:nvPr>
        </p:nvSpPr>
        <p:spPr>
          <a:xfrm>
            <a:off x="2864094" y="3917337"/>
            <a:ext cx="1349278" cy="875838"/>
          </a:xfrm>
        </p:spPr>
        <p:txBody>
          <a:bodyPr>
            <a:normAutofit/>
          </a:bodyPr>
          <a:lstStyle>
            <a:lvl1pPr marL="0" indent="0" algn="ctr">
              <a:buFont typeface="Arial" panose="020B0604020202020204" pitchFamily="34" charset="0"/>
              <a:buNone/>
              <a:defRPr sz="1000">
                <a:solidFill>
                  <a:srgbClr val="000000"/>
                </a:solidFill>
                <a:latin typeface="+mn-lt"/>
              </a:defRPr>
            </a:lvl1pPr>
          </a:lstStyle>
          <a:p>
            <a:pPr lvl="0"/>
            <a:r>
              <a:rPr lang="da-DK" dirty="0"/>
              <a:t>Lorem ipsum dolor sit amet</a:t>
            </a:r>
            <a:endParaRPr lang="en-US" dirty="0"/>
          </a:p>
        </p:txBody>
      </p:sp>
      <p:sp>
        <p:nvSpPr>
          <p:cNvPr id="46" name="Text Placeholder 83">
            <a:extLst>
              <a:ext uri="{FF2B5EF4-FFF2-40B4-BE49-F238E27FC236}">
                <a16:creationId xmlns:a16="http://schemas.microsoft.com/office/drawing/2014/main" id="{944440E0-A238-3D43-902F-BEF890BED95E}"/>
              </a:ext>
            </a:extLst>
          </p:cNvPr>
          <p:cNvSpPr>
            <a:spLocks noGrp="1"/>
          </p:cNvSpPr>
          <p:nvPr>
            <p:ph type="body" sz="quarter" idx="22" hasCustomPrompt="1"/>
          </p:nvPr>
        </p:nvSpPr>
        <p:spPr>
          <a:xfrm>
            <a:off x="4426574" y="3917337"/>
            <a:ext cx="1349278" cy="875838"/>
          </a:xfrm>
        </p:spPr>
        <p:txBody>
          <a:bodyPr>
            <a:normAutofit/>
          </a:bodyPr>
          <a:lstStyle>
            <a:lvl1pPr marL="0" indent="0" algn="ctr">
              <a:buFont typeface="Arial" panose="020B0604020202020204" pitchFamily="34" charset="0"/>
              <a:buNone/>
              <a:defRPr sz="1000">
                <a:solidFill>
                  <a:srgbClr val="000000"/>
                </a:solidFill>
                <a:latin typeface="+mn-lt"/>
              </a:defRPr>
            </a:lvl1pPr>
          </a:lstStyle>
          <a:p>
            <a:pPr lvl="0"/>
            <a:r>
              <a:rPr lang="da-DK" dirty="0"/>
              <a:t>Lorem ipsum dolor sit amet</a:t>
            </a:r>
            <a:endParaRPr lang="en-US" dirty="0"/>
          </a:p>
        </p:txBody>
      </p:sp>
      <p:sp>
        <p:nvSpPr>
          <p:cNvPr id="47" name="Text Placeholder 83">
            <a:extLst>
              <a:ext uri="{FF2B5EF4-FFF2-40B4-BE49-F238E27FC236}">
                <a16:creationId xmlns:a16="http://schemas.microsoft.com/office/drawing/2014/main" id="{45F61F01-A467-7F40-95F6-4FA7090B6518}"/>
              </a:ext>
            </a:extLst>
          </p:cNvPr>
          <p:cNvSpPr>
            <a:spLocks noGrp="1"/>
          </p:cNvSpPr>
          <p:nvPr>
            <p:ph type="body" sz="quarter" idx="23" hasCustomPrompt="1"/>
          </p:nvPr>
        </p:nvSpPr>
        <p:spPr>
          <a:xfrm>
            <a:off x="5989054" y="3917337"/>
            <a:ext cx="1349278" cy="875838"/>
          </a:xfrm>
        </p:spPr>
        <p:txBody>
          <a:bodyPr>
            <a:normAutofit/>
          </a:bodyPr>
          <a:lstStyle>
            <a:lvl1pPr marL="0" indent="0" algn="ctr">
              <a:buFont typeface="Arial" panose="020B0604020202020204" pitchFamily="34" charset="0"/>
              <a:buNone/>
              <a:defRPr sz="1000">
                <a:solidFill>
                  <a:srgbClr val="000000"/>
                </a:solidFill>
                <a:latin typeface="+mn-lt"/>
              </a:defRPr>
            </a:lvl1pPr>
          </a:lstStyle>
          <a:p>
            <a:pPr lvl="0"/>
            <a:r>
              <a:rPr lang="da-DK" dirty="0"/>
              <a:t>Lorem ipsum dolor sit amet</a:t>
            </a:r>
            <a:endParaRPr lang="en-US" dirty="0"/>
          </a:p>
        </p:txBody>
      </p:sp>
      <p:sp>
        <p:nvSpPr>
          <p:cNvPr id="48" name="Text Placeholder 83">
            <a:extLst>
              <a:ext uri="{FF2B5EF4-FFF2-40B4-BE49-F238E27FC236}">
                <a16:creationId xmlns:a16="http://schemas.microsoft.com/office/drawing/2014/main" id="{E2776186-06C9-0A41-94A5-147C2E79C720}"/>
              </a:ext>
            </a:extLst>
          </p:cNvPr>
          <p:cNvSpPr>
            <a:spLocks noGrp="1"/>
          </p:cNvSpPr>
          <p:nvPr>
            <p:ph type="body" sz="quarter" idx="24" hasCustomPrompt="1"/>
          </p:nvPr>
        </p:nvSpPr>
        <p:spPr>
          <a:xfrm>
            <a:off x="7551534" y="3917337"/>
            <a:ext cx="1349278" cy="875838"/>
          </a:xfrm>
        </p:spPr>
        <p:txBody>
          <a:bodyPr>
            <a:normAutofit/>
          </a:bodyPr>
          <a:lstStyle>
            <a:lvl1pPr marL="0" indent="0" algn="ctr">
              <a:buFont typeface="Arial" panose="020B0604020202020204" pitchFamily="34" charset="0"/>
              <a:buNone/>
              <a:defRPr sz="1000">
                <a:solidFill>
                  <a:srgbClr val="000000"/>
                </a:solidFill>
                <a:latin typeface="+mn-lt"/>
              </a:defRPr>
            </a:lvl1pPr>
          </a:lstStyle>
          <a:p>
            <a:pPr lvl="0"/>
            <a:r>
              <a:rPr lang="da-DK" dirty="0"/>
              <a:t>Lorem ipsum dolor sit amet</a:t>
            </a:r>
            <a:endParaRPr lang="en-US" dirty="0"/>
          </a:p>
        </p:txBody>
      </p:sp>
      <p:sp>
        <p:nvSpPr>
          <p:cNvPr id="49" name="Text Placeholder 83">
            <a:extLst>
              <a:ext uri="{FF2B5EF4-FFF2-40B4-BE49-F238E27FC236}">
                <a16:creationId xmlns:a16="http://schemas.microsoft.com/office/drawing/2014/main" id="{59AA33AC-FC4D-1248-BBBD-0F8A300E9AFA}"/>
              </a:ext>
            </a:extLst>
          </p:cNvPr>
          <p:cNvSpPr>
            <a:spLocks noGrp="1"/>
          </p:cNvSpPr>
          <p:nvPr>
            <p:ph type="body" sz="quarter" idx="25" hasCustomPrompt="1"/>
          </p:nvPr>
        </p:nvSpPr>
        <p:spPr>
          <a:xfrm>
            <a:off x="1301614" y="2050122"/>
            <a:ext cx="7599198" cy="972930"/>
          </a:xfrm>
        </p:spPr>
        <p:txBody>
          <a:bodyPr>
            <a:normAutofit/>
          </a:bodyPr>
          <a:lstStyle>
            <a:lvl1pPr marL="171450" indent="-171450">
              <a:buFont typeface="Wingdings" pitchFamily="2" charset="2"/>
              <a:buChar char="§"/>
              <a:defRPr lang="da-DK" b="0" i="0" smtClean="0">
                <a:effectLst/>
                <a:latin typeface="+mn-lt"/>
              </a:defRPr>
            </a:lvl1pPr>
          </a:lstStyle>
          <a:p>
            <a:pPr lvl="0"/>
            <a:r>
              <a:rPr lang="da-DK" b="0" i="0" dirty="0">
                <a:solidFill>
                  <a:srgbClr val="222222"/>
                </a:solidFill>
                <a:effectLst/>
                <a:latin typeface="Arial" panose="020B0604020202020204" pitchFamily="34" charset="0"/>
              </a:rPr>
              <a:t>Lorem ipsum dolor sit amet</a:t>
            </a:r>
            <a:endParaRPr lang="en-US" dirty="0"/>
          </a:p>
        </p:txBody>
      </p:sp>
      <p:sp>
        <p:nvSpPr>
          <p:cNvPr id="50" name="TextBox 49">
            <a:extLst>
              <a:ext uri="{FF2B5EF4-FFF2-40B4-BE49-F238E27FC236}">
                <a16:creationId xmlns:a16="http://schemas.microsoft.com/office/drawing/2014/main" id="{9FA46247-6FC8-A047-A8D6-34DD5DC4A6D2}"/>
              </a:ext>
            </a:extLst>
          </p:cNvPr>
          <p:cNvSpPr txBox="1"/>
          <p:nvPr userDrawn="1"/>
        </p:nvSpPr>
        <p:spPr>
          <a:xfrm>
            <a:off x="133305" y="1991426"/>
            <a:ext cx="863862" cy="461665"/>
          </a:xfrm>
          <a:prstGeom prst="rect">
            <a:avLst/>
          </a:prstGeom>
          <a:noFill/>
          <a:ln>
            <a:noFill/>
          </a:ln>
        </p:spPr>
        <p:txBody>
          <a:bodyPr wrap="square" rtlCol="0">
            <a:spAutoFit/>
          </a:bodyPr>
          <a:lstStyle/>
          <a:p>
            <a:pPr algn="l" defTabSz="1219140"/>
            <a:r>
              <a:rPr lang="en-US" sz="1200" dirty="0">
                <a:solidFill>
                  <a:srgbClr val="EE3524"/>
                </a:solidFill>
                <a:latin typeface="Franklin Gothic Medium Cond"/>
              </a:rPr>
              <a:t>THE </a:t>
            </a:r>
          </a:p>
          <a:p>
            <a:pPr algn="l" defTabSz="1219140"/>
            <a:r>
              <a:rPr lang="en-US" sz="1200" dirty="0">
                <a:solidFill>
                  <a:srgbClr val="EE3524"/>
                </a:solidFill>
                <a:latin typeface="Franklin Gothic Medium Cond"/>
              </a:rPr>
              <a:t>SOLUTION </a:t>
            </a:r>
          </a:p>
        </p:txBody>
      </p:sp>
      <p:sp>
        <p:nvSpPr>
          <p:cNvPr id="51" name="TextBox 50">
            <a:extLst>
              <a:ext uri="{FF2B5EF4-FFF2-40B4-BE49-F238E27FC236}">
                <a16:creationId xmlns:a16="http://schemas.microsoft.com/office/drawing/2014/main" id="{C6662C6F-90A4-7B40-AAE1-02BA02566730}"/>
              </a:ext>
            </a:extLst>
          </p:cNvPr>
          <p:cNvSpPr txBox="1"/>
          <p:nvPr userDrawn="1"/>
        </p:nvSpPr>
        <p:spPr>
          <a:xfrm>
            <a:off x="133305" y="3344020"/>
            <a:ext cx="863862" cy="276999"/>
          </a:xfrm>
          <a:prstGeom prst="rect">
            <a:avLst/>
          </a:prstGeom>
          <a:noFill/>
          <a:ln>
            <a:noFill/>
          </a:ln>
        </p:spPr>
        <p:txBody>
          <a:bodyPr wrap="square" rtlCol="0">
            <a:spAutoFit/>
          </a:bodyPr>
          <a:lstStyle/>
          <a:p>
            <a:pPr algn="ctr" defTabSz="1219140"/>
            <a:r>
              <a:rPr lang="en-US" sz="1200" dirty="0">
                <a:solidFill>
                  <a:srgbClr val="EE3524"/>
                </a:solidFill>
                <a:latin typeface="Franklin Gothic Medium Cond"/>
              </a:rPr>
              <a:t>VALUE</a:t>
            </a:r>
          </a:p>
        </p:txBody>
      </p:sp>
      <p:cxnSp>
        <p:nvCxnSpPr>
          <p:cNvPr id="52" name="Straight Connector 51">
            <a:extLst>
              <a:ext uri="{FF2B5EF4-FFF2-40B4-BE49-F238E27FC236}">
                <a16:creationId xmlns:a16="http://schemas.microsoft.com/office/drawing/2014/main" id="{8095F521-039E-7F49-A52A-148223537021}"/>
              </a:ext>
            </a:extLst>
          </p:cNvPr>
          <p:cNvCxnSpPr>
            <a:cxnSpLocks/>
          </p:cNvCxnSpPr>
          <p:nvPr userDrawn="1"/>
        </p:nvCxnSpPr>
        <p:spPr>
          <a:xfrm>
            <a:off x="1300545" y="1995611"/>
            <a:ext cx="7599629" cy="0"/>
          </a:xfrm>
          <a:prstGeom prst="line">
            <a:avLst/>
          </a:prstGeom>
          <a:noFill/>
          <a:ln w="12700" cap="flat" cmpd="sng" algn="ctr">
            <a:solidFill>
              <a:srgbClr val="414042">
                <a:alpha val="20000"/>
              </a:srgbClr>
            </a:solidFill>
            <a:prstDash val="solid"/>
          </a:ln>
          <a:effectLst/>
        </p:spPr>
      </p:cxnSp>
      <p:pic>
        <p:nvPicPr>
          <p:cNvPr id="53" name="Graphic 52">
            <a:extLst>
              <a:ext uri="{FF2B5EF4-FFF2-40B4-BE49-F238E27FC236}">
                <a16:creationId xmlns:a16="http://schemas.microsoft.com/office/drawing/2014/main" id="{45335C67-D052-7A41-AAB5-480A38304E65}"/>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020454" y="3349471"/>
            <a:ext cx="411438" cy="403818"/>
          </a:xfrm>
          <a:prstGeom prst="rect">
            <a:avLst/>
          </a:prstGeom>
        </p:spPr>
      </p:pic>
      <p:pic>
        <p:nvPicPr>
          <p:cNvPr id="54" name="Graphic 53">
            <a:extLst>
              <a:ext uri="{FF2B5EF4-FFF2-40B4-BE49-F238E27FC236}">
                <a16:creationId xmlns:a16="http://schemas.microsoft.com/office/drawing/2014/main" id="{9504BB1B-597A-CD47-990F-0C624479F810}"/>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23674" y="3311362"/>
            <a:ext cx="480037" cy="480037"/>
          </a:xfrm>
          <a:prstGeom prst="rect">
            <a:avLst/>
          </a:prstGeom>
        </p:spPr>
      </p:pic>
      <p:pic>
        <p:nvPicPr>
          <p:cNvPr id="69" name="Graphic 68">
            <a:extLst>
              <a:ext uri="{FF2B5EF4-FFF2-40B4-BE49-F238E27FC236}">
                <a16:creationId xmlns:a16="http://schemas.microsoft.com/office/drawing/2014/main" id="{CB50D00B-1481-2A4B-9164-CACD072510FC}"/>
              </a:ext>
            </a:extLst>
          </p:cNvPr>
          <p:cNvPicPr>
            <a:picLocks noChangeAspect="1"/>
          </p:cNvPicPr>
          <p:nvPr userDrawn="1"/>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763323" y="3342272"/>
            <a:ext cx="413737" cy="413737"/>
          </a:xfrm>
          <a:prstGeom prst="rect">
            <a:avLst/>
          </a:prstGeom>
        </p:spPr>
      </p:pic>
      <p:pic>
        <p:nvPicPr>
          <p:cNvPr id="70" name="Graphic 69">
            <a:extLst>
              <a:ext uri="{FF2B5EF4-FFF2-40B4-BE49-F238E27FC236}">
                <a16:creationId xmlns:a16="http://schemas.microsoft.com/office/drawing/2014/main" id="{E67C02CB-9AEC-9844-9C3E-E5A6D7F3550A}"/>
              </a:ext>
            </a:extLst>
          </p:cNvPr>
          <p:cNvPicPr>
            <a:picLocks noChangeAspect="1"/>
          </p:cNvPicPr>
          <p:nvPr userDrawn="1"/>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45750" y="3715495"/>
            <a:ext cx="638971" cy="572629"/>
          </a:xfrm>
          <a:prstGeom prst="rect">
            <a:avLst/>
          </a:prstGeom>
        </p:spPr>
      </p:pic>
      <p:pic>
        <p:nvPicPr>
          <p:cNvPr id="89" name="Graphic 88">
            <a:extLst>
              <a:ext uri="{FF2B5EF4-FFF2-40B4-BE49-F238E27FC236}">
                <a16:creationId xmlns:a16="http://schemas.microsoft.com/office/drawing/2014/main" id="{1584E55C-3772-C348-9B7D-6044B4B224E9}"/>
              </a:ext>
            </a:extLst>
          </p:cNvPr>
          <p:cNvPicPr>
            <a:picLocks noChangeAspect="1"/>
          </p:cNvPicPr>
          <p:nvPr userDrawn="1"/>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19962" y="2497849"/>
            <a:ext cx="490548" cy="479297"/>
          </a:xfrm>
          <a:prstGeom prst="rect">
            <a:avLst/>
          </a:prstGeom>
        </p:spPr>
      </p:pic>
      <p:pic>
        <p:nvPicPr>
          <p:cNvPr id="90" name="Graphic 89">
            <a:extLst>
              <a:ext uri="{FF2B5EF4-FFF2-40B4-BE49-F238E27FC236}">
                <a16:creationId xmlns:a16="http://schemas.microsoft.com/office/drawing/2014/main" id="{3CBA99B7-D332-3F4C-94FA-458F59E101D0}"/>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4860340" y="3356673"/>
            <a:ext cx="480037" cy="389417"/>
          </a:xfrm>
          <a:prstGeom prst="rect">
            <a:avLst/>
          </a:prstGeom>
        </p:spPr>
      </p:pic>
      <p:pic>
        <p:nvPicPr>
          <p:cNvPr id="91" name="Graphic 90">
            <a:extLst>
              <a:ext uri="{FF2B5EF4-FFF2-40B4-BE49-F238E27FC236}">
                <a16:creationId xmlns:a16="http://schemas.microsoft.com/office/drawing/2014/main" id="{35B5A070-43D5-3943-A1E8-0D96C5E71DAC}"/>
              </a:ext>
            </a:extLst>
          </p:cNvPr>
          <p:cNvPicPr>
            <a:picLocks noChangeAspect="1"/>
          </p:cNvPicPr>
          <p:nvPr userDrawn="1"/>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273998" y="3263268"/>
            <a:ext cx="529469" cy="561826"/>
          </a:xfrm>
          <a:prstGeom prst="rect">
            <a:avLst/>
          </a:prstGeom>
        </p:spPr>
      </p:pic>
      <p:sp>
        <p:nvSpPr>
          <p:cNvPr id="25" name="Text Placeholder 17">
            <a:extLst>
              <a:ext uri="{FF2B5EF4-FFF2-40B4-BE49-F238E27FC236}">
                <a16:creationId xmlns:a16="http://schemas.microsoft.com/office/drawing/2014/main" id="{13B3546A-C6AE-F040-BC36-4A2E00B2C213}"/>
              </a:ext>
            </a:extLst>
          </p:cNvPr>
          <p:cNvSpPr>
            <a:spLocks noGrp="1"/>
          </p:cNvSpPr>
          <p:nvPr>
            <p:ph type="body" sz="quarter" idx="26" hasCustomPrompt="1"/>
          </p:nvPr>
        </p:nvSpPr>
        <p:spPr>
          <a:xfrm>
            <a:off x="977797" y="645115"/>
            <a:ext cx="7520160" cy="179536"/>
          </a:xfrm>
        </p:spPr>
        <p:txBody>
          <a:bodyPr wrap="square" tIns="0" bIns="0">
            <a:spAutoFit/>
          </a:bodyPr>
          <a:lstStyle>
            <a:lvl1pPr marL="0" indent="0">
              <a:spcBef>
                <a:spcPts val="0"/>
              </a:spcBef>
              <a:buNone/>
              <a:defRPr sz="1350" b="0" cap="none" baseline="0">
                <a:solidFill>
                  <a:schemeClr val="tx1">
                    <a:lumMod val="50000"/>
                  </a:scheme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of page goes right here</a:t>
            </a:r>
          </a:p>
        </p:txBody>
      </p:sp>
    </p:spTree>
    <p:extLst>
      <p:ext uri="{BB962C8B-B14F-4D97-AF65-F5344CB8AC3E}">
        <p14:creationId xmlns:p14="http://schemas.microsoft.com/office/powerpoint/2010/main" val="33845981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on Targets Contact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1635EAA-7FA1-EE48-9C32-1E8F76F8D3F1}"/>
              </a:ext>
            </a:extLst>
          </p:cNvPr>
          <p:cNvSpPr>
            <a:spLocks noGrp="1"/>
          </p:cNvSpPr>
          <p:nvPr>
            <p:ph type="sldNum" sz="quarter" idx="10"/>
          </p:nvPr>
        </p:nvSpPr>
        <p:spPr/>
        <p:txBody>
          <a:bodyPr/>
          <a:lstStyle/>
          <a:p>
            <a:fld id="{E6FF899E-83AB-4D90-84C5-239EB47A68A5}" type="slidenum">
              <a:rPr lang="en-US" smtClean="0"/>
              <a:pPr/>
              <a:t>‹#›</a:t>
            </a:fld>
            <a:endParaRPr lang="en-US" dirty="0"/>
          </a:p>
        </p:txBody>
      </p:sp>
      <p:sp>
        <p:nvSpPr>
          <p:cNvPr id="25" name="Text Placeholder 17">
            <a:extLst>
              <a:ext uri="{FF2B5EF4-FFF2-40B4-BE49-F238E27FC236}">
                <a16:creationId xmlns:a16="http://schemas.microsoft.com/office/drawing/2014/main" id="{B1784433-9E23-8141-82BA-F71CDB36BE95}"/>
              </a:ext>
            </a:extLst>
          </p:cNvPr>
          <p:cNvSpPr>
            <a:spLocks noGrp="1"/>
          </p:cNvSpPr>
          <p:nvPr>
            <p:ph type="body" sz="quarter" idx="16" hasCustomPrompt="1"/>
          </p:nvPr>
        </p:nvSpPr>
        <p:spPr>
          <a:xfrm>
            <a:off x="974035" y="122644"/>
            <a:ext cx="7523922"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27" name="Rectangle 26">
            <a:extLst>
              <a:ext uri="{FF2B5EF4-FFF2-40B4-BE49-F238E27FC236}">
                <a16:creationId xmlns:a16="http://schemas.microsoft.com/office/drawing/2014/main" id="{11A9D8F0-3532-CF49-A46A-3A02AC50D79C}"/>
              </a:ext>
            </a:extLst>
          </p:cNvPr>
          <p:cNvSpPr/>
          <p:nvPr userDrawn="1"/>
        </p:nvSpPr>
        <p:spPr>
          <a:xfrm>
            <a:off x="0" y="3399208"/>
            <a:ext cx="9144000" cy="1744291"/>
          </a:xfrm>
          <a:prstGeom prst="rect">
            <a:avLst/>
          </a:prstGeom>
          <a:solidFill>
            <a:srgbClr val="414042">
              <a:alpha val="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14042"/>
              </a:solidFill>
            </a:endParaRPr>
          </a:p>
        </p:txBody>
      </p:sp>
      <p:sp>
        <p:nvSpPr>
          <p:cNvPr id="28" name="Text Placeholder 83">
            <a:extLst>
              <a:ext uri="{FF2B5EF4-FFF2-40B4-BE49-F238E27FC236}">
                <a16:creationId xmlns:a16="http://schemas.microsoft.com/office/drawing/2014/main" id="{B95F4CE1-68DF-4449-BCA2-55367DDE1390}"/>
              </a:ext>
            </a:extLst>
          </p:cNvPr>
          <p:cNvSpPr>
            <a:spLocks noGrp="1"/>
          </p:cNvSpPr>
          <p:nvPr>
            <p:ph type="body" sz="quarter" idx="19" hasCustomPrompt="1"/>
          </p:nvPr>
        </p:nvSpPr>
        <p:spPr>
          <a:xfrm>
            <a:off x="1300976" y="960146"/>
            <a:ext cx="7599198" cy="972930"/>
          </a:xfrm>
        </p:spPr>
        <p:txBody>
          <a:bodyPr>
            <a:normAutofit/>
          </a:bodyPr>
          <a:lstStyle>
            <a:lvl1pPr marL="171450" indent="-171450">
              <a:buFont typeface="Wingdings" pitchFamily="2" charset="2"/>
              <a:buChar char="§"/>
              <a:defRPr lang="da-DK" b="0" i="0" smtClean="0">
                <a:effectLst/>
                <a:latin typeface="+mn-lt"/>
              </a:defRPr>
            </a:lvl1pPr>
          </a:lstStyle>
          <a:p>
            <a:pPr lvl="0"/>
            <a:r>
              <a:rPr lang="da-DK" b="0" i="0" dirty="0">
                <a:solidFill>
                  <a:srgbClr val="222222"/>
                </a:solidFill>
                <a:effectLst/>
                <a:latin typeface="Arial" panose="020B0604020202020204" pitchFamily="34" charset="0"/>
              </a:rPr>
              <a:t>Lorem ipsum dolor sit amet</a:t>
            </a:r>
            <a:endParaRPr lang="en-US" dirty="0"/>
          </a:p>
        </p:txBody>
      </p:sp>
      <p:sp>
        <p:nvSpPr>
          <p:cNvPr id="29" name="Text Placeholder 83">
            <a:extLst>
              <a:ext uri="{FF2B5EF4-FFF2-40B4-BE49-F238E27FC236}">
                <a16:creationId xmlns:a16="http://schemas.microsoft.com/office/drawing/2014/main" id="{98E3364F-7F43-6C4D-9B2B-B3E0A49A57E6}"/>
              </a:ext>
            </a:extLst>
          </p:cNvPr>
          <p:cNvSpPr>
            <a:spLocks noGrp="1"/>
          </p:cNvSpPr>
          <p:nvPr>
            <p:ph type="body" sz="quarter" idx="25" hasCustomPrompt="1"/>
          </p:nvPr>
        </p:nvSpPr>
        <p:spPr>
          <a:xfrm>
            <a:off x="2044701" y="2050122"/>
            <a:ext cx="6856112" cy="1136996"/>
          </a:xfrm>
        </p:spPr>
        <p:txBody>
          <a:bodyPr>
            <a:normAutofit/>
          </a:bodyPr>
          <a:lstStyle>
            <a:lvl1pPr marL="171450" indent="-171450">
              <a:buFont typeface="Wingdings" pitchFamily="2" charset="2"/>
              <a:buChar char="§"/>
              <a:defRPr lang="da-DK" b="0" i="0" smtClean="0">
                <a:effectLst/>
                <a:latin typeface="+mn-lt"/>
              </a:defRPr>
            </a:lvl1pPr>
          </a:lstStyle>
          <a:p>
            <a:pPr lvl="0"/>
            <a:r>
              <a:rPr lang="da-DK" b="0" i="0" dirty="0">
                <a:solidFill>
                  <a:srgbClr val="222222"/>
                </a:solidFill>
                <a:effectLst/>
                <a:latin typeface="Arial" panose="020B0604020202020204" pitchFamily="34" charset="0"/>
              </a:rPr>
              <a:t>Lorem ipsum dolor sit amet</a:t>
            </a:r>
            <a:endParaRPr lang="en-US" dirty="0"/>
          </a:p>
        </p:txBody>
      </p:sp>
      <p:sp>
        <p:nvSpPr>
          <p:cNvPr id="30" name="TextBox 29">
            <a:extLst>
              <a:ext uri="{FF2B5EF4-FFF2-40B4-BE49-F238E27FC236}">
                <a16:creationId xmlns:a16="http://schemas.microsoft.com/office/drawing/2014/main" id="{860AC9DD-0270-084C-AE0F-44CDE46B568D}"/>
              </a:ext>
            </a:extLst>
          </p:cNvPr>
          <p:cNvSpPr txBox="1"/>
          <p:nvPr userDrawn="1"/>
        </p:nvSpPr>
        <p:spPr>
          <a:xfrm>
            <a:off x="198650" y="3567043"/>
            <a:ext cx="863862" cy="461665"/>
          </a:xfrm>
          <a:prstGeom prst="rect">
            <a:avLst/>
          </a:prstGeom>
          <a:noFill/>
          <a:ln>
            <a:noFill/>
          </a:ln>
        </p:spPr>
        <p:txBody>
          <a:bodyPr wrap="square" rtlCol="0">
            <a:spAutoFit/>
          </a:bodyPr>
          <a:lstStyle/>
          <a:p>
            <a:pPr algn="l" defTabSz="1219140"/>
            <a:r>
              <a:rPr lang="en-US" sz="1200" dirty="0">
                <a:solidFill>
                  <a:srgbClr val="EE3524"/>
                </a:solidFill>
                <a:latin typeface="Franklin Gothic Medium Cond"/>
              </a:rPr>
              <a:t>STORY CONTACTS</a:t>
            </a:r>
          </a:p>
        </p:txBody>
      </p:sp>
      <p:sp>
        <p:nvSpPr>
          <p:cNvPr id="31" name="Text Placeholder 83">
            <a:extLst>
              <a:ext uri="{FF2B5EF4-FFF2-40B4-BE49-F238E27FC236}">
                <a16:creationId xmlns:a16="http://schemas.microsoft.com/office/drawing/2014/main" id="{DE2D414B-7021-B54D-8623-98D57DC0AB74}"/>
              </a:ext>
            </a:extLst>
          </p:cNvPr>
          <p:cNvSpPr>
            <a:spLocks noGrp="1"/>
          </p:cNvSpPr>
          <p:nvPr>
            <p:ph type="body" sz="quarter" idx="26" hasCustomPrompt="1"/>
          </p:nvPr>
        </p:nvSpPr>
        <p:spPr>
          <a:xfrm>
            <a:off x="1300976" y="3674269"/>
            <a:ext cx="7599198" cy="972930"/>
          </a:xfrm>
        </p:spPr>
        <p:txBody>
          <a:bodyPr>
            <a:normAutofit/>
          </a:bodyPr>
          <a:lstStyle>
            <a:lvl1pPr marL="171450" indent="-171450">
              <a:buFont typeface="Wingdings" pitchFamily="2" charset="2"/>
              <a:buChar char="§"/>
              <a:defRPr lang="da-DK" b="0" i="0" smtClean="0">
                <a:effectLst/>
                <a:latin typeface="+mn-lt"/>
              </a:defRPr>
            </a:lvl1pPr>
          </a:lstStyle>
          <a:p>
            <a:pPr lvl="0"/>
            <a:r>
              <a:rPr lang="da-DK" b="0" i="0" dirty="0">
                <a:solidFill>
                  <a:srgbClr val="222222"/>
                </a:solidFill>
                <a:effectLst/>
                <a:latin typeface="Arial" panose="020B0604020202020204" pitchFamily="34" charset="0"/>
              </a:rPr>
              <a:t>Lorem ipsum dolor sit amet</a:t>
            </a:r>
            <a:endParaRPr lang="en-US" dirty="0"/>
          </a:p>
        </p:txBody>
      </p:sp>
      <p:sp>
        <p:nvSpPr>
          <p:cNvPr id="32" name="Picture Placeholder 3">
            <a:extLst>
              <a:ext uri="{FF2B5EF4-FFF2-40B4-BE49-F238E27FC236}">
                <a16:creationId xmlns:a16="http://schemas.microsoft.com/office/drawing/2014/main" id="{DB1E0766-7B8B-3D4E-8DC6-15B59BC95079}"/>
              </a:ext>
            </a:extLst>
          </p:cNvPr>
          <p:cNvSpPr>
            <a:spLocks noGrp="1"/>
          </p:cNvSpPr>
          <p:nvPr>
            <p:ph type="pic" sz="quarter" idx="27" hasCustomPrompt="1"/>
          </p:nvPr>
        </p:nvSpPr>
        <p:spPr>
          <a:xfrm>
            <a:off x="1300976" y="2050122"/>
            <a:ext cx="652902" cy="318098"/>
          </a:xfrm>
        </p:spPr>
        <p:txBody>
          <a:bodyPr anchor="ctr"/>
          <a:lstStyle>
            <a:lvl1pPr marL="0" indent="0" algn="ctr">
              <a:buNone/>
              <a:defRPr/>
            </a:lvl1pPr>
          </a:lstStyle>
          <a:p>
            <a:r>
              <a:rPr lang="en-US" dirty="0"/>
              <a:t>Logo</a:t>
            </a:r>
          </a:p>
        </p:txBody>
      </p:sp>
      <p:sp>
        <p:nvSpPr>
          <p:cNvPr id="33" name="Picture Placeholder 3">
            <a:extLst>
              <a:ext uri="{FF2B5EF4-FFF2-40B4-BE49-F238E27FC236}">
                <a16:creationId xmlns:a16="http://schemas.microsoft.com/office/drawing/2014/main" id="{E201D829-B7F5-E744-9CCB-1780F5363A21}"/>
              </a:ext>
            </a:extLst>
          </p:cNvPr>
          <p:cNvSpPr>
            <a:spLocks noGrp="1"/>
          </p:cNvSpPr>
          <p:nvPr>
            <p:ph type="pic" sz="quarter" idx="28" hasCustomPrompt="1"/>
          </p:nvPr>
        </p:nvSpPr>
        <p:spPr>
          <a:xfrm>
            <a:off x="1300976" y="2459571"/>
            <a:ext cx="652902" cy="318098"/>
          </a:xfrm>
        </p:spPr>
        <p:txBody>
          <a:bodyPr anchor="ctr"/>
          <a:lstStyle>
            <a:lvl1pPr marL="0" indent="0" algn="ctr">
              <a:buNone/>
              <a:defRPr/>
            </a:lvl1pPr>
          </a:lstStyle>
          <a:p>
            <a:r>
              <a:rPr lang="en-US" dirty="0"/>
              <a:t>Logo</a:t>
            </a:r>
          </a:p>
        </p:txBody>
      </p:sp>
      <p:sp>
        <p:nvSpPr>
          <p:cNvPr id="34" name="Picture Placeholder 3">
            <a:extLst>
              <a:ext uri="{FF2B5EF4-FFF2-40B4-BE49-F238E27FC236}">
                <a16:creationId xmlns:a16="http://schemas.microsoft.com/office/drawing/2014/main" id="{FD223946-959D-5341-B6E5-918A3FFD98DB}"/>
              </a:ext>
            </a:extLst>
          </p:cNvPr>
          <p:cNvSpPr>
            <a:spLocks noGrp="1"/>
          </p:cNvSpPr>
          <p:nvPr>
            <p:ph type="pic" sz="quarter" idx="29" hasCustomPrompt="1"/>
          </p:nvPr>
        </p:nvSpPr>
        <p:spPr>
          <a:xfrm>
            <a:off x="1300976" y="2869020"/>
            <a:ext cx="652902" cy="318098"/>
          </a:xfrm>
        </p:spPr>
        <p:txBody>
          <a:bodyPr anchor="ctr"/>
          <a:lstStyle>
            <a:lvl1pPr marL="0" indent="0" algn="ctr">
              <a:buNone/>
              <a:defRPr/>
            </a:lvl1pPr>
          </a:lstStyle>
          <a:p>
            <a:r>
              <a:rPr lang="en-US" dirty="0"/>
              <a:t>Logo</a:t>
            </a:r>
          </a:p>
        </p:txBody>
      </p:sp>
      <p:cxnSp>
        <p:nvCxnSpPr>
          <p:cNvPr id="35" name="Straight Connector 34">
            <a:extLst>
              <a:ext uri="{FF2B5EF4-FFF2-40B4-BE49-F238E27FC236}">
                <a16:creationId xmlns:a16="http://schemas.microsoft.com/office/drawing/2014/main" id="{69D47BB0-B58C-EE4C-8B3D-7A114AF12BD3}"/>
              </a:ext>
            </a:extLst>
          </p:cNvPr>
          <p:cNvCxnSpPr>
            <a:cxnSpLocks/>
          </p:cNvCxnSpPr>
          <p:nvPr userDrawn="1"/>
        </p:nvCxnSpPr>
        <p:spPr>
          <a:xfrm>
            <a:off x="1300545" y="1995611"/>
            <a:ext cx="7599629" cy="0"/>
          </a:xfrm>
          <a:prstGeom prst="line">
            <a:avLst/>
          </a:prstGeom>
          <a:noFill/>
          <a:ln w="12700" cap="flat" cmpd="sng" algn="ctr">
            <a:solidFill>
              <a:srgbClr val="414042">
                <a:alpha val="20000"/>
              </a:srgbClr>
            </a:solidFill>
            <a:prstDash val="solid"/>
          </a:ln>
          <a:effectLst/>
        </p:spPr>
      </p:cxnSp>
      <p:pic>
        <p:nvPicPr>
          <p:cNvPr id="36" name="Graphic 35">
            <a:extLst>
              <a:ext uri="{FF2B5EF4-FFF2-40B4-BE49-F238E27FC236}">
                <a16:creationId xmlns:a16="http://schemas.microsoft.com/office/drawing/2014/main" id="{B7409B3D-CD31-364E-AD25-F052918F619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43826" y="4114095"/>
            <a:ext cx="586946" cy="448841"/>
          </a:xfrm>
          <a:prstGeom prst="rect">
            <a:avLst/>
          </a:prstGeom>
        </p:spPr>
      </p:pic>
      <p:sp>
        <p:nvSpPr>
          <p:cNvPr id="37" name="TextBox 36">
            <a:extLst>
              <a:ext uri="{FF2B5EF4-FFF2-40B4-BE49-F238E27FC236}">
                <a16:creationId xmlns:a16="http://schemas.microsoft.com/office/drawing/2014/main" id="{C3040342-7291-2446-A6CD-C2DC595C8F6C}"/>
              </a:ext>
            </a:extLst>
          </p:cNvPr>
          <p:cNvSpPr txBox="1"/>
          <p:nvPr userDrawn="1"/>
        </p:nvSpPr>
        <p:spPr>
          <a:xfrm>
            <a:off x="198912" y="927364"/>
            <a:ext cx="863862" cy="461665"/>
          </a:xfrm>
          <a:prstGeom prst="rect">
            <a:avLst/>
          </a:prstGeom>
          <a:noFill/>
          <a:ln>
            <a:noFill/>
          </a:ln>
        </p:spPr>
        <p:txBody>
          <a:bodyPr wrap="square" rtlCol="0">
            <a:spAutoFit/>
          </a:bodyPr>
          <a:lstStyle/>
          <a:p>
            <a:pPr algn="l" defTabSz="1219140"/>
            <a:r>
              <a:rPr lang="en-US" sz="1200" dirty="0">
                <a:solidFill>
                  <a:srgbClr val="EE3524"/>
                </a:solidFill>
                <a:latin typeface="Franklin Gothic Medium Cond"/>
              </a:rPr>
              <a:t>HOW WE WON</a:t>
            </a:r>
          </a:p>
        </p:txBody>
      </p:sp>
      <p:sp>
        <p:nvSpPr>
          <p:cNvPr id="55" name="TextBox 54">
            <a:extLst>
              <a:ext uri="{FF2B5EF4-FFF2-40B4-BE49-F238E27FC236}">
                <a16:creationId xmlns:a16="http://schemas.microsoft.com/office/drawing/2014/main" id="{200490E3-2AC1-804E-A472-A58107F266B9}"/>
              </a:ext>
            </a:extLst>
          </p:cNvPr>
          <p:cNvSpPr txBox="1"/>
          <p:nvPr userDrawn="1"/>
        </p:nvSpPr>
        <p:spPr>
          <a:xfrm>
            <a:off x="201772" y="1991426"/>
            <a:ext cx="863862" cy="461665"/>
          </a:xfrm>
          <a:prstGeom prst="rect">
            <a:avLst/>
          </a:prstGeom>
          <a:noFill/>
          <a:ln>
            <a:noFill/>
          </a:ln>
        </p:spPr>
        <p:txBody>
          <a:bodyPr wrap="square" rtlCol="0">
            <a:spAutoFit/>
          </a:bodyPr>
          <a:lstStyle/>
          <a:p>
            <a:pPr algn="l" defTabSz="1219140"/>
            <a:r>
              <a:rPr lang="en-US" sz="1200" dirty="0">
                <a:solidFill>
                  <a:srgbClr val="EE3524"/>
                </a:solidFill>
                <a:latin typeface="Franklin Gothic Medium Cond"/>
              </a:rPr>
              <a:t>TARGETS FOR 2020 </a:t>
            </a:r>
          </a:p>
        </p:txBody>
      </p:sp>
      <p:pic>
        <p:nvPicPr>
          <p:cNvPr id="56" name="Graphic 55">
            <a:extLst>
              <a:ext uri="{FF2B5EF4-FFF2-40B4-BE49-F238E27FC236}">
                <a16:creationId xmlns:a16="http://schemas.microsoft.com/office/drawing/2014/main" id="{6652D937-C792-CD44-AC24-97EC9F8C21D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9323" y="2512117"/>
            <a:ext cx="515952" cy="515952"/>
          </a:xfrm>
          <a:prstGeom prst="rect">
            <a:avLst/>
          </a:prstGeom>
        </p:spPr>
      </p:pic>
      <p:pic>
        <p:nvPicPr>
          <p:cNvPr id="57" name="Graphic 56">
            <a:extLst>
              <a:ext uri="{FF2B5EF4-FFF2-40B4-BE49-F238E27FC236}">
                <a16:creationId xmlns:a16="http://schemas.microsoft.com/office/drawing/2014/main" id="{4227A421-40EC-524D-909A-BC6DBD8CA360}"/>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34263" y="1446611"/>
            <a:ext cx="496509" cy="461666"/>
          </a:xfrm>
          <a:prstGeom prst="rect">
            <a:avLst/>
          </a:prstGeom>
        </p:spPr>
      </p:pic>
      <p:sp>
        <p:nvSpPr>
          <p:cNvPr id="19" name="Text Placeholder 17">
            <a:extLst>
              <a:ext uri="{FF2B5EF4-FFF2-40B4-BE49-F238E27FC236}">
                <a16:creationId xmlns:a16="http://schemas.microsoft.com/office/drawing/2014/main" id="{207DAB90-A64F-0D40-9818-64AFBEC6FB0C}"/>
              </a:ext>
            </a:extLst>
          </p:cNvPr>
          <p:cNvSpPr>
            <a:spLocks noGrp="1"/>
          </p:cNvSpPr>
          <p:nvPr>
            <p:ph type="body" sz="quarter" idx="20" hasCustomPrompt="1"/>
          </p:nvPr>
        </p:nvSpPr>
        <p:spPr>
          <a:xfrm>
            <a:off x="977797" y="645115"/>
            <a:ext cx="7520160" cy="179536"/>
          </a:xfrm>
        </p:spPr>
        <p:txBody>
          <a:bodyPr wrap="square" tIns="0" bIns="0">
            <a:spAutoFit/>
          </a:bodyPr>
          <a:lstStyle>
            <a:lvl1pPr marL="0" indent="0">
              <a:spcBef>
                <a:spcPts val="0"/>
              </a:spcBef>
              <a:buNone/>
              <a:defRPr sz="1350" b="0" cap="none" baseline="0">
                <a:solidFill>
                  <a:schemeClr val="tx1">
                    <a:lumMod val="50000"/>
                  </a:scheme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of page goes right here</a:t>
            </a:r>
          </a:p>
        </p:txBody>
      </p:sp>
    </p:spTree>
    <p:extLst>
      <p:ext uri="{BB962C8B-B14F-4D97-AF65-F5344CB8AC3E}">
        <p14:creationId xmlns:p14="http://schemas.microsoft.com/office/powerpoint/2010/main" val="26751154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End Image-Red">
    <p:spTree>
      <p:nvGrpSpPr>
        <p:cNvPr id="1" name=""/>
        <p:cNvGrpSpPr/>
        <p:nvPr/>
      </p:nvGrpSpPr>
      <p:grpSpPr>
        <a:xfrm>
          <a:off x="0" y="0"/>
          <a:ext cx="0" cy="0"/>
          <a:chOff x="0" y="0"/>
          <a:chExt cx="0" cy="0"/>
        </a:xfrm>
      </p:grpSpPr>
      <p:pic>
        <p:nvPicPr>
          <p:cNvPr id="7" name="Picture Placeholder 9" descr="A person holding a baby&#10;&#10;Description automatically generated">
            <a:extLst>
              <a:ext uri="{FF2B5EF4-FFF2-40B4-BE49-F238E27FC236}">
                <a16:creationId xmlns:a16="http://schemas.microsoft.com/office/drawing/2014/main" id="{12999C49-C5D0-419A-89C4-57ED50D606C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flipH="1">
            <a:off x="3227388" y="0"/>
            <a:ext cx="5916612" cy="5143500"/>
          </a:xfrm>
          <a:prstGeom prst="rect">
            <a:avLst/>
          </a:prstGeom>
        </p:spPr>
      </p:pic>
      <p:pic>
        <p:nvPicPr>
          <p:cNvPr id="4" name="Graphic 3">
            <a:extLst>
              <a:ext uri="{FF2B5EF4-FFF2-40B4-BE49-F238E27FC236}">
                <a16:creationId xmlns:a16="http://schemas.microsoft.com/office/drawing/2014/main" id="{22581A09-B1BE-45FB-AAAF-3AE648D73AD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9304" y="2114550"/>
            <a:ext cx="1280160" cy="914400"/>
          </a:xfrm>
          <a:prstGeom prst="rect">
            <a:avLst/>
          </a:prstGeom>
        </p:spPr>
      </p:pic>
      <p:sp>
        <p:nvSpPr>
          <p:cNvPr id="11" name="Rectangle 10">
            <a:extLst>
              <a:ext uri="{FF2B5EF4-FFF2-40B4-BE49-F238E27FC236}">
                <a16:creationId xmlns:a16="http://schemas.microsoft.com/office/drawing/2014/main" id="{49E89FCF-4B74-2245-A67E-9D11230BF125}"/>
              </a:ext>
            </a:extLst>
          </p:cNvPr>
          <p:cNvSpPr/>
          <p:nvPr userDrawn="1"/>
        </p:nvSpPr>
        <p:spPr>
          <a:xfrm>
            <a:off x="0" y="0"/>
            <a:ext cx="3226604"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2">
            <a:extLst>
              <a:ext uri="{FF2B5EF4-FFF2-40B4-BE49-F238E27FC236}">
                <a16:creationId xmlns:a16="http://schemas.microsoft.com/office/drawing/2014/main" id="{58FC2965-952C-4841-86E0-9318DF3EF27A}"/>
              </a:ext>
            </a:extLst>
          </p:cNvPr>
          <p:cNvSpPr>
            <a:spLocks noGrp="1"/>
          </p:cNvSpPr>
          <p:nvPr>
            <p:ph type="body" sz="quarter" idx="16" hasCustomPrompt="1"/>
          </p:nvPr>
        </p:nvSpPr>
        <p:spPr>
          <a:xfrm>
            <a:off x="768350" y="937476"/>
            <a:ext cx="2154115" cy="1384995"/>
          </a:xfrm>
        </p:spPr>
        <p:txBody>
          <a:bodyPr lIns="0" tIns="0" rIns="0" bIns="0">
            <a:spAutoFit/>
          </a:bodyPr>
          <a:lstStyle>
            <a:lvl1pPr marL="0" indent="0">
              <a:lnSpc>
                <a:spcPts val="3600"/>
              </a:lnSpc>
              <a:buFont typeface="+mj-lt"/>
              <a:buNone/>
              <a:defRPr sz="3600" b="0" i="0" cap="none" baseline="0">
                <a:solidFill>
                  <a:schemeClr val="bg1"/>
                </a:solidFill>
                <a:latin typeface="+mj-lt"/>
              </a:defRPr>
            </a:lvl1pPr>
            <a:lvl2pPr marL="457200" indent="0">
              <a:buNone/>
              <a:defRPr sz="3600" b="1" i="0" cap="all" baseline="0">
                <a:solidFill>
                  <a:schemeClr val="bg1"/>
                </a:solidFill>
                <a:latin typeface="+mj-lt"/>
              </a:defRPr>
            </a:lvl2pPr>
            <a:lvl3pPr marL="914400" indent="0">
              <a:buNone/>
              <a:defRPr sz="3600" b="1" i="0" cap="all" baseline="0">
                <a:solidFill>
                  <a:schemeClr val="bg1"/>
                </a:solidFill>
                <a:latin typeface="+mj-lt"/>
              </a:defRPr>
            </a:lvl3pPr>
            <a:lvl4pPr marL="1371600" indent="0">
              <a:buNone/>
              <a:defRPr sz="3600" b="1" i="0" cap="all" baseline="0">
                <a:solidFill>
                  <a:schemeClr val="bg1"/>
                </a:solidFill>
                <a:latin typeface="+mj-lt"/>
              </a:defRPr>
            </a:lvl4pPr>
            <a:lvl5pPr marL="1828800" indent="0">
              <a:buNone/>
              <a:defRPr sz="3600" b="1" i="0" cap="all" baseline="0">
                <a:solidFill>
                  <a:schemeClr val="bg1"/>
                </a:solidFill>
                <a:latin typeface="+mj-lt"/>
              </a:defRPr>
            </a:lvl5pPr>
          </a:lstStyle>
          <a:p>
            <a:pPr lvl="0"/>
            <a:r>
              <a:rPr lang="en-US" dirty="0"/>
              <a:t>End slide final text goes here</a:t>
            </a:r>
          </a:p>
        </p:txBody>
      </p:sp>
      <p:sp>
        <p:nvSpPr>
          <p:cNvPr id="18" name="TextBox 17">
            <a:extLst>
              <a:ext uri="{FF2B5EF4-FFF2-40B4-BE49-F238E27FC236}">
                <a16:creationId xmlns:a16="http://schemas.microsoft.com/office/drawing/2014/main" id="{F36278A2-A0B6-194B-B897-B59765700129}"/>
              </a:ext>
            </a:extLst>
          </p:cNvPr>
          <p:cNvSpPr txBox="1"/>
          <p:nvPr userDrawn="1"/>
        </p:nvSpPr>
        <p:spPr>
          <a:xfrm>
            <a:off x="768350" y="3285347"/>
            <a:ext cx="2154114" cy="906082"/>
          </a:xfrm>
          <a:prstGeom prst="rect">
            <a:avLst/>
          </a:prstGeom>
          <a:noFill/>
        </p:spPr>
        <p:txBody>
          <a:bodyPr wrap="square" lIns="0" tIns="0" rIns="0" bIns="0" rtlCol="0">
            <a:spAutoFit/>
          </a:bodyPr>
          <a:lstStyle/>
          <a:p>
            <a:pPr>
              <a:lnSpc>
                <a:spcPts val="1220"/>
              </a:lnSpc>
            </a:pPr>
            <a:r>
              <a:rPr lang="en-US" sz="1100" b="0" dirty="0">
                <a:solidFill>
                  <a:schemeClr val="bg1"/>
                </a:solidFill>
                <a:latin typeface="Franklin Gothic Medium Cond" charset="0"/>
                <a:ea typeface="Franklin Gothic Medium Cond" charset="0"/>
                <a:cs typeface="Franklin Gothic Medium Cond" charset="0"/>
              </a:rPr>
              <a:t>CORPORATE HEADQUARTERS</a:t>
            </a:r>
          </a:p>
          <a:p>
            <a:pPr>
              <a:lnSpc>
                <a:spcPts val="1200"/>
              </a:lnSpc>
            </a:pPr>
            <a:r>
              <a:rPr lang="en-US" sz="800" dirty="0">
                <a:solidFill>
                  <a:schemeClr val="bg1"/>
                </a:solidFill>
                <a:latin typeface="Verdana" charset="0"/>
                <a:ea typeface="Verdana" charset="0"/>
                <a:cs typeface="Verdana" charset="0"/>
              </a:rPr>
              <a:t>6175 S.</a:t>
            </a:r>
            <a:r>
              <a:rPr lang="en-US" sz="800" baseline="0" dirty="0">
                <a:solidFill>
                  <a:schemeClr val="bg1"/>
                </a:solidFill>
                <a:latin typeface="Verdana" charset="0"/>
                <a:ea typeface="Verdana" charset="0"/>
                <a:cs typeface="Verdana" charset="0"/>
              </a:rPr>
              <a:t> Willow Drive Floor 10</a:t>
            </a:r>
            <a:endParaRPr lang="en-US" sz="800" dirty="0">
              <a:solidFill>
                <a:schemeClr val="bg1"/>
              </a:solidFill>
              <a:latin typeface="Verdana" charset="0"/>
              <a:ea typeface="Verdana" charset="0"/>
              <a:cs typeface="Verdana" charset="0"/>
            </a:endParaRPr>
          </a:p>
          <a:p>
            <a:pPr>
              <a:lnSpc>
                <a:spcPts val="1220"/>
              </a:lnSpc>
            </a:pPr>
            <a:r>
              <a:rPr lang="en-US" sz="800" dirty="0">
                <a:solidFill>
                  <a:schemeClr val="bg1"/>
                </a:solidFill>
                <a:latin typeface="Verdana" charset="0"/>
                <a:ea typeface="Verdana" charset="0"/>
                <a:cs typeface="Verdana" charset="0"/>
              </a:rPr>
              <a:t>Greenwood Village, CO 80111</a:t>
            </a:r>
          </a:p>
          <a:p>
            <a:pPr>
              <a:lnSpc>
                <a:spcPts val="1220"/>
              </a:lnSpc>
            </a:pPr>
            <a:endParaRPr lang="en-US" sz="800" dirty="0">
              <a:solidFill>
                <a:schemeClr val="bg1"/>
              </a:solidFill>
              <a:latin typeface="Verdana" charset="0"/>
              <a:ea typeface="Verdana" charset="0"/>
              <a:cs typeface="Verdana" charset="0"/>
            </a:endParaRPr>
          </a:p>
          <a:p>
            <a:pPr>
              <a:lnSpc>
                <a:spcPts val="1220"/>
              </a:lnSpc>
            </a:pPr>
            <a:r>
              <a:rPr lang="en-US" sz="800" dirty="0">
                <a:solidFill>
                  <a:schemeClr val="bg1"/>
                </a:solidFill>
                <a:latin typeface="Verdana" charset="0"/>
                <a:ea typeface="Verdana" charset="0"/>
                <a:cs typeface="Verdana" charset="0"/>
              </a:rPr>
              <a:t>T: +1 303 200 2000</a:t>
            </a:r>
          </a:p>
          <a:p>
            <a:pPr>
              <a:lnSpc>
                <a:spcPts val="1220"/>
              </a:lnSpc>
            </a:pPr>
            <a:r>
              <a:rPr lang="en-US" sz="800" dirty="0">
                <a:solidFill>
                  <a:schemeClr val="bg1"/>
                </a:solidFill>
                <a:latin typeface="Verdana" charset="0"/>
                <a:ea typeface="Verdana" charset="0"/>
                <a:cs typeface="Verdana" charset="0"/>
              </a:rPr>
              <a:t>F: +1 303 200 3333</a:t>
            </a:r>
          </a:p>
        </p:txBody>
      </p:sp>
      <p:sp>
        <p:nvSpPr>
          <p:cNvPr id="10" name="Footer Placeholder 22">
            <a:extLst>
              <a:ext uri="{FF2B5EF4-FFF2-40B4-BE49-F238E27FC236}">
                <a16:creationId xmlns:a16="http://schemas.microsoft.com/office/drawing/2014/main" id="{4D4C5B66-2F5C-498A-8166-7A9C9CCBDEA3}"/>
              </a:ext>
            </a:extLst>
          </p:cNvPr>
          <p:cNvSpPr txBox="1">
            <a:spLocks/>
          </p:cNvSpPr>
          <p:nvPr userDrawn="1"/>
        </p:nvSpPr>
        <p:spPr>
          <a:xfrm>
            <a:off x="5919878" y="4864353"/>
            <a:ext cx="3001538"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
        <p:nvSpPr>
          <p:cNvPr id="12" name="Footer Placeholder 22">
            <a:extLst>
              <a:ext uri="{FF2B5EF4-FFF2-40B4-BE49-F238E27FC236}">
                <a16:creationId xmlns:a16="http://schemas.microsoft.com/office/drawing/2014/main" id="{EA3670FD-DD68-4773-8A69-F022499C8920}"/>
              </a:ext>
            </a:extLst>
          </p:cNvPr>
          <p:cNvSpPr txBox="1">
            <a:spLocks/>
          </p:cNvSpPr>
          <p:nvPr userDrawn="1"/>
        </p:nvSpPr>
        <p:spPr>
          <a:xfrm>
            <a:off x="210288" y="4864353"/>
            <a:ext cx="2580600"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6709434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End Image-Grey">
    <p:spTree>
      <p:nvGrpSpPr>
        <p:cNvPr id="1" name=""/>
        <p:cNvGrpSpPr/>
        <p:nvPr/>
      </p:nvGrpSpPr>
      <p:grpSpPr>
        <a:xfrm>
          <a:off x="0" y="0"/>
          <a:ext cx="0" cy="0"/>
          <a:chOff x="0" y="0"/>
          <a:chExt cx="0" cy="0"/>
        </a:xfrm>
      </p:grpSpPr>
      <p:pic>
        <p:nvPicPr>
          <p:cNvPr id="7" name="Picture Placeholder 10" descr="A picture containing indoor, person, woman, photo&#10;&#10;Description automatically generated">
            <a:extLst>
              <a:ext uri="{FF2B5EF4-FFF2-40B4-BE49-F238E27FC236}">
                <a16:creationId xmlns:a16="http://schemas.microsoft.com/office/drawing/2014/main" id="{4646F323-5732-491F-8E77-F7EDE45C0CE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3227388" y="0"/>
            <a:ext cx="5916612" cy="5143500"/>
          </a:xfrm>
          <a:prstGeom prst="rect">
            <a:avLst/>
          </a:prstGeom>
        </p:spPr>
      </p:pic>
      <p:sp>
        <p:nvSpPr>
          <p:cNvPr id="11" name="Rectangle 10">
            <a:extLst>
              <a:ext uri="{FF2B5EF4-FFF2-40B4-BE49-F238E27FC236}">
                <a16:creationId xmlns:a16="http://schemas.microsoft.com/office/drawing/2014/main" id="{49E89FCF-4B74-2245-A67E-9D11230BF125}"/>
              </a:ext>
            </a:extLst>
          </p:cNvPr>
          <p:cNvSpPr/>
          <p:nvPr userDrawn="1"/>
        </p:nvSpPr>
        <p:spPr>
          <a:xfrm>
            <a:off x="0" y="0"/>
            <a:ext cx="3226604" cy="5143500"/>
          </a:xfrm>
          <a:prstGeom prst="rect">
            <a:avLst/>
          </a:prstGeom>
          <a:solidFill>
            <a:srgbClr val="4140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2">
            <a:extLst>
              <a:ext uri="{FF2B5EF4-FFF2-40B4-BE49-F238E27FC236}">
                <a16:creationId xmlns:a16="http://schemas.microsoft.com/office/drawing/2014/main" id="{58FC2965-952C-4841-86E0-9318DF3EF27A}"/>
              </a:ext>
            </a:extLst>
          </p:cNvPr>
          <p:cNvSpPr>
            <a:spLocks noGrp="1"/>
          </p:cNvSpPr>
          <p:nvPr>
            <p:ph type="body" sz="quarter" idx="16" hasCustomPrompt="1"/>
          </p:nvPr>
        </p:nvSpPr>
        <p:spPr>
          <a:xfrm>
            <a:off x="768350" y="937476"/>
            <a:ext cx="2154115" cy="1384995"/>
          </a:xfrm>
        </p:spPr>
        <p:txBody>
          <a:bodyPr lIns="0" tIns="0" rIns="0" bIns="0">
            <a:spAutoFit/>
          </a:bodyPr>
          <a:lstStyle>
            <a:lvl1pPr marL="0" indent="0">
              <a:lnSpc>
                <a:spcPts val="3600"/>
              </a:lnSpc>
              <a:buFont typeface="+mj-lt"/>
              <a:buNone/>
              <a:defRPr sz="3600" b="0" i="0" cap="none" baseline="0">
                <a:solidFill>
                  <a:schemeClr val="bg1"/>
                </a:solidFill>
                <a:latin typeface="+mj-lt"/>
              </a:defRPr>
            </a:lvl1pPr>
            <a:lvl2pPr marL="457200" indent="0">
              <a:buNone/>
              <a:defRPr sz="3600" b="1" i="0" cap="all" baseline="0">
                <a:solidFill>
                  <a:schemeClr val="bg1"/>
                </a:solidFill>
                <a:latin typeface="+mj-lt"/>
              </a:defRPr>
            </a:lvl2pPr>
            <a:lvl3pPr marL="914400" indent="0">
              <a:buNone/>
              <a:defRPr sz="3600" b="1" i="0" cap="all" baseline="0">
                <a:solidFill>
                  <a:schemeClr val="bg1"/>
                </a:solidFill>
                <a:latin typeface="+mj-lt"/>
              </a:defRPr>
            </a:lvl3pPr>
            <a:lvl4pPr marL="1371600" indent="0">
              <a:buNone/>
              <a:defRPr sz="3600" b="1" i="0" cap="all" baseline="0">
                <a:solidFill>
                  <a:schemeClr val="bg1"/>
                </a:solidFill>
                <a:latin typeface="+mj-lt"/>
              </a:defRPr>
            </a:lvl4pPr>
            <a:lvl5pPr marL="1828800" indent="0">
              <a:buNone/>
              <a:defRPr sz="3600" b="1" i="0" cap="all" baseline="0">
                <a:solidFill>
                  <a:schemeClr val="bg1"/>
                </a:solidFill>
                <a:latin typeface="+mj-lt"/>
              </a:defRPr>
            </a:lvl5pPr>
          </a:lstStyle>
          <a:p>
            <a:pPr lvl="0"/>
            <a:r>
              <a:rPr lang="en-US" dirty="0"/>
              <a:t>End slide final text goes here</a:t>
            </a:r>
          </a:p>
        </p:txBody>
      </p:sp>
      <p:sp>
        <p:nvSpPr>
          <p:cNvPr id="18" name="TextBox 17">
            <a:extLst>
              <a:ext uri="{FF2B5EF4-FFF2-40B4-BE49-F238E27FC236}">
                <a16:creationId xmlns:a16="http://schemas.microsoft.com/office/drawing/2014/main" id="{F36278A2-A0B6-194B-B897-B59765700129}"/>
              </a:ext>
            </a:extLst>
          </p:cNvPr>
          <p:cNvSpPr txBox="1"/>
          <p:nvPr userDrawn="1"/>
        </p:nvSpPr>
        <p:spPr>
          <a:xfrm>
            <a:off x="768350" y="3285347"/>
            <a:ext cx="2154114" cy="906082"/>
          </a:xfrm>
          <a:prstGeom prst="rect">
            <a:avLst/>
          </a:prstGeom>
          <a:noFill/>
        </p:spPr>
        <p:txBody>
          <a:bodyPr wrap="square" lIns="0" tIns="0" rIns="0" bIns="0" rtlCol="0">
            <a:spAutoFit/>
          </a:bodyPr>
          <a:lstStyle/>
          <a:p>
            <a:pPr>
              <a:lnSpc>
                <a:spcPts val="1220"/>
              </a:lnSpc>
            </a:pPr>
            <a:r>
              <a:rPr lang="en-US" sz="1100" b="0" dirty="0">
                <a:solidFill>
                  <a:schemeClr val="bg1"/>
                </a:solidFill>
                <a:latin typeface="Franklin Gothic Medium Cond" charset="0"/>
                <a:ea typeface="Franklin Gothic Medium Cond" charset="0"/>
                <a:cs typeface="Franklin Gothic Medium Cond" charset="0"/>
              </a:rPr>
              <a:t>CORPORATE HEADQUARTERS</a:t>
            </a:r>
          </a:p>
          <a:p>
            <a:pPr>
              <a:lnSpc>
                <a:spcPts val="1200"/>
              </a:lnSpc>
            </a:pPr>
            <a:r>
              <a:rPr lang="en-US" sz="800" dirty="0">
                <a:solidFill>
                  <a:schemeClr val="bg1"/>
                </a:solidFill>
                <a:latin typeface="Verdana" charset="0"/>
                <a:ea typeface="Verdana" charset="0"/>
                <a:cs typeface="Verdana" charset="0"/>
              </a:rPr>
              <a:t>6175 S.</a:t>
            </a:r>
            <a:r>
              <a:rPr lang="en-US" sz="800" baseline="0" dirty="0">
                <a:solidFill>
                  <a:schemeClr val="bg1"/>
                </a:solidFill>
                <a:latin typeface="Verdana" charset="0"/>
                <a:ea typeface="Verdana" charset="0"/>
                <a:cs typeface="Verdana" charset="0"/>
              </a:rPr>
              <a:t> Willow Drive Floor 10</a:t>
            </a:r>
            <a:endParaRPr lang="en-US" sz="800" dirty="0">
              <a:solidFill>
                <a:schemeClr val="bg1"/>
              </a:solidFill>
              <a:latin typeface="Verdana" charset="0"/>
              <a:ea typeface="Verdana" charset="0"/>
              <a:cs typeface="Verdana" charset="0"/>
            </a:endParaRPr>
          </a:p>
          <a:p>
            <a:pPr>
              <a:lnSpc>
                <a:spcPts val="1220"/>
              </a:lnSpc>
            </a:pPr>
            <a:r>
              <a:rPr lang="en-US" sz="800" dirty="0">
                <a:solidFill>
                  <a:schemeClr val="bg1"/>
                </a:solidFill>
                <a:latin typeface="Verdana" charset="0"/>
                <a:ea typeface="Verdana" charset="0"/>
                <a:cs typeface="Verdana" charset="0"/>
              </a:rPr>
              <a:t>Greenwood Village, CO 80111</a:t>
            </a:r>
          </a:p>
          <a:p>
            <a:pPr>
              <a:lnSpc>
                <a:spcPts val="1220"/>
              </a:lnSpc>
            </a:pPr>
            <a:endParaRPr lang="en-US" sz="800" dirty="0">
              <a:solidFill>
                <a:schemeClr val="bg1"/>
              </a:solidFill>
              <a:latin typeface="Verdana" charset="0"/>
              <a:ea typeface="Verdana" charset="0"/>
              <a:cs typeface="Verdana" charset="0"/>
            </a:endParaRPr>
          </a:p>
          <a:p>
            <a:pPr>
              <a:lnSpc>
                <a:spcPts val="1220"/>
              </a:lnSpc>
            </a:pPr>
            <a:r>
              <a:rPr lang="en-US" sz="800" dirty="0">
                <a:solidFill>
                  <a:schemeClr val="bg1"/>
                </a:solidFill>
                <a:latin typeface="Verdana" charset="0"/>
                <a:ea typeface="Verdana" charset="0"/>
                <a:cs typeface="Verdana" charset="0"/>
              </a:rPr>
              <a:t>T: +1 303 200 2000</a:t>
            </a:r>
          </a:p>
          <a:p>
            <a:pPr>
              <a:lnSpc>
                <a:spcPts val="1220"/>
              </a:lnSpc>
            </a:pPr>
            <a:r>
              <a:rPr lang="en-US" sz="800" dirty="0">
                <a:solidFill>
                  <a:schemeClr val="bg1"/>
                </a:solidFill>
                <a:latin typeface="Verdana" charset="0"/>
                <a:ea typeface="Verdana" charset="0"/>
                <a:cs typeface="Verdana" charset="0"/>
              </a:rPr>
              <a:t>F: +1 303 200 3333</a:t>
            </a:r>
          </a:p>
        </p:txBody>
      </p:sp>
      <p:pic>
        <p:nvPicPr>
          <p:cNvPr id="8" name="Graphic 7">
            <a:extLst>
              <a:ext uri="{FF2B5EF4-FFF2-40B4-BE49-F238E27FC236}">
                <a16:creationId xmlns:a16="http://schemas.microsoft.com/office/drawing/2014/main" id="{FC0C28F6-FA65-4013-91E6-F1A3717E75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9304" y="2114550"/>
            <a:ext cx="1280160" cy="914400"/>
          </a:xfrm>
          <a:prstGeom prst="rect">
            <a:avLst/>
          </a:prstGeom>
        </p:spPr>
      </p:pic>
      <p:sp>
        <p:nvSpPr>
          <p:cNvPr id="10" name="Footer Placeholder 22">
            <a:extLst>
              <a:ext uri="{FF2B5EF4-FFF2-40B4-BE49-F238E27FC236}">
                <a16:creationId xmlns:a16="http://schemas.microsoft.com/office/drawing/2014/main" id="{55A66951-D218-4A8E-BBC0-83514A745E36}"/>
              </a:ext>
            </a:extLst>
          </p:cNvPr>
          <p:cNvSpPr txBox="1">
            <a:spLocks/>
          </p:cNvSpPr>
          <p:nvPr userDrawn="1"/>
        </p:nvSpPr>
        <p:spPr>
          <a:xfrm>
            <a:off x="5919878" y="4864353"/>
            <a:ext cx="3001538"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FFFFF"/>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rgbClr val="FFFFFF"/>
              </a:solidFill>
              <a:latin typeface="Franklin Gothic Medium Cond" charset="0"/>
              <a:ea typeface="Franklin Gothic Medium Cond" charset="0"/>
              <a:cs typeface="Franklin Gothic Medium Cond" charset="0"/>
            </a:endParaRPr>
          </a:p>
        </p:txBody>
      </p:sp>
      <p:sp>
        <p:nvSpPr>
          <p:cNvPr id="12" name="Footer Placeholder 22">
            <a:extLst>
              <a:ext uri="{FF2B5EF4-FFF2-40B4-BE49-F238E27FC236}">
                <a16:creationId xmlns:a16="http://schemas.microsoft.com/office/drawing/2014/main" id="{54877466-26D8-4F17-A1CE-1A23CE26A9C6}"/>
              </a:ext>
            </a:extLst>
          </p:cNvPr>
          <p:cNvSpPr txBox="1">
            <a:spLocks/>
          </p:cNvSpPr>
          <p:nvPr userDrawn="1"/>
        </p:nvSpPr>
        <p:spPr>
          <a:xfrm>
            <a:off x="210288" y="4864353"/>
            <a:ext cx="2580600"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994923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content">
    <p:spTree>
      <p:nvGrpSpPr>
        <p:cNvPr id="1" name=""/>
        <p:cNvGrpSpPr/>
        <p:nvPr/>
      </p:nvGrpSpPr>
      <p:grpSpPr>
        <a:xfrm>
          <a:off x="0" y="0"/>
          <a:ext cx="0" cy="0"/>
          <a:chOff x="0" y="0"/>
          <a:chExt cx="0" cy="0"/>
        </a:xfrm>
      </p:grpSpPr>
      <p:sp>
        <p:nvSpPr>
          <p:cNvPr id="110" name="Freeform 109"/>
          <p:cNvSpPr/>
          <p:nvPr userDrawn="1"/>
        </p:nvSpPr>
        <p:spPr>
          <a:xfrm>
            <a:off x="3196003" y="536331"/>
            <a:ext cx="5947997" cy="4123592"/>
          </a:xfrm>
          <a:custGeom>
            <a:avLst/>
            <a:gdLst>
              <a:gd name="connsiteX0" fmla="*/ 0 w 5947997"/>
              <a:gd name="connsiteY0" fmla="*/ 0 h 4123592"/>
              <a:gd name="connsiteX1" fmla="*/ 193431 w 5947997"/>
              <a:gd name="connsiteY1" fmla="*/ 0 h 4123592"/>
              <a:gd name="connsiteX2" fmla="*/ 861647 w 5947997"/>
              <a:gd name="connsiteY2" fmla="*/ 0 h 4123592"/>
              <a:gd name="connsiteX3" fmla="*/ 4052614 w 5947997"/>
              <a:gd name="connsiteY3" fmla="*/ 0 h 4123592"/>
              <a:gd name="connsiteX4" fmla="*/ 5433647 w 5947997"/>
              <a:gd name="connsiteY4" fmla="*/ 0 h 4123592"/>
              <a:gd name="connsiteX5" fmla="*/ 5947997 w 5947997"/>
              <a:gd name="connsiteY5" fmla="*/ 0 h 4123592"/>
              <a:gd name="connsiteX6" fmla="*/ 5947997 w 5947997"/>
              <a:gd name="connsiteY6" fmla="*/ 4123592 h 4123592"/>
              <a:gd name="connsiteX7" fmla="*/ 5433647 w 5947997"/>
              <a:gd name="connsiteY7" fmla="*/ 4123592 h 4123592"/>
              <a:gd name="connsiteX8" fmla="*/ 4052614 w 5947997"/>
              <a:gd name="connsiteY8" fmla="*/ 4123592 h 4123592"/>
              <a:gd name="connsiteX9" fmla="*/ 193431 w 5947997"/>
              <a:gd name="connsiteY9" fmla="*/ 4123592 h 4123592"/>
              <a:gd name="connsiteX10" fmla="*/ 193431 w 5947997"/>
              <a:gd name="connsiteY10" fmla="*/ 3472961 h 4123592"/>
              <a:gd name="connsiteX11" fmla="*/ 0 w 5947997"/>
              <a:gd name="connsiteY11" fmla="*/ 3472961 h 41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47997" h="4123592">
                <a:moveTo>
                  <a:pt x="0" y="0"/>
                </a:moveTo>
                <a:lnTo>
                  <a:pt x="193431" y="0"/>
                </a:lnTo>
                <a:lnTo>
                  <a:pt x="861647" y="0"/>
                </a:lnTo>
                <a:lnTo>
                  <a:pt x="4052614" y="0"/>
                </a:lnTo>
                <a:lnTo>
                  <a:pt x="5433647" y="0"/>
                </a:lnTo>
                <a:lnTo>
                  <a:pt x="5947997" y="0"/>
                </a:lnTo>
                <a:lnTo>
                  <a:pt x="5947997" y="4123592"/>
                </a:lnTo>
                <a:lnTo>
                  <a:pt x="5433647" y="4123592"/>
                </a:lnTo>
                <a:lnTo>
                  <a:pt x="4052614" y="4123592"/>
                </a:lnTo>
                <a:lnTo>
                  <a:pt x="193431" y="4123592"/>
                </a:lnTo>
                <a:lnTo>
                  <a:pt x="193431" y="3472961"/>
                </a:lnTo>
                <a:lnTo>
                  <a:pt x="0" y="3472961"/>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pic>
        <p:nvPicPr>
          <p:cNvPr id="104" name="Picture 10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
        <p:nvSpPr>
          <p:cNvPr id="106" name="Text Placeholder 17"/>
          <p:cNvSpPr>
            <a:spLocks noGrp="1"/>
          </p:cNvSpPr>
          <p:nvPr>
            <p:ph type="body" sz="quarter" idx="11" hasCustomPrompt="1"/>
          </p:nvPr>
        </p:nvSpPr>
        <p:spPr>
          <a:xfrm>
            <a:off x="467146" y="1184069"/>
            <a:ext cx="2153135" cy="2308324"/>
          </a:xfrm>
        </p:spPr>
        <p:txBody>
          <a:bodyPr>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07" name="Text Placeholder 8"/>
          <p:cNvSpPr>
            <a:spLocks noGrp="1"/>
          </p:cNvSpPr>
          <p:nvPr>
            <p:ph type="body" sz="quarter" idx="13" hasCustomPrompt="1"/>
          </p:nvPr>
        </p:nvSpPr>
        <p:spPr>
          <a:xfrm>
            <a:off x="554855" y="3501460"/>
            <a:ext cx="1993037"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cxnSp>
        <p:nvCxnSpPr>
          <p:cNvPr id="111" name="Straight Connector 110"/>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5" name="Table Placeholder 5"/>
          <p:cNvSpPr>
            <a:spLocks noGrp="1"/>
          </p:cNvSpPr>
          <p:nvPr>
            <p:ph type="tbl" sz="quarter" idx="14" hasCustomPrompt="1"/>
          </p:nvPr>
        </p:nvSpPr>
        <p:spPr>
          <a:xfrm>
            <a:off x="3795206" y="1184070"/>
            <a:ext cx="4935982" cy="3112722"/>
          </a:xfrm>
        </p:spPr>
        <p:txBody>
          <a:bodyPr anchor="ctr">
            <a:normAutofit/>
          </a:bodyPr>
          <a:lstStyle>
            <a:lvl1pPr marL="0" indent="0" algn="ctr">
              <a:buNone/>
              <a:defRPr sz="1600"/>
            </a:lvl1pPr>
          </a:lstStyle>
          <a:p>
            <a:pPr lvl="0"/>
            <a:r>
              <a:rPr lang="en-US"/>
              <a:t>Click to add table</a:t>
            </a:r>
          </a:p>
        </p:txBody>
      </p:sp>
      <p:sp>
        <p:nvSpPr>
          <p:cNvPr id="2" name="Slide Number Placeholder 1"/>
          <p:cNvSpPr>
            <a:spLocks noGrp="1"/>
          </p:cNvSpPr>
          <p:nvPr>
            <p:ph type="sldNum" sz="quarter" idx="15"/>
          </p:nvPr>
        </p:nvSpPr>
        <p:spPr/>
        <p:txBody>
          <a:bodyPr/>
          <a:lstStyle/>
          <a:p>
            <a:fld id="{60CA11CF-C1A4-467A-AE79-393D23FD4920}" type="slidenum">
              <a:rPr lang="en-US" smtClean="0"/>
              <a:pPr/>
              <a:t>‹#›</a:t>
            </a:fld>
            <a:endParaRPr lang="en-US"/>
          </a:p>
        </p:txBody>
      </p:sp>
    </p:spTree>
    <p:extLst>
      <p:ext uri="{BB962C8B-B14F-4D97-AF65-F5344CB8AC3E}">
        <p14:creationId xmlns:p14="http://schemas.microsoft.com/office/powerpoint/2010/main" val="19496144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End Image-White">
    <p:spTree>
      <p:nvGrpSpPr>
        <p:cNvPr id="1" name=""/>
        <p:cNvGrpSpPr/>
        <p:nvPr/>
      </p:nvGrpSpPr>
      <p:grpSpPr>
        <a:xfrm>
          <a:off x="0" y="0"/>
          <a:ext cx="0" cy="0"/>
          <a:chOff x="0" y="0"/>
          <a:chExt cx="0" cy="0"/>
        </a:xfrm>
      </p:grpSpPr>
      <p:pic>
        <p:nvPicPr>
          <p:cNvPr id="7" name="Picture Placeholder 9" descr="A person sitting on a bench&#10;&#10;Description automatically generated">
            <a:extLst>
              <a:ext uri="{FF2B5EF4-FFF2-40B4-BE49-F238E27FC236}">
                <a16:creationId xmlns:a16="http://schemas.microsoft.com/office/drawing/2014/main" id="{2498172C-3884-47A7-8C25-ED358F15393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3227388" y="0"/>
            <a:ext cx="5916612" cy="5143500"/>
          </a:xfrm>
          <a:prstGeom prst="rect">
            <a:avLst/>
          </a:prstGeom>
        </p:spPr>
      </p:pic>
      <p:sp>
        <p:nvSpPr>
          <p:cNvPr id="11" name="Rectangle 10">
            <a:extLst>
              <a:ext uri="{FF2B5EF4-FFF2-40B4-BE49-F238E27FC236}">
                <a16:creationId xmlns:a16="http://schemas.microsoft.com/office/drawing/2014/main" id="{49E89FCF-4B74-2245-A67E-9D11230BF125}"/>
              </a:ext>
            </a:extLst>
          </p:cNvPr>
          <p:cNvSpPr/>
          <p:nvPr userDrawn="1"/>
        </p:nvSpPr>
        <p:spPr>
          <a:xfrm>
            <a:off x="0" y="0"/>
            <a:ext cx="3226604"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 Placeholder 2">
            <a:extLst>
              <a:ext uri="{FF2B5EF4-FFF2-40B4-BE49-F238E27FC236}">
                <a16:creationId xmlns:a16="http://schemas.microsoft.com/office/drawing/2014/main" id="{58FC2965-952C-4841-86E0-9318DF3EF27A}"/>
              </a:ext>
            </a:extLst>
          </p:cNvPr>
          <p:cNvSpPr>
            <a:spLocks noGrp="1"/>
          </p:cNvSpPr>
          <p:nvPr>
            <p:ph type="body" sz="quarter" idx="16" hasCustomPrompt="1"/>
          </p:nvPr>
        </p:nvSpPr>
        <p:spPr>
          <a:xfrm>
            <a:off x="768350" y="937476"/>
            <a:ext cx="2154115" cy="1384995"/>
          </a:xfrm>
        </p:spPr>
        <p:txBody>
          <a:bodyPr lIns="0" tIns="0" rIns="0" bIns="0">
            <a:spAutoFit/>
          </a:bodyPr>
          <a:lstStyle>
            <a:lvl1pPr marL="0" indent="0">
              <a:lnSpc>
                <a:spcPts val="3600"/>
              </a:lnSpc>
              <a:buFont typeface="+mj-lt"/>
              <a:buNone/>
              <a:defRPr sz="3600" b="0" i="0" cap="none" baseline="0">
                <a:solidFill>
                  <a:schemeClr val="tx1"/>
                </a:solidFill>
                <a:latin typeface="+mj-lt"/>
              </a:defRPr>
            </a:lvl1pPr>
            <a:lvl2pPr marL="457200" indent="0">
              <a:buNone/>
              <a:defRPr sz="3600" b="1" i="0" cap="all" baseline="0">
                <a:solidFill>
                  <a:schemeClr val="bg1"/>
                </a:solidFill>
                <a:latin typeface="+mj-lt"/>
              </a:defRPr>
            </a:lvl2pPr>
            <a:lvl3pPr marL="914400" indent="0">
              <a:buNone/>
              <a:defRPr sz="3600" b="1" i="0" cap="all" baseline="0">
                <a:solidFill>
                  <a:schemeClr val="bg1"/>
                </a:solidFill>
                <a:latin typeface="+mj-lt"/>
              </a:defRPr>
            </a:lvl3pPr>
            <a:lvl4pPr marL="1371600" indent="0">
              <a:buNone/>
              <a:defRPr sz="3600" b="1" i="0" cap="all" baseline="0">
                <a:solidFill>
                  <a:schemeClr val="bg1"/>
                </a:solidFill>
                <a:latin typeface="+mj-lt"/>
              </a:defRPr>
            </a:lvl4pPr>
            <a:lvl5pPr marL="1828800" indent="0">
              <a:buNone/>
              <a:defRPr sz="3600" b="1" i="0" cap="all" baseline="0">
                <a:solidFill>
                  <a:schemeClr val="bg1"/>
                </a:solidFill>
                <a:latin typeface="+mj-lt"/>
              </a:defRPr>
            </a:lvl5pPr>
          </a:lstStyle>
          <a:p>
            <a:pPr lvl="0"/>
            <a:r>
              <a:rPr lang="en-US" dirty="0"/>
              <a:t>End slide final text goes here</a:t>
            </a:r>
          </a:p>
        </p:txBody>
      </p:sp>
      <p:sp>
        <p:nvSpPr>
          <p:cNvPr id="18" name="TextBox 17">
            <a:extLst>
              <a:ext uri="{FF2B5EF4-FFF2-40B4-BE49-F238E27FC236}">
                <a16:creationId xmlns:a16="http://schemas.microsoft.com/office/drawing/2014/main" id="{F36278A2-A0B6-194B-B897-B59765700129}"/>
              </a:ext>
            </a:extLst>
          </p:cNvPr>
          <p:cNvSpPr txBox="1"/>
          <p:nvPr userDrawn="1"/>
        </p:nvSpPr>
        <p:spPr>
          <a:xfrm>
            <a:off x="768350" y="3285347"/>
            <a:ext cx="2154114" cy="906082"/>
          </a:xfrm>
          <a:prstGeom prst="rect">
            <a:avLst/>
          </a:prstGeom>
          <a:noFill/>
        </p:spPr>
        <p:txBody>
          <a:bodyPr wrap="square" lIns="0" tIns="0" rIns="0" bIns="0" rtlCol="0">
            <a:spAutoFit/>
          </a:bodyPr>
          <a:lstStyle/>
          <a:p>
            <a:pPr>
              <a:lnSpc>
                <a:spcPts val="1220"/>
              </a:lnSpc>
            </a:pPr>
            <a:r>
              <a:rPr lang="en-US" sz="1100" b="0" dirty="0">
                <a:solidFill>
                  <a:schemeClr val="tx1"/>
                </a:solidFill>
                <a:latin typeface="Franklin Gothic Medium Cond" charset="0"/>
                <a:ea typeface="Franklin Gothic Medium Cond" charset="0"/>
                <a:cs typeface="Franklin Gothic Medium Cond" charset="0"/>
              </a:rPr>
              <a:t>CORPORATE HEADQUARTERS</a:t>
            </a:r>
          </a:p>
          <a:p>
            <a:pPr>
              <a:lnSpc>
                <a:spcPts val="1200"/>
              </a:lnSpc>
            </a:pPr>
            <a:r>
              <a:rPr lang="en-US" sz="800" dirty="0">
                <a:solidFill>
                  <a:schemeClr val="tx1"/>
                </a:solidFill>
                <a:latin typeface="Verdana" charset="0"/>
                <a:ea typeface="Verdana" charset="0"/>
                <a:cs typeface="Verdana" charset="0"/>
              </a:rPr>
              <a:t>6175 S.</a:t>
            </a:r>
            <a:r>
              <a:rPr lang="en-US" sz="800" baseline="0" dirty="0">
                <a:solidFill>
                  <a:schemeClr val="tx1"/>
                </a:solidFill>
                <a:latin typeface="Verdana" charset="0"/>
                <a:ea typeface="Verdana" charset="0"/>
                <a:cs typeface="Verdana" charset="0"/>
              </a:rPr>
              <a:t> Willow Drive Floor 10</a:t>
            </a:r>
            <a:endParaRPr lang="en-US" sz="800" dirty="0">
              <a:solidFill>
                <a:schemeClr val="tx1"/>
              </a:solidFill>
              <a:latin typeface="Verdana" charset="0"/>
              <a:ea typeface="Verdana" charset="0"/>
              <a:cs typeface="Verdana" charset="0"/>
            </a:endParaRPr>
          </a:p>
          <a:p>
            <a:pPr>
              <a:lnSpc>
                <a:spcPts val="1220"/>
              </a:lnSpc>
            </a:pPr>
            <a:r>
              <a:rPr lang="en-US" sz="800" dirty="0">
                <a:solidFill>
                  <a:schemeClr val="tx1"/>
                </a:solidFill>
                <a:latin typeface="Verdana" charset="0"/>
                <a:ea typeface="Verdana" charset="0"/>
                <a:cs typeface="Verdana" charset="0"/>
              </a:rPr>
              <a:t>Greenwood Village, CO 80111</a:t>
            </a:r>
          </a:p>
          <a:p>
            <a:pPr>
              <a:lnSpc>
                <a:spcPts val="1220"/>
              </a:lnSpc>
            </a:pPr>
            <a:endParaRPr lang="en-US" sz="800" dirty="0">
              <a:solidFill>
                <a:schemeClr val="tx1"/>
              </a:solidFill>
              <a:latin typeface="Verdana" charset="0"/>
              <a:ea typeface="Verdana" charset="0"/>
              <a:cs typeface="Verdana" charset="0"/>
            </a:endParaRPr>
          </a:p>
          <a:p>
            <a:pPr>
              <a:lnSpc>
                <a:spcPts val="1220"/>
              </a:lnSpc>
            </a:pPr>
            <a:r>
              <a:rPr lang="en-US" sz="800" dirty="0">
                <a:solidFill>
                  <a:schemeClr val="tx1"/>
                </a:solidFill>
                <a:latin typeface="Verdana" charset="0"/>
                <a:ea typeface="Verdana" charset="0"/>
                <a:cs typeface="Verdana" charset="0"/>
              </a:rPr>
              <a:t>T: +1 303 200 2000</a:t>
            </a:r>
          </a:p>
          <a:p>
            <a:pPr>
              <a:lnSpc>
                <a:spcPts val="1220"/>
              </a:lnSpc>
            </a:pPr>
            <a:r>
              <a:rPr lang="en-US" sz="800" dirty="0">
                <a:solidFill>
                  <a:schemeClr val="tx1"/>
                </a:solidFill>
                <a:latin typeface="Verdana" charset="0"/>
                <a:ea typeface="Verdana" charset="0"/>
                <a:cs typeface="Verdana" charset="0"/>
              </a:rPr>
              <a:t>F: +1 303 200 3333</a:t>
            </a:r>
          </a:p>
        </p:txBody>
      </p:sp>
      <p:pic>
        <p:nvPicPr>
          <p:cNvPr id="8" name="Graphic 7">
            <a:extLst>
              <a:ext uri="{FF2B5EF4-FFF2-40B4-BE49-F238E27FC236}">
                <a16:creationId xmlns:a16="http://schemas.microsoft.com/office/drawing/2014/main" id="{4F2FCD62-F1B4-4058-8886-E94CC8DF8B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9304" y="2114550"/>
            <a:ext cx="1280160" cy="914400"/>
          </a:xfrm>
          <a:prstGeom prst="rect">
            <a:avLst/>
          </a:prstGeom>
        </p:spPr>
      </p:pic>
      <p:sp>
        <p:nvSpPr>
          <p:cNvPr id="9" name="Footer Placeholder 22">
            <a:extLst>
              <a:ext uri="{FF2B5EF4-FFF2-40B4-BE49-F238E27FC236}">
                <a16:creationId xmlns:a16="http://schemas.microsoft.com/office/drawing/2014/main" id="{25A0EB2E-2748-4C5D-8F90-A5FAC352A4FC}"/>
              </a:ext>
            </a:extLst>
          </p:cNvPr>
          <p:cNvSpPr txBox="1">
            <a:spLocks/>
          </p:cNvSpPr>
          <p:nvPr userDrawn="1"/>
        </p:nvSpPr>
        <p:spPr>
          <a:xfrm>
            <a:off x="5919878" y="4864353"/>
            <a:ext cx="3001538"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
        <p:nvSpPr>
          <p:cNvPr id="12" name="Footer Placeholder 22">
            <a:extLst>
              <a:ext uri="{FF2B5EF4-FFF2-40B4-BE49-F238E27FC236}">
                <a16:creationId xmlns:a16="http://schemas.microsoft.com/office/drawing/2014/main" id="{C20B694B-EF1D-44BE-A6CD-3C9F13C195BF}"/>
              </a:ext>
            </a:extLst>
          </p:cNvPr>
          <p:cNvSpPr txBox="1">
            <a:spLocks/>
          </p:cNvSpPr>
          <p:nvPr userDrawn="1"/>
        </p:nvSpPr>
        <p:spPr>
          <a:xfrm>
            <a:off x="210288" y="4864353"/>
            <a:ext cx="2580600" cy="148005"/>
          </a:xfrm>
          <a:prstGeom prst="rect">
            <a:avLst/>
          </a:prstGeom>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BFBFBF"/>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BFBFBF"/>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983073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2" name="Slide Number Placeholder 1"/>
          <p:cNvSpPr>
            <a:spLocks noGrp="1"/>
          </p:cNvSpPr>
          <p:nvPr>
            <p:ph type="sldNum" sz="quarter" idx="12"/>
          </p:nvPr>
        </p:nvSpPr>
        <p:spPr/>
        <p:txBody>
          <a:bodyPr/>
          <a:lstStyle/>
          <a:p>
            <a:fld id="{60CA11CF-C1A4-467A-AE79-393D23FD4920}" type="slidenum">
              <a:rPr lang="en-US" smtClean="0"/>
              <a:pPr/>
              <a:t>‹#›</a:t>
            </a:fld>
            <a:endParaRPr lang="en-US"/>
          </a:p>
        </p:txBody>
      </p:sp>
    </p:spTree>
    <p:extLst>
      <p:ext uri="{BB962C8B-B14F-4D97-AF65-F5344CB8AC3E}">
        <p14:creationId xmlns:p14="http://schemas.microsoft.com/office/powerpoint/2010/main" val="8007861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ressed Headlin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25415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4830" y="69467"/>
            <a:ext cx="7520160" cy="400110"/>
          </a:xfrm>
        </p:spPr>
        <p:txBody>
          <a:bodyPr wrap="square">
            <a:spAutoFit/>
          </a:bodyPr>
          <a:lstStyle>
            <a:lvl1pPr marL="0" indent="0">
              <a:spcBef>
                <a:spcPts val="0"/>
              </a:spcBef>
              <a:buNone/>
              <a:defRPr sz="20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2" name="Slide Number Placeholder 1"/>
          <p:cNvSpPr>
            <a:spLocks noGrp="1"/>
          </p:cNvSpPr>
          <p:nvPr>
            <p:ph type="sldNum" sz="quarter" idx="12"/>
          </p:nvPr>
        </p:nvSpPr>
        <p:spPr/>
        <p:txBody>
          <a:bodyPr/>
          <a:lstStyle/>
          <a:p>
            <a:fld id="{60CA11CF-C1A4-467A-AE79-393D23FD4920}" type="slidenum">
              <a:rPr lang="en-US" smtClean="0"/>
              <a:pPr/>
              <a:t>‹#›</a:t>
            </a:fld>
            <a:endParaRPr lang="en-US"/>
          </a:p>
        </p:txBody>
      </p:sp>
    </p:spTree>
    <p:extLst>
      <p:ext uri="{BB962C8B-B14F-4D97-AF65-F5344CB8AC3E}">
        <p14:creationId xmlns:p14="http://schemas.microsoft.com/office/powerpoint/2010/main" val="379640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ndard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512763" y="1160463"/>
            <a:ext cx="8435975" cy="3571875"/>
          </a:xfrm>
        </p:spPr>
        <p:txBody>
          <a:bodyPr>
            <a:normAutofit/>
          </a:bodyPr>
          <a:lstStyle>
            <a:lvl1pPr>
              <a:defRPr sz="1800">
                <a:solidFill>
                  <a:schemeClr val="accent1"/>
                </a:solidFill>
              </a:defRPr>
            </a:lvl1pPr>
            <a:lvl2pPr>
              <a:defRPr sz="1600">
                <a:solidFill>
                  <a:schemeClr val="accent1"/>
                </a:solidFill>
              </a:defRPr>
            </a:lvl2pPr>
            <a:lvl3pPr>
              <a:defRPr sz="1400">
                <a:solidFill>
                  <a:schemeClr val="accent1"/>
                </a:solidFill>
              </a:defRPr>
            </a:lvl3pPr>
            <a:lvl4pPr>
              <a:defRPr sz="1200">
                <a:solidFill>
                  <a:schemeClr val="accent1"/>
                </a:solidFill>
              </a:defRPr>
            </a:lvl4pPr>
            <a:lvl5pP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3"/>
          </p:nvPr>
        </p:nvSpPr>
        <p:spPr/>
        <p:txBody>
          <a:bodyPr/>
          <a:lstStyle/>
          <a:p>
            <a:fld id="{60CA11CF-C1A4-467A-AE79-393D23FD4920}" type="slidenum">
              <a:rPr lang="en-US" smtClean="0"/>
              <a:pPr/>
              <a:t>‹#›</a:t>
            </a:fld>
            <a:endParaRPr lang="en-US"/>
          </a:p>
        </p:txBody>
      </p:sp>
    </p:spTree>
    <p:extLst>
      <p:ext uri="{BB962C8B-B14F-4D97-AF65-F5344CB8AC3E}">
        <p14:creationId xmlns:p14="http://schemas.microsoft.com/office/powerpoint/2010/main" val="207531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ImgB">
    <p:spTree>
      <p:nvGrpSpPr>
        <p:cNvPr id="1" name=""/>
        <p:cNvGrpSpPr/>
        <p:nvPr/>
      </p:nvGrpSpPr>
      <p:grpSpPr>
        <a:xfrm>
          <a:off x="0" y="0"/>
          <a:ext cx="0" cy="0"/>
          <a:chOff x="0" y="0"/>
          <a:chExt cx="0" cy="0"/>
        </a:xfrm>
      </p:grpSpPr>
      <p:sp>
        <p:nvSpPr>
          <p:cNvPr id="11" name="Rectangle 10"/>
          <p:cNvSpPr/>
          <p:nvPr userDrawn="1"/>
        </p:nvSpPr>
        <p:spPr>
          <a:xfrm>
            <a:off x="3473533" y="4920398"/>
            <a:ext cx="5670468" cy="2231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Placeholder 2"/>
          <p:cNvPicPr>
            <a:picLocks noChangeAspect="1"/>
          </p:cNvPicPr>
          <p:nvPr userDrawn="1"/>
        </p:nvPicPr>
        <p:blipFill>
          <a:blip r:embed="rId2">
            <a:extLst>
              <a:ext uri="{28A0092B-C50C-407E-A947-70E740481C1C}">
                <a14:useLocalDpi xmlns:a14="http://schemas.microsoft.com/office/drawing/2010/main" val="0"/>
              </a:ext>
            </a:extLst>
          </a:blip>
          <a:srcRect l="1153" r="1153"/>
          <a:stretch>
            <a:fillRect/>
          </a:stretch>
        </p:blipFill>
        <p:spPr>
          <a:xfrm>
            <a:off x="0" y="0"/>
            <a:ext cx="3533775" cy="5143500"/>
          </a:xfrm>
          <a:custGeom>
            <a:avLst/>
            <a:gdLst>
              <a:gd name="connsiteX0" fmla="*/ 0 w 3534508"/>
              <a:gd name="connsiteY0" fmla="*/ 0 h 5143500"/>
              <a:gd name="connsiteX1" fmla="*/ 3330054 w 3534508"/>
              <a:gd name="connsiteY1" fmla="*/ 0 h 5143500"/>
              <a:gd name="connsiteX2" fmla="*/ 3330054 w 3534508"/>
              <a:gd name="connsiteY2" fmla="*/ 149468 h 5143500"/>
              <a:gd name="connsiteX3" fmla="*/ 3429000 w 3534508"/>
              <a:gd name="connsiteY3" fmla="*/ 149468 h 5143500"/>
              <a:gd name="connsiteX4" fmla="*/ 3429000 w 3534508"/>
              <a:gd name="connsiteY4" fmla="*/ 3938954 h 5143500"/>
              <a:gd name="connsiteX5" fmla="*/ 3330054 w 3534508"/>
              <a:gd name="connsiteY5" fmla="*/ 3938954 h 5143500"/>
              <a:gd name="connsiteX6" fmla="*/ 3330054 w 3534508"/>
              <a:gd name="connsiteY6" fmla="*/ 4643030 h 5143500"/>
              <a:gd name="connsiteX7" fmla="*/ 3534508 w 3534508"/>
              <a:gd name="connsiteY7" fmla="*/ 4643030 h 5143500"/>
              <a:gd name="connsiteX8" fmla="*/ 3534508 w 3534508"/>
              <a:gd name="connsiteY8" fmla="*/ 5143500 h 5143500"/>
              <a:gd name="connsiteX9" fmla="*/ 0 w 3534508"/>
              <a:gd name="connsiteY9"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4508" h="5143500">
                <a:moveTo>
                  <a:pt x="0" y="0"/>
                </a:moveTo>
                <a:lnTo>
                  <a:pt x="3330054" y="0"/>
                </a:lnTo>
                <a:lnTo>
                  <a:pt x="3330054" y="149468"/>
                </a:lnTo>
                <a:lnTo>
                  <a:pt x="3429000" y="149468"/>
                </a:lnTo>
                <a:lnTo>
                  <a:pt x="3429000" y="3938954"/>
                </a:lnTo>
                <a:lnTo>
                  <a:pt x="3330054" y="3938954"/>
                </a:lnTo>
                <a:lnTo>
                  <a:pt x="3330054" y="4643030"/>
                </a:lnTo>
                <a:lnTo>
                  <a:pt x="3534508" y="4643030"/>
                </a:lnTo>
                <a:lnTo>
                  <a:pt x="3534508" y="5143500"/>
                </a:lnTo>
                <a:lnTo>
                  <a:pt x="0" y="5143500"/>
                </a:lnTo>
                <a:close/>
              </a:path>
            </a:pathLst>
          </a:custGeom>
        </p:spPr>
      </p:pic>
      <p:cxnSp>
        <p:nvCxnSpPr>
          <p:cNvPr id="17" name="Straight Connector 16"/>
          <p:cNvCxnSpPr/>
          <p:nvPr userDrawn="1"/>
        </p:nvCxnSpPr>
        <p:spPr>
          <a:xfrm flipH="1">
            <a:off x="3824658" y="4242920"/>
            <a:ext cx="527534"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1" hasCustomPrompt="1"/>
          </p:nvPr>
        </p:nvSpPr>
        <p:spPr>
          <a:xfrm>
            <a:off x="3824658" y="4242920"/>
            <a:ext cx="2178978" cy="200055"/>
          </a:xfrm>
        </p:spPr>
        <p:txBody>
          <a:bodyPr wrap="square" lIns="0" tIns="45720" rIns="0" bIns="0">
            <a:spAutoFit/>
          </a:bodyPr>
          <a:lstStyle>
            <a:lvl1pPr marL="0" indent="0">
              <a:buNone/>
              <a:defRPr sz="1000" kern="1000" cap="all"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00 Month</a:t>
            </a:r>
          </a:p>
        </p:txBody>
      </p:sp>
      <p:sp>
        <p:nvSpPr>
          <p:cNvPr id="30" name="Text Placeholder 8"/>
          <p:cNvSpPr>
            <a:spLocks noGrp="1"/>
          </p:cNvSpPr>
          <p:nvPr>
            <p:ph type="body" sz="quarter" idx="12" hasCustomPrompt="1"/>
          </p:nvPr>
        </p:nvSpPr>
        <p:spPr>
          <a:xfrm>
            <a:off x="3824658" y="4442975"/>
            <a:ext cx="470251" cy="153888"/>
          </a:xfrm>
        </p:spPr>
        <p:txBody>
          <a:bodyPr wrap="square" lIns="0" tIns="0" rIns="0" bIns="0">
            <a:spAutoFit/>
          </a:bodyPr>
          <a:lstStyle>
            <a:lvl1pPr marL="0" indent="0">
              <a:buNone/>
              <a:defRPr sz="1000" kern="1000" cap="all"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20XX</a:t>
            </a:r>
          </a:p>
        </p:txBody>
      </p:sp>
      <p:sp>
        <p:nvSpPr>
          <p:cNvPr id="32" name="Text Placeholder 8"/>
          <p:cNvSpPr>
            <a:spLocks noGrp="1"/>
          </p:cNvSpPr>
          <p:nvPr>
            <p:ph type="body" sz="quarter" idx="13" hasCustomPrompt="1"/>
          </p:nvPr>
        </p:nvSpPr>
        <p:spPr>
          <a:xfrm>
            <a:off x="3749964" y="2020671"/>
            <a:ext cx="4514805" cy="153888"/>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r>
              <a:rPr lang="en-US" dirty="0" err="1"/>
              <a:t>Firstname</a:t>
            </a:r>
            <a:r>
              <a:rPr lang="en-US" dirty="0"/>
              <a:t> </a:t>
            </a:r>
            <a:r>
              <a:rPr lang="en-US" dirty="0" err="1"/>
              <a:t>Lastname</a:t>
            </a:r>
            <a:r>
              <a:rPr lang="en-US" dirty="0"/>
              <a:t> | </a:t>
            </a:r>
            <a:r>
              <a:rPr lang="en-US" dirty="0" err="1"/>
              <a:t>Firstname</a:t>
            </a:r>
            <a:r>
              <a:rPr lang="en-US" dirty="0"/>
              <a:t> </a:t>
            </a:r>
            <a:r>
              <a:rPr lang="en-US" dirty="0" err="1"/>
              <a:t>Lastname</a:t>
            </a:r>
            <a:endParaRPr lang="en-US" dirty="0"/>
          </a:p>
        </p:txBody>
      </p:sp>
      <p:sp>
        <p:nvSpPr>
          <p:cNvPr id="5" name="Text Placeholder 4"/>
          <p:cNvSpPr>
            <a:spLocks noGrp="1"/>
          </p:cNvSpPr>
          <p:nvPr>
            <p:ph type="body" sz="quarter" idx="14" hasCustomPrompt="1"/>
          </p:nvPr>
        </p:nvSpPr>
        <p:spPr>
          <a:xfrm>
            <a:off x="3749675" y="2161558"/>
            <a:ext cx="4514850" cy="553998"/>
          </a:xfrm>
        </p:spPr>
        <p:txBody>
          <a:bodyPr lIns="0" tIns="0" rIns="0" bIns="0">
            <a:spAutoFit/>
          </a:bodyPr>
          <a:lstStyle>
            <a:lvl1pPr marL="0" indent="0">
              <a:spcBef>
                <a:spcPts val="0"/>
              </a:spcBef>
              <a:buNone/>
              <a:defRPr sz="3600" b="1" cap="all" baseline="0">
                <a:solidFill>
                  <a:schemeClr val="tx2"/>
                </a:solidFill>
                <a:latin typeface="+mj-lt"/>
              </a:defRPr>
            </a:lvl1pPr>
          </a:lstStyle>
          <a:p>
            <a:pPr lvl="0"/>
            <a:r>
              <a:rPr lang="en-US"/>
              <a:t>Title of presentation</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3012" y="-6907"/>
            <a:ext cx="1267354" cy="91061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512764" y="1160463"/>
            <a:ext cx="3950380" cy="3571875"/>
          </a:xfrm>
        </p:spPr>
        <p:txBody>
          <a:bodyPr>
            <a:normAutofit/>
          </a:bodyPr>
          <a:lstStyle>
            <a:lvl1pPr>
              <a:defRPr sz="1800">
                <a:solidFill>
                  <a:schemeClr val="accent1"/>
                </a:solidFill>
              </a:defRPr>
            </a:lvl1pPr>
            <a:lvl2pPr>
              <a:defRPr sz="1600">
                <a:solidFill>
                  <a:schemeClr val="accent1"/>
                </a:solidFill>
              </a:defRPr>
            </a:lvl2pPr>
            <a:lvl3pPr>
              <a:defRPr sz="1400">
                <a:solidFill>
                  <a:schemeClr val="accent1"/>
                </a:solidFill>
              </a:defRPr>
            </a:lvl3pPr>
            <a:lvl4pPr>
              <a:defRPr sz="1200">
                <a:solidFill>
                  <a:schemeClr val="accent1"/>
                </a:solidFill>
              </a:defRPr>
            </a:lvl4pPr>
            <a:lvl5pP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6733E3-7BAD-49A5-AEFD-751DEC68C592}"/>
              </a:ext>
            </a:extLst>
          </p:cNvPr>
          <p:cNvSpPr>
            <a:spLocks noGrp="1"/>
          </p:cNvSpPr>
          <p:nvPr>
            <p:ph sz="quarter" idx="13"/>
          </p:nvPr>
        </p:nvSpPr>
        <p:spPr>
          <a:xfrm>
            <a:off x="4594225" y="1160463"/>
            <a:ext cx="4389438" cy="3571875"/>
          </a:xfrm>
        </p:spPr>
        <p:txBody>
          <a:bodyPr>
            <a:normAutofit/>
          </a:bodyPr>
          <a:lstStyle>
            <a:lvl1pPr>
              <a:defRPr sz="1800">
                <a:solidFill>
                  <a:schemeClr val="accent1"/>
                </a:solidFill>
              </a:defRPr>
            </a:lvl1pPr>
            <a:lvl2pPr>
              <a:defRPr sz="1600">
                <a:solidFill>
                  <a:schemeClr val="accent1"/>
                </a:solidFill>
              </a:defRPr>
            </a:lvl2pPr>
            <a:lvl3pPr>
              <a:defRPr sz="1400">
                <a:solidFill>
                  <a:schemeClr val="accent1"/>
                </a:solidFill>
              </a:defRPr>
            </a:lvl3pPr>
            <a:lvl4pPr>
              <a:defRPr sz="1200">
                <a:solidFill>
                  <a:schemeClr val="accent1"/>
                </a:solidFill>
              </a:defRPr>
            </a:lvl4pPr>
            <a:lvl5pP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4"/>
          </p:nvPr>
        </p:nvSpPr>
        <p:spPr/>
        <p:txBody>
          <a:bodyPr/>
          <a:lstStyle/>
          <a:p>
            <a:fld id="{60CA11CF-C1A4-467A-AE79-393D23FD4920}" type="slidenum">
              <a:rPr lang="en-US" smtClean="0"/>
              <a:pPr/>
              <a:t>‹#›</a:t>
            </a:fld>
            <a:endParaRPr lang="en-US"/>
          </a:p>
        </p:txBody>
      </p:sp>
    </p:spTree>
    <p:extLst>
      <p:ext uri="{BB962C8B-B14F-4D97-AF65-F5344CB8AC3E}">
        <p14:creationId xmlns:p14="http://schemas.microsoft.com/office/powerpoint/2010/main" val="299525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ndard Bullets Gre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grpSp>
        <p:nvGrpSpPr>
          <p:cNvPr id="5" name="Group 4">
            <a:extLst>
              <a:ext uri="{FF2B5EF4-FFF2-40B4-BE49-F238E27FC236}">
                <a16:creationId xmlns:a16="http://schemas.microsoft.com/office/drawing/2014/main" id="{20195BD6-23B9-4343-B8A1-8C1893F6D80A}"/>
              </a:ext>
            </a:extLst>
          </p:cNvPr>
          <p:cNvGrpSpPr/>
          <p:nvPr userDrawn="1"/>
        </p:nvGrpSpPr>
        <p:grpSpPr>
          <a:xfrm>
            <a:off x="162128" y="1008742"/>
            <a:ext cx="8981872" cy="3903725"/>
            <a:chOff x="162128" y="674450"/>
            <a:chExt cx="8981872" cy="4238018"/>
          </a:xfrm>
        </p:grpSpPr>
        <p:sp>
          <p:nvSpPr>
            <p:cNvPr id="8" name="Rectangle 7">
              <a:extLst>
                <a:ext uri="{FF2B5EF4-FFF2-40B4-BE49-F238E27FC236}">
                  <a16:creationId xmlns:a16="http://schemas.microsoft.com/office/drawing/2014/main" id="{29063986-2A31-42E5-9502-4CC83C892D7D}"/>
                </a:ext>
              </a:extLst>
            </p:cNvPr>
            <p:cNvSpPr/>
            <p:nvPr userDrawn="1"/>
          </p:nvSpPr>
          <p:spPr>
            <a:xfrm>
              <a:off x="162128" y="674450"/>
              <a:ext cx="8981872" cy="3761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1323D0-8E88-4F35-A701-C90273073B9C}"/>
                </a:ext>
              </a:extLst>
            </p:cNvPr>
            <p:cNvSpPr/>
            <p:nvPr userDrawn="1"/>
          </p:nvSpPr>
          <p:spPr>
            <a:xfrm>
              <a:off x="304800" y="4098587"/>
              <a:ext cx="8839199" cy="8138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512763" y="1160463"/>
            <a:ext cx="8435975" cy="3571875"/>
          </a:xfrm>
        </p:spPr>
        <p:txBody>
          <a:bodyPr>
            <a:normAutofit/>
          </a:bodyPr>
          <a:lstStyle>
            <a:lvl1pPr>
              <a:defRPr sz="1800">
                <a:solidFill>
                  <a:schemeClr val="accent1"/>
                </a:solidFill>
              </a:defRPr>
            </a:lvl1pPr>
            <a:lvl2pPr>
              <a:defRPr sz="1600">
                <a:solidFill>
                  <a:schemeClr val="accent1"/>
                </a:solidFill>
              </a:defRPr>
            </a:lvl2pPr>
            <a:lvl3pPr>
              <a:defRPr sz="1400">
                <a:solidFill>
                  <a:schemeClr val="accent1"/>
                </a:solidFill>
              </a:defRPr>
            </a:lvl3pPr>
            <a:lvl4pPr>
              <a:defRPr sz="1200">
                <a:solidFill>
                  <a:schemeClr val="accent1"/>
                </a:solidFill>
              </a:defRPr>
            </a:lvl4pPr>
            <a:lvl5pP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3"/>
          </p:nvPr>
        </p:nvSpPr>
        <p:spPr/>
        <p:txBody>
          <a:bodyPr/>
          <a:lstStyle/>
          <a:p>
            <a:fld id="{60CA11CF-C1A4-467A-AE79-393D23FD4920}" type="slidenum">
              <a:rPr lang="en-US" smtClean="0"/>
              <a:pPr/>
              <a:t>‹#›</a:t>
            </a:fld>
            <a:endParaRPr lang="en-US"/>
          </a:p>
        </p:txBody>
      </p:sp>
    </p:spTree>
    <p:extLst>
      <p:ext uri="{BB962C8B-B14F-4D97-AF65-F5344CB8AC3E}">
        <p14:creationId xmlns:p14="http://schemas.microsoft.com/office/powerpoint/2010/main" val="2024108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Column Bullets Gre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grpSp>
        <p:nvGrpSpPr>
          <p:cNvPr id="5" name="Group 4">
            <a:extLst>
              <a:ext uri="{FF2B5EF4-FFF2-40B4-BE49-F238E27FC236}">
                <a16:creationId xmlns:a16="http://schemas.microsoft.com/office/drawing/2014/main" id="{20195BD6-23B9-4343-B8A1-8C1893F6D80A}"/>
              </a:ext>
            </a:extLst>
          </p:cNvPr>
          <p:cNvGrpSpPr/>
          <p:nvPr userDrawn="1"/>
        </p:nvGrpSpPr>
        <p:grpSpPr>
          <a:xfrm>
            <a:off x="162128" y="1008742"/>
            <a:ext cx="8981872" cy="3903725"/>
            <a:chOff x="162128" y="674450"/>
            <a:chExt cx="8981872" cy="4238018"/>
          </a:xfrm>
        </p:grpSpPr>
        <p:sp>
          <p:nvSpPr>
            <p:cNvPr id="8" name="Rectangle 7">
              <a:extLst>
                <a:ext uri="{FF2B5EF4-FFF2-40B4-BE49-F238E27FC236}">
                  <a16:creationId xmlns:a16="http://schemas.microsoft.com/office/drawing/2014/main" id="{29063986-2A31-42E5-9502-4CC83C892D7D}"/>
                </a:ext>
              </a:extLst>
            </p:cNvPr>
            <p:cNvSpPr/>
            <p:nvPr userDrawn="1"/>
          </p:nvSpPr>
          <p:spPr>
            <a:xfrm>
              <a:off x="162128" y="674450"/>
              <a:ext cx="8981872" cy="3761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0" name="Rectangle 9">
              <a:extLst>
                <a:ext uri="{FF2B5EF4-FFF2-40B4-BE49-F238E27FC236}">
                  <a16:creationId xmlns:a16="http://schemas.microsoft.com/office/drawing/2014/main" id="{011323D0-8E88-4F35-A701-C90273073B9C}"/>
                </a:ext>
              </a:extLst>
            </p:cNvPr>
            <p:cNvSpPr/>
            <p:nvPr userDrawn="1"/>
          </p:nvSpPr>
          <p:spPr>
            <a:xfrm>
              <a:off x="304800" y="4098587"/>
              <a:ext cx="8839199" cy="8138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512764" y="1160463"/>
            <a:ext cx="3950380" cy="3571875"/>
          </a:xfrm>
        </p:spPr>
        <p:txBody>
          <a:bodyPr>
            <a:normAutofit/>
          </a:bodyPr>
          <a:lstStyle>
            <a:lvl1pPr>
              <a:defRPr sz="1800">
                <a:solidFill>
                  <a:schemeClr val="accent1"/>
                </a:solidFill>
              </a:defRPr>
            </a:lvl1pPr>
            <a:lvl2pPr>
              <a:defRPr sz="1600">
                <a:solidFill>
                  <a:schemeClr val="accent1"/>
                </a:solidFill>
              </a:defRPr>
            </a:lvl2pPr>
            <a:lvl3pPr>
              <a:defRPr sz="1400">
                <a:solidFill>
                  <a:schemeClr val="accent1"/>
                </a:solidFill>
              </a:defRPr>
            </a:lvl3pPr>
            <a:lvl4pPr>
              <a:defRPr sz="1200">
                <a:solidFill>
                  <a:schemeClr val="accent1"/>
                </a:solidFill>
              </a:defRPr>
            </a:lvl4pPr>
            <a:lvl5pP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6733E3-7BAD-49A5-AEFD-751DEC68C592}"/>
              </a:ext>
            </a:extLst>
          </p:cNvPr>
          <p:cNvSpPr>
            <a:spLocks noGrp="1"/>
          </p:cNvSpPr>
          <p:nvPr>
            <p:ph sz="quarter" idx="13"/>
          </p:nvPr>
        </p:nvSpPr>
        <p:spPr>
          <a:xfrm>
            <a:off x="4594225" y="1160463"/>
            <a:ext cx="4389438" cy="3571875"/>
          </a:xfrm>
        </p:spPr>
        <p:txBody>
          <a:bodyPr>
            <a:normAutofit/>
          </a:bodyPr>
          <a:lstStyle>
            <a:lvl1pPr>
              <a:defRPr sz="1800">
                <a:solidFill>
                  <a:schemeClr val="accent1"/>
                </a:solidFill>
              </a:defRPr>
            </a:lvl1pPr>
            <a:lvl2pPr>
              <a:defRPr sz="1600">
                <a:solidFill>
                  <a:schemeClr val="accent1"/>
                </a:solidFill>
              </a:defRPr>
            </a:lvl2pPr>
            <a:lvl3pPr>
              <a:defRPr sz="1400">
                <a:solidFill>
                  <a:schemeClr val="accent1"/>
                </a:solidFill>
              </a:defRPr>
            </a:lvl3pPr>
            <a:lvl4pPr>
              <a:defRPr sz="1200">
                <a:solidFill>
                  <a:schemeClr val="accent1"/>
                </a:solidFill>
              </a:defRPr>
            </a:lvl4pPr>
            <a:lvl5pP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4"/>
          </p:nvPr>
        </p:nvSpPr>
        <p:spPr/>
        <p:txBody>
          <a:bodyPr/>
          <a:lstStyle/>
          <a:p>
            <a:fld id="{60CA11CF-C1A4-467A-AE79-393D23FD4920}" type="slidenum">
              <a:rPr lang="en-US" smtClean="0"/>
              <a:pPr/>
              <a:t>‹#›</a:t>
            </a:fld>
            <a:endParaRPr lang="en-US"/>
          </a:p>
        </p:txBody>
      </p:sp>
    </p:spTree>
    <p:extLst>
      <p:ext uri="{BB962C8B-B14F-4D97-AF65-F5344CB8AC3E}">
        <p14:creationId xmlns:p14="http://schemas.microsoft.com/office/powerpoint/2010/main" val="32256547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ressed Bullets Gre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62AE35-EA73-47BA-BD05-54E087EEA9E6}"/>
              </a:ext>
            </a:extLst>
          </p:cNvPr>
          <p:cNvGrpSpPr/>
          <p:nvPr userDrawn="1"/>
        </p:nvGrpSpPr>
        <p:grpSpPr>
          <a:xfrm>
            <a:off x="162128" y="674450"/>
            <a:ext cx="8981872" cy="4238018"/>
            <a:chOff x="162128" y="674450"/>
            <a:chExt cx="8981872" cy="4238018"/>
          </a:xfrm>
        </p:grpSpPr>
        <p:sp>
          <p:nvSpPr>
            <p:cNvPr id="4" name="Rectangle 3">
              <a:extLst>
                <a:ext uri="{FF2B5EF4-FFF2-40B4-BE49-F238E27FC236}">
                  <a16:creationId xmlns:a16="http://schemas.microsoft.com/office/drawing/2014/main" id="{625C4EE4-201C-4CAE-9487-2CC0195ABB15}"/>
                </a:ext>
              </a:extLst>
            </p:cNvPr>
            <p:cNvSpPr/>
            <p:nvPr userDrawn="1"/>
          </p:nvSpPr>
          <p:spPr>
            <a:xfrm>
              <a:off x="162128" y="674450"/>
              <a:ext cx="8981872" cy="3761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650E13-98A1-4350-8A89-50012FCE0591}"/>
                </a:ext>
              </a:extLst>
            </p:cNvPr>
            <p:cNvSpPr/>
            <p:nvPr userDrawn="1"/>
          </p:nvSpPr>
          <p:spPr>
            <a:xfrm>
              <a:off x="304800" y="4098587"/>
              <a:ext cx="8839199" cy="8138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25415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4830" y="69467"/>
            <a:ext cx="7520160" cy="400110"/>
          </a:xfrm>
        </p:spPr>
        <p:txBody>
          <a:bodyPr wrap="square">
            <a:spAutoFit/>
          </a:bodyPr>
          <a:lstStyle>
            <a:lvl1pPr marL="0" indent="0">
              <a:spcBef>
                <a:spcPts val="0"/>
              </a:spcBef>
              <a:buNone/>
              <a:defRPr sz="20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3" name="Content Placeholder 2">
            <a:extLst>
              <a:ext uri="{FF2B5EF4-FFF2-40B4-BE49-F238E27FC236}">
                <a16:creationId xmlns:a16="http://schemas.microsoft.com/office/drawing/2014/main" id="{42A6A78E-0A46-4DAA-A187-E8F8AE288728}"/>
              </a:ext>
            </a:extLst>
          </p:cNvPr>
          <p:cNvSpPr>
            <a:spLocks noGrp="1"/>
          </p:cNvSpPr>
          <p:nvPr>
            <p:ph sz="quarter" idx="12"/>
          </p:nvPr>
        </p:nvSpPr>
        <p:spPr>
          <a:xfrm>
            <a:off x="512064" y="804153"/>
            <a:ext cx="8515204" cy="4047247"/>
          </a:xfrm>
        </p:spPr>
        <p:txBody>
          <a:bodyPr>
            <a:normAutofit/>
          </a:bodyPr>
          <a:lstStyle>
            <a:lvl1pPr>
              <a:defRPr sz="1800">
                <a:solidFill>
                  <a:schemeClr val="accent1"/>
                </a:solidFill>
              </a:defRPr>
            </a:lvl1pPr>
            <a:lvl2pPr>
              <a:defRPr sz="1600">
                <a:solidFill>
                  <a:schemeClr val="accent1"/>
                </a:solidFill>
              </a:defRPr>
            </a:lvl2pPr>
            <a:lvl3pPr>
              <a:defRPr sz="1400">
                <a:solidFill>
                  <a:schemeClr val="accent1"/>
                </a:solidFill>
              </a:defRPr>
            </a:lvl3pPr>
            <a:lvl4pPr>
              <a:defRPr sz="1200">
                <a:solidFill>
                  <a:schemeClr val="accent1"/>
                </a:solidFill>
              </a:defRPr>
            </a:lvl4pPr>
            <a:lvl5pP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3"/>
          </p:nvPr>
        </p:nvSpPr>
        <p:spPr/>
        <p:txBody>
          <a:bodyPr/>
          <a:lstStyle/>
          <a:p>
            <a:fld id="{60CA11CF-C1A4-467A-AE79-393D23FD4920}" type="slidenum">
              <a:rPr lang="en-US" smtClean="0"/>
              <a:pPr/>
              <a:t>‹#›</a:t>
            </a:fld>
            <a:endParaRPr lang="en-US"/>
          </a:p>
        </p:txBody>
      </p:sp>
    </p:spTree>
    <p:extLst>
      <p:ext uri="{BB962C8B-B14F-4D97-AF65-F5344CB8AC3E}">
        <p14:creationId xmlns:p14="http://schemas.microsoft.com/office/powerpoint/2010/main" val="2314804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ressed 2-Column Bullets Gre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62AE35-EA73-47BA-BD05-54E087EEA9E6}"/>
              </a:ext>
            </a:extLst>
          </p:cNvPr>
          <p:cNvGrpSpPr/>
          <p:nvPr userDrawn="1"/>
        </p:nvGrpSpPr>
        <p:grpSpPr>
          <a:xfrm>
            <a:off x="162128" y="674450"/>
            <a:ext cx="8981872" cy="4238018"/>
            <a:chOff x="162128" y="674450"/>
            <a:chExt cx="8981872" cy="4238018"/>
          </a:xfrm>
        </p:grpSpPr>
        <p:sp>
          <p:nvSpPr>
            <p:cNvPr id="4" name="Rectangle 3">
              <a:extLst>
                <a:ext uri="{FF2B5EF4-FFF2-40B4-BE49-F238E27FC236}">
                  <a16:creationId xmlns:a16="http://schemas.microsoft.com/office/drawing/2014/main" id="{625C4EE4-201C-4CAE-9487-2CC0195ABB15}"/>
                </a:ext>
              </a:extLst>
            </p:cNvPr>
            <p:cNvSpPr/>
            <p:nvPr userDrawn="1"/>
          </p:nvSpPr>
          <p:spPr>
            <a:xfrm>
              <a:off x="162128" y="674450"/>
              <a:ext cx="8981872" cy="3761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650E13-98A1-4350-8A89-50012FCE0591}"/>
                </a:ext>
              </a:extLst>
            </p:cNvPr>
            <p:cNvSpPr/>
            <p:nvPr userDrawn="1"/>
          </p:nvSpPr>
          <p:spPr>
            <a:xfrm>
              <a:off x="304800" y="4098587"/>
              <a:ext cx="8839199" cy="8138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25415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4830" y="69467"/>
            <a:ext cx="7520160" cy="400110"/>
          </a:xfrm>
        </p:spPr>
        <p:txBody>
          <a:bodyPr wrap="square">
            <a:spAutoFit/>
          </a:bodyPr>
          <a:lstStyle>
            <a:lvl1pPr marL="0" indent="0">
              <a:spcBef>
                <a:spcPts val="0"/>
              </a:spcBef>
              <a:buNone/>
              <a:defRPr sz="20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3" name="Content Placeholder 2">
            <a:extLst>
              <a:ext uri="{FF2B5EF4-FFF2-40B4-BE49-F238E27FC236}">
                <a16:creationId xmlns:a16="http://schemas.microsoft.com/office/drawing/2014/main" id="{42A6A78E-0A46-4DAA-A187-E8F8AE288728}"/>
              </a:ext>
            </a:extLst>
          </p:cNvPr>
          <p:cNvSpPr>
            <a:spLocks noGrp="1"/>
          </p:cNvSpPr>
          <p:nvPr>
            <p:ph sz="quarter" idx="12"/>
          </p:nvPr>
        </p:nvSpPr>
        <p:spPr>
          <a:xfrm>
            <a:off x="512064" y="804153"/>
            <a:ext cx="3958336" cy="4047247"/>
          </a:xfrm>
        </p:spPr>
        <p:txBody>
          <a:bodyPr>
            <a:normAutofit/>
          </a:bodyPr>
          <a:lstStyle>
            <a:lvl1pPr>
              <a:defRPr sz="1800">
                <a:solidFill>
                  <a:schemeClr val="accent1"/>
                </a:solidFill>
              </a:defRPr>
            </a:lvl1pPr>
            <a:lvl2pPr>
              <a:defRPr sz="1600">
                <a:solidFill>
                  <a:schemeClr val="accent1"/>
                </a:solidFill>
              </a:defRPr>
            </a:lvl2pPr>
            <a:lvl3pPr>
              <a:defRPr sz="1400">
                <a:solidFill>
                  <a:schemeClr val="accent1"/>
                </a:solidFill>
              </a:defRPr>
            </a:lvl3pPr>
            <a:lvl4pPr>
              <a:defRPr sz="1200">
                <a:solidFill>
                  <a:schemeClr val="accent1"/>
                </a:solidFill>
              </a:defRPr>
            </a:lvl4pPr>
            <a:lvl5pP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a:extLst>
              <a:ext uri="{FF2B5EF4-FFF2-40B4-BE49-F238E27FC236}">
                <a16:creationId xmlns:a16="http://schemas.microsoft.com/office/drawing/2014/main" id="{AA5F2233-418D-4A12-891D-D7FB76385F75}"/>
              </a:ext>
            </a:extLst>
          </p:cNvPr>
          <p:cNvSpPr>
            <a:spLocks noGrp="1"/>
          </p:cNvSpPr>
          <p:nvPr>
            <p:ph sz="quarter" idx="13"/>
          </p:nvPr>
        </p:nvSpPr>
        <p:spPr>
          <a:xfrm>
            <a:off x="4681538" y="804863"/>
            <a:ext cx="4324350" cy="4046537"/>
          </a:xfrm>
        </p:spPr>
        <p:txBody>
          <a:bodyPr>
            <a:normAutofit/>
          </a:bodyPr>
          <a:lstStyle>
            <a:lvl1pPr>
              <a:defRPr sz="1800">
                <a:solidFill>
                  <a:schemeClr val="accent1"/>
                </a:solidFill>
              </a:defRPr>
            </a:lvl1pPr>
            <a:lvl2pPr>
              <a:defRPr sz="1600">
                <a:solidFill>
                  <a:schemeClr val="accent1"/>
                </a:solidFill>
              </a:defRPr>
            </a:lvl2pPr>
            <a:lvl3pPr>
              <a:defRPr sz="1400">
                <a:solidFill>
                  <a:schemeClr val="accent1"/>
                </a:solidFill>
              </a:defRPr>
            </a:lvl3pPr>
            <a:lvl4pPr>
              <a:defRPr sz="1200">
                <a:solidFill>
                  <a:schemeClr val="accent1"/>
                </a:solidFill>
              </a:defRPr>
            </a:lvl4pPr>
            <a:lvl5pP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4"/>
          </p:nvPr>
        </p:nvSpPr>
        <p:spPr/>
        <p:txBody>
          <a:bodyPr/>
          <a:lstStyle/>
          <a:p>
            <a:fld id="{60CA11CF-C1A4-467A-AE79-393D23FD4920}" type="slidenum">
              <a:rPr lang="en-US" smtClean="0"/>
              <a:pPr/>
              <a:t>‹#›</a:t>
            </a:fld>
            <a:endParaRPr lang="en-US"/>
          </a:p>
        </p:txBody>
      </p:sp>
    </p:spTree>
    <p:extLst>
      <p:ext uri="{BB962C8B-B14F-4D97-AF65-F5344CB8AC3E}">
        <p14:creationId xmlns:p14="http://schemas.microsoft.com/office/powerpoint/2010/main" val="33949146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 copy">
    <p:spTree>
      <p:nvGrpSpPr>
        <p:cNvPr id="1" name=""/>
        <p:cNvGrpSpPr/>
        <p:nvPr/>
      </p:nvGrpSpPr>
      <p:grpSpPr>
        <a:xfrm>
          <a:off x="0" y="0"/>
          <a:ext cx="0" cy="0"/>
          <a:chOff x="0" y="0"/>
          <a:chExt cx="0" cy="0"/>
        </a:xfrm>
      </p:grpSpPr>
      <p:sp>
        <p:nvSpPr>
          <p:cNvPr id="5" name="Rectangle 4"/>
          <p:cNvSpPr/>
          <p:nvPr userDrawn="1"/>
        </p:nvSpPr>
        <p:spPr>
          <a:xfrm>
            <a:off x="-1" y="779489"/>
            <a:ext cx="9144000" cy="388043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0" name="Straight Connector 9"/>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7"/>
          <p:cNvSpPr>
            <a:spLocks noGrp="1"/>
          </p:cNvSpPr>
          <p:nvPr>
            <p:ph type="body" sz="quarter" idx="11" hasCustomPrompt="1"/>
          </p:nvPr>
        </p:nvSpPr>
        <p:spPr>
          <a:xfrm>
            <a:off x="496767" y="837122"/>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6" name="Text Placeholder 8"/>
          <p:cNvSpPr>
            <a:spLocks noGrp="1"/>
          </p:cNvSpPr>
          <p:nvPr>
            <p:ph type="body" sz="quarter" idx="16" hasCustomPrompt="1"/>
          </p:nvPr>
        </p:nvSpPr>
        <p:spPr>
          <a:xfrm>
            <a:off x="754602" y="1831213"/>
            <a:ext cx="3743438" cy="307777"/>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17" name="Text Placeholder 8"/>
          <p:cNvSpPr>
            <a:spLocks noGrp="1"/>
          </p:cNvSpPr>
          <p:nvPr>
            <p:ph type="body" sz="quarter" idx="17" hasCustomPrompt="1"/>
          </p:nvPr>
        </p:nvSpPr>
        <p:spPr>
          <a:xfrm>
            <a:off x="586352" y="1679274"/>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18" name="Text Placeholder 8"/>
          <p:cNvSpPr>
            <a:spLocks noGrp="1"/>
          </p:cNvSpPr>
          <p:nvPr>
            <p:ph type="body" sz="quarter" idx="18" hasCustomPrompt="1"/>
          </p:nvPr>
        </p:nvSpPr>
        <p:spPr>
          <a:xfrm>
            <a:off x="5030767" y="1831213"/>
            <a:ext cx="3743438" cy="307777"/>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19" name="Text Placeholder 8"/>
          <p:cNvSpPr>
            <a:spLocks noGrp="1"/>
          </p:cNvSpPr>
          <p:nvPr>
            <p:ph type="body" sz="quarter" idx="19" hasCustomPrompt="1"/>
          </p:nvPr>
        </p:nvSpPr>
        <p:spPr>
          <a:xfrm>
            <a:off x="4862517" y="1679274"/>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0" name="Text Placeholder 8"/>
          <p:cNvSpPr>
            <a:spLocks noGrp="1"/>
          </p:cNvSpPr>
          <p:nvPr>
            <p:ph type="body" sz="quarter" idx="20" hasCustomPrompt="1"/>
          </p:nvPr>
        </p:nvSpPr>
        <p:spPr>
          <a:xfrm>
            <a:off x="754602" y="2439825"/>
            <a:ext cx="3743438" cy="307777"/>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1" name="Text Placeholder 8"/>
          <p:cNvSpPr>
            <a:spLocks noGrp="1"/>
          </p:cNvSpPr>
          <p:nvPr>
            <p:ph type="body" sz="quarter" idx="21" hasCustomPrompt="1"/>
          </p:nvPr>
        </p:nvSpPr>
        <p:spPr>
          <a:xfrm>
            <a:off x="586352" y="2287886"/>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2" name="Text Placeholder 8"/>
          <p:cNvSpPr>
            <a:spLocks noGrp="1"/>
          </p:cNvSpPr>
          <p:nvPr>
            <p:ph type="body" sz="quarter" idx="22" hasCustomPrompt="1"/>
          </p:nvPr>
        </p:nvSpPr>
        <p:spPr>
          <a:xfrm>
            <a:off x="5030767" y="2439825"/>
            <a:ext cx="3743438" cy="307777"/>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3" name="Text Placeholder 8"/>
          <p:cNvSpPr>
            <a:spLocks noGrp="1"/>
          </p:cNvSpPr>
          <p:nvPr>
            <p:ph type="body" sz="quarter" idx="23" hasCustomPrompt="1"/>
          </p:nvPr>
        </p:nvSpPr>
        <p:spPr>
          <a:xfrm>
            <a:off x="4862517" y="2287886"/>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4" name="Text Placeholder 8"/>
          <p:cNvSpPr>
            <a:spLocks noGrp="1"/>
          </p:cNvSpPr>
          <p:nvPr>
            <p:ph type="body" sz="quarter" idx="24" hasCustomPrompt="1"/>
          </p:nvPr>
        </p:nvSpPr>
        <p:spPr>
          <a:xfrm>
            <a:off x="754602" y="3048493"/>
            <a:ext cx="3743438" cy="307777"/>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5" name="Text Placeholder 8"/>
          <p:cNvSpPr>
            <a:spLocks noGrp="1"/>
          </p:cNvSpPr>
          <p:nvPr>
            <p:ph type="body" sz="quarter" idx="25" hasCustomPrompt="1"/>
          </p:nvPr>
        </p:nvSpPr>
        <p:spPr>
          <a:xfrm>
            <a:off x="586352" y="2896554"/>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6" name="Text Placeholder 8"/>
          <p:cNvSpPr>
            <a:spLocks noGrp="1"/>
          </p:cNvSpPr>
          <p:nvPr>
            <p:ph type="body" sz="quarter" idx="26" hasCustomPrompt="1"/>
          </p:nvPr>
        </p:nvSpPr>
        <p:spPr>
          <a:xfrm>
            <a:off x="5030767" y="3048493"/>
            <a:ext cx="3743438" cy="307777"/>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7" name="Text Placeholder 8"/>
          <p:cNvSpPr>
            <a:spLocks noGrp="1"/>
          </p:cNvSpPr>
          <p:nvPr>
            <p:ph type="body" sz="quarter" idx="27" hasCustomPrompt="1"/>
          </p:nvPr>
        </p:nvSpPr>
        <p:spPr>
          <a:xfrm>
            <a:off x="4862517" y="2896554"/>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8" name="Text Placeholder 8"/>
          <p:cNvSpPr>
            <a:spLocks noGrp="1"/>
          </p:cNvSpPr>
          <p:nvPr>
            <p:ph type="body" sz="quarter" idx="28" hasCustomPrompt="1"/>
          </p:nvPr>
        </p:nvSpPr>
        <p:spPr>
          <a:xfrm>
            <a:off x="754602" y="3660032"/>
            <a:ext cx="3743438" cy="307777"/>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9" name="Text Placeholder 8"/>
          <p:cNvSpPr>
            <a:spLocks noGrp="1"/>
          </p:cNvSpPr>
          <p:nvPr>
            <p:ph type="body" sz="quarter" idx="29" hasCustomPrompt="1"/>
          </p:nvPr>
        </p:nvSpPr>
        <p:spPr>
          <a:xfrm>
            <a:off x="586352" y="3508093"/>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30" name="Text Placeholder 8"/>
          <p:cNvSpPr>
            <a:spLocks noGrp="1"/>
          </p:cNvSpPr>
          <p:nvPr>
            <p:ph type="body" sz="quarter" idx="30" hasCustomPrompt="1"/>
          </p:nvPr>
        </p:nvSpPr>
        <p:spPr>
          <a:xfrm>
            <a:off x="5030767" y="3660032"/>
            <a:ext cx="3743438" cy="307777"/>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31" name="Text Placeholder 8"/>
          <p:cNvSpPr>
            <a:spLocks noGrp="1"/>
          </p:cNvSpPr>
          <p:nvPr>
            <p:ph type="body" sz="quarter" idx="31" hasCustomPrompt="1"/>
          </p:nvPr>
        </p:nvSpPr>
        <p:spPr>
          <a:xfrm>
            <a:off x="4862517" y="3508093"/>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 name="Slide Number Placeholder 1"/>
          <p:cNvSpPr>
            <a:spLocks noGrp="1"/>
          </p:cNvSpPr>
          <p:nvPr>
            <p:ph type="sldNum" sz="quarter" idx="32"/>
          </p:nvPr>
        </p:nvSpPr>
        <p:spPr/>
        <p:txBody>
          <a:bodyPr/>
          <a:lstStyle/>
          <a:p>
            <a:fld id="{60CA11CF-C1A4-467A-AE79-393D23FD4920}" type="slidenum">
              <a:rPr lang="en-US" smtClean="0"/>
              <a:pPr/>
              <a:t>‹#›</a:t>
            </a:fld>
            <a:endParaRPr lang="en-US"/>
          </a:p>
        </p:txBody>
      </p:sp>
    </p:spTree>
    <p:extLst>
      <p:ext uri="{BB962C8B-B14F-4D97-AF65-F5344CB8AC3E}">
        <p14:creationId xmlns:p14="http://schemas.microsoft.com/office/powerpoint/2010/main" val="5324711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_ImgA">
    <p:spTree>
      <p:nvGrpSpPr>
        <p:cNvPr id="1" name=""/>
        <p:cNvGrpSpPr/>
        <p:nvPr/>
      </p:nvGrpSpPr>
      <p:grpSpPr>
        <a:xfrm>
          <a:off x="0" y="0"/>
          <a:ext cx="0" cy="0"/>
          <a:chOff x="0" y="0"/>
          <a:chExt cx="0" cy="0"/>
        </a:xfrm>
      </p:grpSpPr>
      <p:pic>
        <p:nvPicPr>
          <p:cNvPr id="10" name="Picture Placeholder 2"/>
          <p:cNvPicPr>
            <a:picLocks noChangeAspect="1"/>
          </p:cNvPicPr>
          <p:nvPr userDrawn="1"/>
        </p:nvPicPr>
        <p:blipFill rotWithShape="1">
          <a:blip r:embed="rId2">
            <a:extLst>
              <a:ext uri="{28A0092B-C50C-407E-A947-70E740481C1C}">
                <a14:useLocalDpi xmlns:a14="http://schemas.microsoft.com/office/drawing/2010/main" val="0"/>
              </a:ext>
            </a:extLst>
          </a:blip>
          <a:srcRect l="337" r="1731"/>
          <a:stretch/>
        </p:blipFill>
        <p:spPr>
          <a:xfrm>
            <a:off x="3309734" y="0"/>
            <a:ext cx="5834266" cy="5143500"/>
          </a:xfrm>
          <a:prstGeom prst="rect">
            <a:avLst/>
          </a:prstGeom>
        </p:spPr>
      </p:pic>
      <p:sp>
        <p:nvSpPr>
          <p:cNvPr id="7" name="Rectangle 6"/>
          <p:cNvSpPr/>
          <p:nvPr userDrawn="1"/>
        </p:nvSpPr>
        <p:spPr>
          <a:xfrm>
            <a:off x="0" y="0"/>
            <a:ext cx="3309734"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userDrawn="1"/>
        </p:nvSpPr>
        <p:spPr>
          <a:xfrm>
            <a:off x="448410" y="3246308"/>
            <a:ext cx="1739579" cy="984885"/>
          </a:xfrm>
          <a:prstGeom prst="rect">
            <a:avLst/>
          </a:prstGeom>
          <a:noFill/>
        </p:spPr>
        <p:txBody>
          <a:bodyPr wrap="none" rtlCol="0">
            <a:spAutoFit/>
          </a:bodyPr>
          <a:lstStyle/>
          <a:p>
            <a:pPr>
              <a:lnSpc>
                <a:spcPct val="100000"/>
              </a:lnSpc>
            </a:pPr>
            <a:r>
              <a:rPr lang="en-US" sz="800" b="1" dirty="0">
                <a:solidFill>
                  <a:schemeClr val="bg1"/>
                </a:solidFill>
                <a:latin typeface="Franklin Gothic Medium Cond" charset="0"/>
                <a:ea typeface="Franklin Gothic Medium Cond" charset="0"/>
                <a:cs typeface="Franklin Gothic Medium Cond" charset="0"/>
              </a:rPr>
              <a:t>CORPORATE HEADQUARTERS</a:t>
            </a:r>
          </a:p>
          <a:p>
            <a:pPr>
              <a:lnSpc>
                <a:spcPct val="100000"/>
              </a:lnSpc>
            </a:pPr>
            <a:r>
              <a:rPr lang="en-US" sz="800" dirty="0">
                <a:solidFill>
                  <a:schemeClr val="bg1"/>
                </a:solidFill>
                <a:latin typeface="Verdana" charset="0"/>
                <a:ea typeface="Verdana" charset="0"/>
                <a:cs typeface="Verdana" charset="0"/>
              </a:rPr>
              <a:t>6175 S.</a:t>
            </a:r>
            <a:r>
              <a:rPr lang="en-US" sz="800" baseline="0" dirty="0">
                <a:solidFill>
                  <a:schemeClr val="bg1"/>
                </a:solidFill>
                <a:latin typeface="Verdana" charset="0"/>
                <a:ea typeface="Verdana" charset="0"/>
                <a:cs typeface="Verdana" charset="0"/>
              </a:rPr>
              <a:t> Willow Drive Floor 10</a:t>
            </a:r>
            <a:endParaRPr lang="en-US" sz="800" dirty="0">
              <a:solidFill>
                <a:schemeClr val="bg1"/>
              </a:solidFill>
              <a:latin typeface="Verdana" charset="0"/>
              <a:ea typeface="Verdana" charset="0"/>
              <a:cs typeface="Verdana" charset="0"/>
            </a:endParaRPr>
          </a:p>
          <a:p>
            <a:pPr>
              <a:lnSpc>
                <a:spcPct val="100000"/>
              </a:lnSpc>
            </a:pPr>
            <a:r>
              <a:rPr lang="en-US" sz="800" dirty="0">
                <a:solidFill>
                  <a:schemeClr val="bg1"/>
                </a:solidFill>
                <a:latin typeface="Verdana" charset="0"/>
                <a:ea typeface="Verdana" charset="0"/>
                <a:cs typeface="Verdana" charset="0"/>
              </a:rPr>
              <a:t>Greenwood Village, CO 80111</a:t>
            </a:r>
          </a:p>
          <a:p>
            <a:pPr>
              <a:lnSpc>
                <a:spcPct val="100000"/>
              </a:lnSpc>
            </a:pPr>
            <a:endParaRPr lang="en-US" sz="800" dirty="0">
              <a:solidFill>
                <a:schemeClr val="bg1"/>
              </a:solidFill>
              <a:latin typeface="Verdana" charset="0"/>
              <a:ea typeface="Verdana" charset="0"/>
              <a:cs typeface="Verdana" charset="0"/>
            </a:endParaRPr>
          </a:p>
          <a:p>
            <a:pPr>
              <a:lnSpc>
                <a:spcPct val="100000"/>
              </a:lnSpc>
            </a:pPr>
            <a:r>
              <a:rPr lang="en-US" sz="800" dirty="0">
                <a:solidFill>
                  <a:schemeClr val="bg1"/>
                </a:solidFill>
                <a:latin typeface="Verdana" charset="0"/>
                <a:ea typeface="Verdana" charset="0"/>
                <a:cs typeface="Verdana" charset="0"/>
              </a:rPr>
              <a:t>T: +1 303 200 2000</a:t>
            </a:r>
          </a:p>
          <a:p>
            <a:pPr>
              <a:lnSpc>
                <a:spcPct val="100000"/>
              </a:lnSpc>
            </a:pPr>
            <a:r>
              <a:rPr lang="en-US" sz="800" dirty="0">
                <a:solidFill>
                  <a:schemeClr val="bg1"/>
                </a:solidFill>
                <a:latin typeface="Verdana" charset="0"/>
                <a:ea typeface="Verdana" charset="0"/>
                <a:cs typeface="Verdana" charset="0"/>
              </a:rPr>
              <a:t>F: +1 303 200 3333</a:t>
            </a:r>
          </a:p>
          <a:p>
            <a:pPr>
              <a:lnSpc>
                <a:spcPct val="100000"/>
              </a:lnSpc>
            </a:pPr>
            <a:endParaRPr lang="en-US" sz="1000" dirty="0">
              <a:solidFill>
                <a:schemeClr val="bg1"/>
              </a:solidFill>
              <a:latin typeface="Verdana" charset="0"/>
              <a:ea typeface="Verdana" charset="0"/>
              <a:cs typeface="Verdana" charset="0"/>
            </a:endParaRPr>
          </a:p>
        </p:txBody>
      </p:sp>
      <p:cxnSp>
        <p:nvCxnSpPr>
          <p:cNvPr id="9" name="Straight Connector 8"/>
          <p:cNvCxnSpPr/>
          <p:nvPr userDrawn="1"/>
        </p:nvCxnSpPr>
        <p:spPr>
          <a:xfrm flipH="1">
            <a:off x="512064" y="539496"/>
            <a:ext cx="347293" cy="0"/>
          </a:xfrm>
          <a:prstGeom prst="line">
            <a:avLst/>
          </a:prstGeom>
          <a:ln w="222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type="body" sz="quarter" idx="16" hasCustomPrompt="1"/>
          </p:nvPr>
        </p:nvSpPr>
        <p:spPr>
          <a:xfrm>
            <a:off x="448410" y="1188688"/>
            <a:ext cx="2154115" cy="1754325"/>
          </a:xfrm>
        </p:spPr>
        <p:txBody>
          <a:bodyPr>
            <a:noAutofit/>
          </a:bodyPr>
          <a:lstStyle>
            <a:lvl1pPr marL="0" indent="0">
              <a:buNone/>
              <a:defRPr sz="3600" b="1" i="0" cap="all" baseline="0">
                <a:solidFill>
                  <a:schemeClr val="bg1"/>
                </a:solidFill>
                <a:latin typeface="+mj-lt"/>
              </a:defRPr>
            </a:lvl1pPr>
            <a:lvl2pPr marL="457200" indent="0">
              <a:buNone/>
              <a:defRPr sz="3600" b="1" i="0" cap="all" baseline="0">
                <a:solidFill>
                  <a:schemeClr val="bg1"/>
                </a:solidFill>
                <a:latin typeface="+mj-lt"/>
              </a:defRPr>
            </a:lvl2pPr>
            <a:lvl3pPr marL="914400" indent="0">
              <a:buNone/>
              <a:defRPr sz="3600" b="1" i="0" cap="all" baseline="0">
                <a:solidFill>
                  <a:schemeClr val="bg1"/>
                </a:solidFill>
                <a:latin typeface="+mj-lt"/>
              </a:defRPr>
            </a:lvl3pPr>
            <a:lvl4pPr marL="1371600" indent="0">
              <a:buNone/>
              <a:defRPr sz="3600" b="1" i="0" cap="all" baseline="0">
                <a:solidFill>
                  <a:schemeClr val="bg1"/>
                </a:solidFill>
                <a:latin typeface="+mj-lt"/>
              </a:defRPr>
            </a:lvl4pPr>
            <a:lvl5pPr marL="1828800" indent="0">
              <a:buNone/>
              <a:defRPr sz="3600" b="1" i="0" cap="all" baseline="0">
                <a:solidFill>
                  <a:schemeClr val="bg1"/>
                </a:solidFill>
                <a:latin typeface="+mj-lt"/>
              </a:defRPr>
            </a:lvl5pPr>
          </a:lstStyle>
          <a:p>
            <a:pPr lvl="0"/>
            <a:r>
              <a:rPr lang="en-US" dirty="0"/>
              <a:t>End slide final text goes here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Slide_ImgB">
    <p:spTree>
      <p:nvGrpSpPr>
        <p:cNvPr id="1" name=""/>
        <p:cNvGrpSpPr/>
        <p:nvPr/>
      </p:nvGrpSpPr>
      <p:grpSpPr>
        <a:xfrm>
          <a:off x="0" y="0"/>
          <a:ext cx="0" cy="0"/>
          <a:chOff x="0" y="0"/>
          <a:chExt cx="0" cy="0"/>
        </a:xfrm>
      </p:grpSpPr>
      <p:pic>
        <p:nvPicPr>
          <p:cNvPr id="8" name="Picture Placeholder 3"/>
          <p:cNvPicPr>
            <a:picLocks noChangeAspect="1"/>
          </p:cNvPicPr>
          <p:nvPr userDrawn="1"/>
        </p:nvPicPr>
        <p:blipFill>
          <a:blip r:embed="rId2">
            <a:extLst>
              <a:ext uri="{28A0092B-C50C-407E-A947-70E740481C1C}">
                <a14:useLocalDpi xmlns:a14="http://schemas.microsoft.com/office/drawing/2010/main" val="0"/>
              </a:ext>
            </a:extLst>
          </a:blip>
          <a:srcRect l="336" r="336"/>
          <a:stretch>
            <a:fillRect/>
          </a:stretch>
        </p:blipFill>
        <p:spPr>
          <a:xfrm>
            <a:off x="3226604" y="0"/>
            <a:ext cx="5917396" cy="5143500"/>
          </a:xfrm>
          <a:prstGeom prst="rect">
            <a:avLst/>
          </a:prstGeom>
        </p:spPr>
      </p:pic>
      <p:sp>
        <p:nvSpPr>
          <p:cNvPr id="7" name="Rectangle 6"/>
          <p:cNvSpPr/>
          <p:nvPr userDrawn="1"/>
        </p:nvSpPr>
        <p:spPr>
          <a:xfrm>
            <a:off x="0" y="0"/>
            <a:ext cx="3226604"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userDrawn="1"/>
        </p:nvSpPr>
        <p:spPr>
          <a:xfrm>
            <a:off x="448410" y="3246308"/>
            <a:ext cx="1739579" cy="984885"/>
          </a:xfrm>
          <a:prstGeom prst="rect">
            <a:avLst/>
          </a:prstGeom>
          <a:noFill/>
        </p:spPr>
        <p:txBody>
          <a:bodyPr wrap="none" rtlCol="0">
            <a:spAutoFit/>
          </a:bodyPr>
          <a:lstStyle/>
          <a:p>
            <a:pPr>
              <a:lnSpc>
                <a:spcPct val="100000"/>
              </a:lnSpc>
            </a:pPr>
            <a:r>
              <a:rPr lang="en-US" sz="800" b="1" dirty="0">
                <a:solidFill>
                  <a:schemeClr val="bg1"/>
                </a:solidFill>
                <a:latin typeface="Franklin Gothic Medium Cond" charset="0"/>
                <a:ea typeface="Franklin Gothic Medium Cond" charset="0"/>
                <a:cs typeface="Franklin Gothic Medium Cond" charset="0"/>
              </a:rPr>
              <a:t>CORPORATE HEADQUARTERS</a:t>
            </a:r>
          </a:p>
          <a:p>
            <a:pPr>
              <a:lnSpc>
                <a:spcPct val="100000"/>
              </a:lnSpc>
            </a:pPr>
            <a:r>
              <a:rPr lang="en-US" sz="800" dirty="0">
                <a:solidFill>
                  <a:schemeClr val="bg1"/>
                </a:solidFill>
                <a:latin typeface="Verdana" charset="0"/>
                <a:ea typeface="Verdana" charset="0"/>
                <a:cs typeface="Verdana" charset="0"/>
              </a:rPr>
              <a:t>6175 S.</a:t>
            </a:r>
            <a:r>
              <a:rPr lang="en-US" sz="800" baseline="0" dirty="0">
                <a:solidFill>
                  <a:schemeClr val="bg1"/>
                </a:solidFill>
                <a:latin typeface="Verdana" charset="0"/>
                <a:ea typeface="Verdana" charset="0"/>
                <a:cs typeface="Verdana" charset="0"/>
              </a:rPr>
              <a:t> Willow Drive Floor 10</a:t>
            </a:r>
            <a:endParaRPr lang="en-US" sz="800" dirty="0">
              <a:solidFill>
                <a:schemeClr val="bg1"/>
              </a:solidFill>
              <a:latin typeface="Verdana" charset="0"/>
              <a:ea typeface="Verdana" charset="0"/>
              <a:cs typeface="Verdana" charset="0"/>
            </a:endParaRPr>
          </a:p>
          <a:p>
            <a:pPr>
              <a:lnSpc>
                <a:spcPct val="100000"/>
              </a:lnSpc>
            </a:pPr>
            <a:r>
              <a:rPr lang="en-US" sz="800" dirty="0">
                <a:solidFill>
                  <a:schemeClr val="bg1"/>
                </a:solidFill>
                <a:latin typeface="Verdana" charset="0"/>
                <a:ea typeface="Verdana" charset="0"/>
                <a:cs typeface="Verdana" charset="0"/>
              </a:rPr>
              <a:t>Greenwood Village, CO 80111</a:t>
            </a:r>
          </a:p>
          <a:p>
            <a:pPr>
              <a:lnSpc>
                <a:spcPct val="100000"/>
              </a:lnSpc>
            </a:pPr>
            <a:endParaRPr lang="en-US" sz="800" dirty="0">
              <a:solidFill>
                <a:schemeClr val="bg1"/>
              </a:solidFill>
              <a:latin typeface="Verdana" charset="0"/>
              <a:ea typeface="Verdana" charset="0"/>
              <a:cs typeface="Verdana" charset="0"/>
            </a:endParaRPr>
          </a:p>
          <a:p>
            <a:pPr>
              <a:lnSpc>
                <a:spcPct val="100000"/>
              </a:lnSpc>
            </a:pPr>
            <a:r>
              <a:rPr lang="en-US" sz="800" dirty="0">
                <a:solidFill>
                  <a:schemeClr val="bg1"/>
                </a:solidFill>
                <a:latin typeface="Verdana" charset="0"/>
                <a:ea typeface="Verdana" charset="0"/>
                <a:cs typeface="Verdana" charset="0"/>
              </a:rPr>
              <a:t>T: +1 303 200 2000</a:t>
            </a:r>
          </a:p>
          <a:p>
            <a:pPr>
              <a:lnSpc>
                <a:spcPct val="100000"/>
              </a:lnSpc>
            </a:pPr>
            <a:r>
              <a:rPr lang="en-US" sz="800" dirty="0">
                <a:solidFill>
                  <a:schemeClr val="bg1"/>
                </a:solidFill>
                <a:latin typeface="Verdana" charset="0"/>
                <a:ea typeface="Verdana" charset="0"/>
                <a:cs typeface="Verdana" charset="0"/>
              </a:rPr>
              <a:t>F: +1 303 200 3333</a:t>
            </a:r>
          </a:p>
          <a:p>
            <a:pPr>
              <a:lnSpc>
                <a:spcPct val="100000"/>
              </a:lnSpc>
            </a:pPr>
            <a:endParaRPr lang="en-US" sz="1000" dirty="0">
              <a:solidFill>
                <a:schemeClr val="bg1"/>
              </a:solidFill>
              <a:latin typeface="Verdana" charset="0"/>
              <a:ea typeface="Verdana" charset="0"/>
              <a:cs typeface="Verdana" charset="0"/>
            </a:endParaRPr>
          </a:p>
        </p:txBody>
      </p:sp>
      <p:cxnSp>
        <p:nvCxnSpPr>
          <p:cNvPr id="9" name="Straight Connector 8"/>
          <p:cNvCxnSpPr/>
          <p:nvPr userDrawn="1"/>
        </p:nvCxnSpPr>
        <p:spPr>
          <a:xfrm flipH="1">
            <a:off x="512064" y="539496"/>
            <a:ext cx="347293" cy="0"/>
          </a:xfrm>
          <a:prstGeom prst="line">
            <a:avLst/>
          </a:prstGeom>
          <a:ln w="222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type="body" sz="quarter" idx="16" hasCustomPrompt="1"/>
          </p:nvPr>
        </p:nvSpPr>
        <p:spPr>
          <a:xfrm>
            <a:off x="448410" y="1188688"/>
            <a:ext cx="2154115" cy="1754325"/>
          </a:xfrm>
        </p:spPr>
        <p:txBody>
          <a:bodyPr>
            <a:noAutofit/>
          </a:bodyPr>
          <a:lstStyle>
            <a:lvl1pPr marL="0" indent="0">
              <a:buNone/>
              <a:defRPr sz="3600" b="1" i="0" cap="all" baseline="0">
                <a:solidFill>
                  <a:schemeClr val="bg1"/>
                </a:solidFill>
                <a:latin typeface="+mj-lt"/>
              </a:defRPr>
            </a:lvl1pPr>
            <a:lvl2pPr marL="457200" indent="0">
              <a:buNone/>
              <a:defRPr sz="3600" b="1" i="0" cap="all" baseline="0">
                <a:solidFill>
                  <a:schemeClr val="bg1"/>
                </a:solidFill>
                <a:latin typeface="+mj-lt"/>
              </a:defRPr>
            </a:lvl2pPr>
            <a:lvl3pPr marL="914400" indent="0">
              <a:buNone/>
              <a:defRPr sz="3600" b="1" i="0" cap="all" baseline="0">
                <a:solidFill>
                  <a:schemeClr val="bg1"/>
                </a:solidFill>
                <a:latin typeface="+mj-lt"/>
              </a:defRPr>
            </a:lvl3pPr>
            <a:lvl4pPr marL="1371600" indent="0">
              <a:buNone/>
              <a:defRPr sz="3600" b="1" i="0" cap="all" baseline="0">
                <a:solidFill>
                  <a:schemeClr val="bg1"/>
                </a:solidFill>
                <a:latin typeface="+mj-lt"/>
              </a:defRPr>
            </a:lvl4pPr>
            <a:lvl5pPr marL="1828800" indent="0">
              <a:buNone/>
              <a:defRPr sz="3600" b="1" i="0" cap="all" baseline="0">
                <a:solidFill>
                  <a:schemeClr val="bg1"/>
                </a:solidFill>
                <a:latin typeface="+mj-lt"/>
              </a:defRPr>
            </a:lvl5pPr>
          </a:lstStyle>
          <a:p>
            <a:pPr lvl="0"/>
            <a:r>
              <a:rPr lang="en-US"/>
              <a:t>End slide final text goes here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51625" y="2116441"/>
            <a:ext cx="1267354" cy="910618"/>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Image Righ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3A7EAD-9E16-4811-B4CC-853BF1C403D5}"/>
              </a:ext>
            </a:extLst>
          </p:cNvPr>
          <p:cNvPicPr>
            <a:picLocks noChangeAspect="1"/>
          </p:cNvPicPr>
          <p:nvPr userDrawn="1"/>
        </p:nvPicPr>
        <p:blipFill>
          <a:blip r:embed="rId2"/>
          <a:stretch>
            <a:fillRect/>
          </a:stretch>
        </p:blipFill>
        <p:spPr>
          <a:xfrm>
            <a:off x="5715000" y="0"/>
            <a:ext cx="3429000" cy="514350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pic>
        <p:nvPicPr>
          <p:cNvPr id="6" name="Picture 5"/>
          <p:cNvPicPr>
            <a:picLocks noChangeAspect="1"/>
          </p:cNvPicPr>
          <p:nvPr userDrawn="1"/>
        </p:nvPicPr>
        <p:blipFill>
          <a:blip r:embed="rId4"/>
          <a:stretch>
            <a:fillRect/>
          </a:stretch>
        </p:blipFill>
        <p:spPr>
          <a:xfrm>
            <a:off x="7469716" y="4441534"/>
            <a:ext cx="1517904" cy="565705"/>
          </a:xfrm>
          <a:prstGeom prst="rect">
            <a:avLst/>
          </a:prstGeom>
        </p:spPr>
      </p:pic>
      <p:sp>
        <p:nvSpPr>
          <p:cNvPr id="2" name="Title 1"/>
          <p:cNvSpPr>
            <a:spLocks noGrp="1"/>
          </p:cNvSpPr>
          <p:nvPr>
            <p:ph type="title"/>
          </p:nvPr>
        </p:nvSpPr>
        <p:spPr>
          <a:xfrm>
            <a:off x="628650" y="273844"/>
            <a:ext cx="4929970" cy="994172"/>
          </a:xfrm>
        </p:spPr>
        <p:txBody>
          <a:bodyPr/>
          <a:lstStyle/>
          <a:p>
            <a:r>
              <a:rPr lang="en-US"/>
              <a:t>Click to edit Master title style</a:t>
            </a:r>
          </a:p>
        </p:txBody>
      </p:sp>
      <p:sp>
        <p:nvSpPr>
          <p:cNvPr id="8" name="Content Placeholder 7"/>
          <p:cNvSpPr>
            <a:spLocks noGrp="1"/>
          </p:cNvSpPr>
          <p:nvPr>
            <p:ph sz="quarter" idx="10"/>
          </p:nvPr>
        </p:nvSpPr>
        <p:spPr>
          <a:xfrm>
            <a:off x="628650" y="1451372"/>
            <a:ext cx="4929970" cy="29901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a:extLst>
              <a:ext uri="{FF2B5EF4-FFF2-40B4-BE49-F238E27FC236}">
                <a16:creationId xmlns:a16="http://schemas.microsoft.com/office/drawing/2014/main" id="{3B3CFE6A-AA90-45F6-86A0-32A9562ACD0F}"/>
              </a:ext>
            </a:extLst>
          </p:cNvPr>
          <p:cNvSpPr>
            <a:spLocks noGrp="1"/>
          </p:cNvSpPr>
          <p:nvPr>
            <p:ph type="sldNum" sz="quarter" idx="4"/>
          </p:nvPr>
        </p:nvSpPr>
        <p:spPr>
          <a:xfrm>
            <a:off x="7691335" y="4948136"/>
            <a:ext cx="1362277" cy="171987"/>
          </a:xfrm>
          <a:prstGeom prst="rect">
            <a:avLst/>
          </a:prstGeom>
        </p:spPr>
        <p:txBody>
          <a:bodyPr vert="horz" lIns="91440" tIns="45720" rIns="91440" bIns="45720" rtlCol="0" anchor="ctr"/>
          <a:lstStyle>
            <a:lvl1pPr algn="r">
              <a:defRPr sz="700">
                <a:solidFill>
                  <a:schemeClr val="bg1"/>
                </a:solidFill>
                <a:latin typeface="+mj-lt"/>
              </a:defRPr>
            </a:lvl1pPr>
          </a:lstStyle>
          <a:p>
            <a:fld id="{1464140B-8AF7-449F-9C06-A3BDE2A2F489}" type="slidenum">
              <a:rPr lang="en-US" smtClean="0"/>
              <a:pPr/>
              <a:t>‹#›</a:t>
            </a:fld>
            <a:endParaRPr lang="en-US"/>
          </a:p>
        </p:txBody>
      </p:sp>
    </p:spTree>
    <p:extLst>
      <p:ext uri="{BB962C8B-B14F-4D97-AF65-F5344CB8AC3E}">
        <p14:creationId xmlns:p14="http://schemas.microsoft.com/office/powerpoint/2010/main" val="37655324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Headlin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grpSp>
        <p:nvGrpSpPr>
          <p:cNvPr id="5" name="Group 4">
            <a:extLst>
              <a:ext uri="{FF2B5EF4-FFF2-40B4-BE49-F238E27FC236}">
                <a16:creationId xmlns:a16="http://schemas.microsoft.com/office/drawing/2014/main" id="{20195BD6-23B9-4343-B8A1-8C1893F6D80A}"/>
              </a:ext>
            </a:extLst>
          </p:cNvPr>
          <p:cNvGrpSpPr/>
          <p:nvPr userDrawn="1"/>
        </p:nvGrpSpPr>
        <p:grpSpPr>
          <a:xfrm>
            <a:off x="162128" y="1008742"/>
            <a:ext cx="8981872" cy="3903725"/>
            <a:chOff x="162128" y="674450"/>
            <a:chExt cx="8981872" cy="4238018"/>
          </a:xfrm>
        </p:grpSpPr>
        <p:sp>
          <p:nvSpPr>
            <p:cNvPr id="8" name="Rectangle 7">
              <a:extLst>
                <a:ext uri="{FF2B5EF4-FFF2-40B4-BE49-F238E27FC236}">
                  <a16:creationId xmlns:a16="http://schemas.microsoft.com/office/drawing/2014/main" id="{29063986-2A31-42E5-9502-4CC83C892D7D}"/>
                </a:ext>
              </a:extLst>
            </p:cNvPr>
            <p:cNvSpPr/>
            <p:nvPr userDrawn="1"/>
          </p:nvSpPr>
          <p:spPr>
            <a:xfrm>
              <a:off x="162128" y="674450"/>
              <a:ext cx="8981872" cy="3761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1323D0-8E88-4F35-A701-C90273073B9C}"/>
                </a:ext>
              </a:extLst>
            </p:cNvPr>
            <p:cNvSpPr/>
            <p:nvPr userDrawn="1"/>
          </p:nvSpPr>
          <p:spPr>
            <a:xfrm>
              <a:off x="304800" y="4098587"/>
              <a:ext cx="8839199" cy="8138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512763" y="1160463"/>
            <a:ext cx="8435975" cy="3571875"/>
          </a:xfrm>
        </p:spPr>
        <p:txBody>
          <a:bodyPr>
            <a:normAutofit/>
          </a:bodyPr>
          <a:lstStyle>
            <a:lvl1pPr>
              <a:defRPr sz="1800">
                <a:solidFill>
                  <a:schemeClr val="bg2">
                    <a:lumMod val="25000"/>
                  </a:schemeClr>
                </a:solidFill>
              </a:defRPr>
            </a:lvl1pPr>
            <a:lvl2pPr>
              <a:defRPr sz="1600">
                <a:solidFill>
                  <a:schemeClr val="bg2">
                    <a:lumMod val="25000"/>
                  </a:schemeClr>
                </a:solidFill>
              </a:defRPr>
            </a:lvl2pPr>
            <a:lvl3pPr>
              <a:defRPr sz="1400">
                <a:solidFill>
                  <a:schemeClr val="bg2">
                    <a:lumMod val="25000"/>
                  </a:schemeClr>
                </a:solidFill>
              </a:defRPr>
            </a:lvl3pPr>
            <a:lvl4pPr>
              <a:defRPr sz="1200">
                <a:solidFill>
                  <a:schemeClr val="bg2">
                    <a:lumMod val="25000"/>
                  </a:schemeClr>
                </a:solidFill>
              </a:defRPr>
            </a:lvl4pPr>
            <a:lvl5pPr>
              <a:defRPr sz="1200">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6600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Slide 1_ImgA">
    <p:spTree>
      <p:nvGrpSpPr>
        <p:cNvPr id="1" name=""/>
        <p:cNvGrpSpPr/>
        <p:nvPr/>
      </p:nvGrpSpPr>
      <p:grpSpPr>
        <a:xfrm>
          <a:off x="0" y="0"/>
          <a:ext cx="0" cy="0"/>
          <a:chOff x="0" y="0"/>
          <a:chExt cx="0" cy="0"/>
        </a:xfrm>
      </p:grpSpPr>
      <p:pic>
        <p:nvPicPr>
          <p:cNvPr id="7" name="Picture Placeholder 4"/>
          <p:cNvPicPr>
            <a:picLocks noChangeAspect="1"/>
          </p:cNvPicPr>
          <p:nvPr userDrawn="1"/>
        </p:nvPicPr>
        <p:blipFill>
          <a:blip r:embed="rId2">
            <a:extLst>
              <a:ext uri="{28A0092B-C50C-407E-A947-70E740481C1C}">
                <a14:useLocalDpi xmlns:a14="http://schemas.microsoft.com/office/drawing/2010/main" val="0"/>
              </a:ext>
            </a:extLst>
          </a:blip>
          <a:srcRect l="1275" r="1275"/>
          <a:stretch>
            <a:fillRect/>
          </a:stretch>
        </p:blipFill>
        <p:spPr>
          <a:xfrm>
            <a:off x="3174941" y="536575"/>
            <a:ext cx="5434135" cy="4122738"/>
          </a:xfrm>
          <a:custGeom>
            <a:avLst/>
            <a:gdLst>
              <a:gd name="connsiteX0" fmla="*/ 0 w 5434135"/>
              <a:gd name="connsiteY0" fmla="*/ 0 h 4122738"/>
              <a:gd name="connsiteX1" fmla="*/ 5434135 w 5434135"/>
              <a:gd name="connsiteY1" fmla="*/ 0 h 4122738"/>
              <a:gd name="connsiteX2" fmla="*/ 5434135 w 5434135"/>
              <a:gd name="connsiteY2" fmla="*/ 4122738 h 4122738"/>
              <a:gd name="connsiteX3" fmla="*/ 193431 w 5434135"/>
              <a:gd name="connsiteY3" fmla="*/ 4122738 h 4122738"/>
              <a:gd name="connsiteX4" fmla="*/ 193431 w 5434135"/>
              <a:gd name="connsiteY4" fmla="*/ 3472717 h 4122738"/>
              <a:gd name="connsiteX5" fmla="*/ 0 w 5434135"/>
              <a:gd name="connsiteY5" fmla="*/ 3472717 h 412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4135" h="4122738">
                <a:moveTo>
                  <a:pt x="0" y="0"/>
                </a:moveTo>
                <a:lnTo>
                  <a:pt x="5434135" y="0"/>
                </a:lnTo>
                <a:lnTo>
                  <a:pt x="5434135" y="4122738"/>
                </a:lnTo>
                <a:lnTo>
                  <a:pt x="193431" y="4122738"/>
                </a:lnTo>
                <a:lnTo>
                  <a:pt x="193431" y="3472717"/>
                </a:lnTo>
                <a:lnTo>
                  <a:pt x="0" y="3472717"/>
                </a:lnTo>
                <a:close/>
              </a:path>
            </a:pathLst>
          </a:custGeom>
          <a:ln>
            <a:noFill/>
          </a:ln>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2" name="Straight Connector 11"/>
          <p:cNvCxnSpPr/>
          <p:nvPr userDrawn="1"/>
        </p:nvCxnSpPr>
        <p:spPr>
          <a:xfrm flipH="1">
            <a:off x="511532"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7"/>
          <p:cNvSpPr>
            <a:spLocks noGrp="1"/>
          </p:cNvSpPr>
          <p:nvPr>
            <p:ph type="body" sz="quarter" idx="11" hasCustomPrompt="1"/>
          </p:nvPr>
        </p:nvSpPr>
        <p:spPr>
          <a:xfrm>
            <a:off x="467146" y="1184069"/>
            <a:ext cx="2153135" cy="2308324"/>
          </a:xfrm>
        </p:spPr>
        <p:txBody>
          <a:bodyPr>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7" name="Text Placeholder 8"/>
          <p:cNvSpPr>
            <a:spLocks noGrp="1"/>
          </p:cNvSpPr>
          <p:nvPr>
            <p:ph type="body" sz="quarter" idx="13" hasCustomPrompt="1"/>
          </p:nvPr>
        </p:nvSpPr>
        <p:spPr>
          <a:xfrm>
            <a:off x="554855" y="3501460"/>
            <a:ext cx="1993037" cy="615553"/>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 name="Slide Number Placeholder 1"/>
          <p:cNvSpPr>
            <a:spLocks noGrp="1"/>
          </p:cNvSpPr>
          <p:nvPr>
            <p:ph type="sldNum" sz="quarter" idx="14"/>
          </p:nvPr>
        </p:nvSpPr>
        <p:spPr/>
        <p:txBody>
          <a:bodyPr/>
          <a:lstStyle/>
          <a:p>
            <a:fld id="{60CA11CF-C1A4-467A-AE79-393D23FD4920}"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Compressed Headlin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90465" y="1"/>
            <a:ext cx="653536" cy="469577"/>
          </a:xfrm>
          <a:prstGeom prst="rect">
            <a:avLst/>
          </a:prstGeom>
        </p:spPr>
      </p:pic>
      <p:cxnSp>
        <p:nvCxnSpPr>
          <p:cNvPr id="6" name="Straight Connector 5"/>
          <p:cNvCxnSpPr/>
          <p:nvPr userDrawn="1"/>
        </p:nvCxnSpPr>
        <p:spPr>
          <a:xfrm flipH="1">
            <a:off x="512065" y="25415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4830" y="69467"/>
            <a:ext cx="7520160" cy="497572"/>
          </a:xfrm>
        </p:spPr>
        <p:txBody>
          <a:bodyPr wrap="square">
            <a:spAutoFit/>
          </a:bodyPr>
          <a:lstStyle>
            <a:lvl1pPr marL="0" indent="0">
              <a:spcBef>
                <a:spcPts val="0"/>
              </a:spcBef>
              <a:buNone/>
              <a:defRPr sz="2000" b="1" cap="all" baseline="0">
                <a:solidFill>
                  <a:schemeClr val="tx2"/>
                </a:solidFill>
                <a:latin typeface="Franklin Gothic Medium Cond" charset="0"/>
              </a:defRPr>
            </a:lvl1pPr>
            <a:lvl2pPr marL="457189" indent="0">
              <a:buNone/>
              <a:defRPr/>
            </a:lvl2pPr>
            <a:lvl3pPr marL="914378" indent="0">
              <a:buNone/>
              <a:defRPr/>
            </a:lvl3pPr>
            <a:lvl4pPr marL="1371566" indent="0">
              <a:buNone/>
              <a:defRPr/>
            </a:lvl4pPr>
            <a:lvl5pPr marL="1828754" indent="0">
              <a:buNone/>
              <a:defRPr/>
            </a:lvl5pPr>
          </a:lstStyle>
          <a:p>
            <a:pPr lvl="0"/>
            <a:r>
              <a:rPr lang="en-US"/>
              <a:t>Title of page goes right here</a:t>
            </a:r>
          </a:p>
        </p:txBody>
      </p:sp>
    </p:spTree>
    <p:extLst>
      <p:ext uri="{BB962C8B-B14F-4D97-AF65-F5344CB8AC3E}">
        <p14:creationId xmlns:p14="http://schemas.microsoft.com/office/powerpoint/2010/main" val="1213528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ImgA">
    <p:spTree>
      <p:nvGrpSpPr>
        <p:cNvPr id="1" name=""/>
        <p:cNvGrpSpPr/>
        <p:nvPr/>
      </p:nvGrpSpPr>
      <p:grpSpPr>
        <a:xfrm>
          <a:off x="0" y="0"/>
          <a:ext cx="0" cy="0"/>
          <a:chOff x="0" y="0"/>
          <a:chExt cx="0" cy="0"/>
        </a:xfrm>
      </p:grpSpPr>
      <p:sp>
        <p:nvSpPr>
          <p:cNvPr id="15" name="Rectangle 14"/>
          <p:cNvSpPr/>
          <p:nvPr userDrawn="1"/>
        </p:nvSpPr>
        <p:spPr>
          <a:xfrm>
            <a:off x="3473533" y="4920398"/>
            <a:ext cx="5670468" cy="2231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Placeholder 8"/>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3534508" cy="5143500"/>
          </a:xfrm>
          <a:custGeom>
            <a:avLst/>
            <a:gdLst>
              <a:gd name="connsiteX0" fmla="*/ 0 w 3534508"/>
              <a:gd name="connsiteY0" fmla="*/ 0 h 5143500"/>
              <a:gd name="connsiteX1" fmla="*/ 3330054 w 3534508"/>
              <a:gd name="connsiteY1" fmla="*/ 0 h 5143500"/>
              <a:gd name="connsiteX2" fmla="*/ 3330054 w 3534508"/>
              <a:gd name="connsiteY2" fmla="*/ 149468 h 5143500"/>
              <a:gd name="connsiteX3" fmla="*/ 3429000 w 3534508"/>
              <a:gd name="connsiteY3" fmla="*/ 149468 h 5143500"/>
              <a:gd name="connsiteX4" fmla="*/ 3429000 w 3534508"/>
              <a:gd name="connsiteY4" fmla="*/ 3938954 h 5143500"/>
              <a:gd name="connsiteX5" fmla="*/ 3330054 w 3534508"/>
              <a:gd name="connsiteY5" fmla="*/ 3938954 h 5143500"/>
              <a:gd name="connsiteX6" fmla="*/ 3330054 w 3534508"/>
              <a:gd name="connsiteY6" fmla="*/ 4643030 h 5143500"/>
              <a:gd name="connsiteX7" fmla="*/ 3534508 w 3534508"/>
              <a:gd name="connsiteY7" fmla="*/ 4643030 h 5143500"/>
              <a:gd name="connsiteX8" fmla="*/ 3534508 w 3534508"/>
              <a:gd name="connsiteY8" fmla="*/ 5143500 h 5143500"/>
              <a:gd name="connsiteX9" fmla="*/ 0 w 3534508"/>
              <a:gd name="connsiteY9"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4508" h="5143500">
                <a:moveTo>
                  <a:pt x="0" y="0"/>
                </a:moveTo>
                <a:lnTo>
                  <a:pt x="3330054" y="0"/>
                </a:lnTo>
                <a:lnTo>
                  <a:pt x="3330054" y="149468"/>
                </a:lnTo>
                <a:lnTo>
                  <a:pt x="3429000" y="149468"/>
                </a:lnTo>
                <a:lnTo>
                  <a:pt x="3429000" y="3938954"/>
                </a:lnTo>
                <a:lnTo>
                  <a:pt x="3330054" y="3938954"/>
                </a:lnTo>
                <a:lnTo>
                  <a:pt x="3330054" y="4643030"/>
                </a:lnTo>
                <a:lnTo>
                  <a:pt x="3534508" y="4643030"/>
                </a:lnTo>
                <a:lnTo>
                  <a:pt x="3534508" y="5143500"/>
                </a:lnTo>
                <a:lnTo>
                  <a:pt x="0" y="5143500"/>
                </a:lnTo>
                <a:close/>
              </a:path>
            </a:pathLst>
          </a:custGeom>
        </p:spPr>
      </p:pic>
      <p:cxnSp>
        <p:nvCxnSpPr>
          <p:cNvPr id="17" name="Straight Connector 16"/>
          <p:cNvCxnSpPr/>
          <p:nvPr userDrawn="1"/>
        </p:nvCxnSpPr>
        <p:spPr>
          <a:xfrm flipH="1">
            <a:off x="3824658" y="4242920"/>
            <a:ext cx="527534"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1" hasCustomPrompt="1"/>
          </p:nvPr>
        </p:nvSpPr>
        <p:spPr>
          <a:xfrm>
            <a:off x="3824658" y="4242920"/>
            <a:ext cx="2178978" cy="200055"/>
          </a:xfrm>
        </p:spPr>
        <p:txBody>
          <a:bodyPr wrap="square" lIns="0" tIns="45720" rIns="0" bIns="0">
            <a:spAutoFit/>
          </a:bodyPr>
          <a:lstStyle>
            <a:lvl1pPr marL="0" indent="0">
              <a:buNone/>
              <a:defRPr sz="1000" kern="1000" cap="all"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00 Month</a:t>
            </a:r>
          </a:p>
        </p:txBody>
      </p:sp>
      <p:sp>
        <p:nvSpPr>
          <p:cNvPr id="30" name="Text Placeholder 8"/>
          <p:cNvSpPr>
            <a:spLocks noGrp="1"/>
          </p:cNvSpPr>
          <p:nvPr>
            <p:ph type="body" sz="quarter" idx="12" hasCustomPrompt="1"/>
          </p:nvPr>
        </p:nvSpPr>
        <p:spPr>
          <a:xfrm>
            <a:off x="3824658" y="4442975"/>
            <a:ext cx="470251" cy="153888"/>
          </a:xfrm>
        </p:spPr>
        <p:txBody>
          <a:bodyPr wrap="square" lIns="0" tIns="0" rIns="0" bIns="0">
            <a:spAutoFit/>
          </a:bodyPr>
          <a:lstStyle>
            <a:lvl1pPr marL="0" indent="0">
              <a:buNone/>
              <a:defRPr sz="1000" kern="1000" cap="all"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20XX</a:t>
            </a:r>
          </a:p>
        </p:txBody>
      </p:sp>
      <p:sp>
        <p:nvSpPr>
          <p:cNvPr id="32" name="Text Placeholder 8"/>
          <p:cNvSpPr>
            <a:spLocks noGrp="1"/>
          </p:cNvSpPr>
          <p:nvPr>
            <p:ph type="body" sz="quarter" idx="13" hasCustomPrompt="1"/>
          </p:nvPr>
        </p:nvSpPr>
        <p:spPr>
          <a:xfrm>
            <a:off x="3749964" y="2020671"/>
            <a:ext cx="4514805" cy="153888"/>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r>
              <a:rPr lang="en-US" dirty="0" err="1"/>
              <a:t>Firstname</a:t>
            </a:r>
            <a:r>
              <a:rPr lang="en-US" dirty="0"/>
              <a:t> </a:t>
            </a:r>
            <a:r>
              <a:rPr lang="en-US" dirty="0" err="1"/>
              <a:t>Lastname</a:t>
            </a:r>
            <a:r>
              <a:rPr lang="en-US" dirty="0"/>
              <a:t> | </a:t>
            </a:r>
            <a:r>
              <a:rPr lang="en-US" dirty="0" err="1"/>
              <a:t>Firstname</a:t>
            </a:r>
            <a:r>
              <a:rPr lang="en-US" dirty="0"/>
              <a:t> </a:t>
            </a:r>
            <a:r>
              <a:rPr lang="en-US" dirty="0" err="1"/>
              <a:t>Lastname</a:t>
            </a:r>
            <a:endParaRPr lang="en-US" dirty="0"/>
          </a:p>
        </p:txBody>
      </p:sp>
      <p:sp>
        <p:nvSpPr>
          <p:cNvPr id="5" name="Text Placeholder 4"/>
          <p:cNvSpPr>
            <a:spLocks noGrp="1"/>
          </p:cNvSpPr>
          <p:nvPr>
            <p:ph type="body" sz="quarter" idx="14" hasCustomPrompt="1"/>
          </p:nvPr>
        </p:nvSpPr>
        <p:spPr>
          <a:xfrm>
            <a:off x="3749675" y="2161558"/>
            <a:ext cx="4514850" cy="553998"/>
          </a:xfrm>
        </p:spPr>
        <p:txBody>
          <a:bodyPr lIns="0" tIns="0" rIns="0" bIns="0">
            <a:spAutoFit/>
          </a:bodyPr>
          <a:lstStyle>
            <a:lvl1pPr marL="0" indent="0">
              <a:spcBef>
                <a:spcPts val="0"/>
              </a:spcBef>
              <a:buNone/>
              <a:defRPr sz="3600" b="1" cap="all" baseline="0">
                <a:solidFill>
                  <a:schemeClr val="tx2"/>
                </a:solidFill>
                <a:latin typeface="+mj-lt"/>
              </a:defRPr>
            </a:lvl1pPr>
          </a:lstStyle>
          <a:p>
            <a:pPr lvl="0"/>
            <a:r>
              <a:rPr lang="en-US"/>
              <a:t>Title of presentation</a:t>
            </a:r>
          </a:p>
        </p:txBody>
      </p:sp>
      <p:pic>
        <p:nvPicPr>
          <p:cNvPr id="12" name="Content Placeholder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9326" y="0"/>
            <a:ext cx="1273174" cy="915988"/>
          </a:xfrm>
          <a:prstGeom prst="rect">
            <a:avLst/>
          </a:prstGeom>
        </p:spPr>
      </p:pic>
    </p:spTree>
    <p:extLst>
      <p:ext uri="{BB962C8B-B14F-4D97-AF65-F5344CB8AC3E}">
        <p14:creationId xmlns:p14="http://schemas.microsoft.com/office/powerpoint/2010/main" val="27728063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ImgB">
    <p:spTree>
      <p:nvGrpSpPr>
        <p:cNvPr id="1" name=""/>
        <p:cNvGrpSpPr/>
        <p:nvPr/>
      </p:nvGrpSpPr>
      <p:grpSpPr>
        <a:xfrm>
          <a:off x="0" y="0"/>
          <a:ext cx="0" cy="0"/>
          <a:chOff x="0" y="0"/>
          <a:chExt cx="0" cy="0"/>
        </a:xfrm>
      </p:grpSpPr>
      <p:sp>
        <p:nvSpPr>
          <p:cNvPr id="11" name="Rectangle 10"/>
          <p:cNvSpPr/>
          <p:nvPr userDrawn="1"/>
        </p:nvSpPr>
        <p:spPr>
          <a:xfrm>
            <a:off x="3473533" y="4920398"/>
            <a:ext cx="5670468" cy="2231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Placeholder 2"/>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3533775" cy="5143500"/>
          </a:xfrm>
          <a:custGeom>
            <a:avLst/>
            <a:gdLst>
              <a:gd name="connsiteX0" fmla="*/ 0 w 3534508"/>
              <a:gd name="connsiteY0" fmla="*/ 0 h 5143500"/>
              <a:gd name="connsiteX1" fmla="*/ 3330054 w 3534508"/>
              <a:gd name="connsiteY1" fmla="*/ 0 h 5143500"/>
              <a:gd name="connsiteX2" fmla="*/ 3330054 w 3534508"/>
              <a:gd name="connsiteY2" fmla="*/ 149468 h 5143500"/>
              <a:gd name="connsiteX3" fmla="*/ 3429000 w 3534508"/>
              <a:gd name="connsiteY3" fmla="*/ 149468 h 5143500"/>
              <a:gd name="connsiteX4" fmla="*/ 3429000 w 3534508"/>
              <a:gd name="connsiteY4" fmla="*/ 3938954 h 5143500"/>
              <a:gd name="connsiteX5" fmla="*/ 3330054 w 3534508"/>
              <a:gd name="connsiteY5" fmla="*/ 3938954 h 5143500"/>
              <a:gd name="connsiteX6" fmla="*/ 3330054 w 3534508"/>
              <a:gd name="connsiteY6" fmla="*/ 4643030 h 5143500"/>
              <a:gd name="connsiteX7" fmla="*/ 3534508 w 3534508"/>
              <a:gd name="connsiteY7" fmla="*/ 4643030 h 5143500"/>
              <a:gd name="connsiteX8" fmla="*/ 3534508 w 3534508"/>
              <a:gd name="connsiteY8" fmla="*/ 5143500 h 5143500"/>
              <a:gd name="connsiteX9" fmla="*/ 0 w 3534508"/>
              <a:gd name="connsiteY9"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4508" h="5143500">
                <a:moveTo>
                  <a:pt x="0" y="0"/>
                </a:moveTo>
                <a:lnTo>
                  <a:pt x="3330054" y="0"/>
                </a:lnTo>
                <a:lnTo>
                  <a:pt x="3330054" y="149468"/>
                </a:lnTo>
                <a:lnTo>
                  <a:pt x="3429000" y="149468"/>
                </a:lnTo>
                <a:lnTo>
                  <a:pt x="3429000" y="3938954"/>
                </a:lnTo>
                <a:lnTo>
                  <a:pt x="3330054" y="3938954"/>
                </a:lnTo>
                <a:lnTo>
                  <a:pt x="3330054" y="4643030"/>
                </a:lnTo>
                <a:lnTo>
                  <a:pt x="3534508" y="4643030"/>
                </a:lnTo>
                <a:lnTo>
                  <a:pt x="3534508" y="5143500"/>
                </a:lnTo>
                <a:lnTo>
                  <a:pt x="0" y="5143500"/>
                </a:lnTo>
                <a:close/>
              </a:path>
            </a:pathLst>
          </a:custGeom>
        </p:spPr>
      </p:pic>
      <p:cxnSp>
        <p:nvCxnSpPr>
          <p:cNvPr id="17" name="Straight Connector 16"/>
          <p:cNvCxnSpPr/>
          <p:nvPr userDrawn="1"/>
        </p:nvCxnSpPr>
        <p:spPr>
          <a:xfrm flipH="1">
            <a:off x="3824658" y="4242920"/>
            <a:ext cx="527534"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1" hasCustomPrompt="1"/>
          </p:nvPr>
        </p:nvSpPr>
        <p:spPr>
          <a:xfrm>
            <a:off x="3824658" y="4242920"/>
            <a:ext cx="2178978" cy="200055"/>
          </a:xfrm>
        </p:spPr>
        <p:txBody>
          <a:bodyPr wrap="square" lIns="0" tIns="45720" rIns="0" bIns="0">
            <a:spAutoFit/>
          </a:bodyPr>
          <a:lstStyle>
            <a:lvl1pPr marL="0" indent="0">
              <a:buNone/>
              <a:defRPr sz="1000" kern="1000" cap="all"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00 Month</a:t>
            </a:r>
          </a:p>
        </p:txBody>
      </p:sp>
      <p:sp>
        <p:nvSpPr>
          <p:cNvPr id="30" name="Text Placeholder 8"/>
          <p:cNvSpPr>
            <a:spLocks noGrp="1"/>
          </p:cNvSpPr>
          <p:nvPr>
            <p:ph type="body" sz="quarter" idx="12" hasCustomPrompt="1"/>
          </p:nvPr>
        </p:nvSpPr>
        <p:spPr>
          <a:xfrm>
            <a:off x="3824658" y="4442975"/>
            <a:ext cx="470251" cy="153888"/>
          </a:xfrm>
        </p:spPr>
        <p:txBody>
          <a:bodyPr wrap="square" lIns="0" tIns="0" rIns="0" bIns="0">
            <a:spAutoFit/>
          </a:bodyPr>
          <a:lstStyle>
            <a:lvl1pPr marL="0" indent="0">
              <a:buNone/>
              <a:defRPr sz="1000" kern="1000" cap="all"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20XX</a:t>
            </a:r>
          </a:p>
        </p:txBody>
      </p:sp>
      <p:sp>
        <p:nvSpPr>
          <p:cNvPr id="32" name="Text Placeholder 8"/>
          <p:cNvSpPr>
            <a:spLocks noGrp="1"/>
          </p:cNvSpPr>
          <p:nvPr>
            <p:ph type="body" sz="quarter" idx="13" hasCustomPrompt="1"/>
          </p:nvPr>
        </p:nvSpPr>
        <p:spPr>
          <a:xfrm>
            <a:off x="3749964" y="2020671"/>
            <a:ext cx="4514805" cy="153888"/>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r>
              <a:rPr lang="en-US" dirty="0" err="1"/>
              <a:t>Firstname</a:t>
            </a:r>
            <a:r>
              <a:rPr lang="en-US" dirty="0"/>
              <a:t> </a:t>
            </a:r>
            <a:r>
              <a:rPr lang="en-US" dirty="0" err="1"/>
              <a:t>Lastname</a:t>
            </a:r>
            <a:r>
              <a:rPr lang="en-US" dirty="0"/>
              <a:t> | </a:t>
            </a:r>
            <a:r>
              <a:rPr lang="en-US" dirty="0" err="1"/>
              <a:t>Firstname</a:t>
            </a:r>
            <a:r>
              <a:rPr lang="en-US" dirty="0"/>
              <a:t> </a:t>
            </a:r>
            <a:r>
              <a:rPr lang="en-US" dirty="0" err="1"/>
              <a:t>Lastname</a:t>
            </a:r>
            <a:endParaRPr lang="en-US" dirty="0"/>
          </a:p>
        </p:txBody>
      </p:sp>
      <p:sp>
        <p:nvSpPr>
          <p:cNvPr id="5" name="Text Placeholder 4"/>
          <p:cNvSpPr>
            <a:spLocks noGrp="1"/>
          </p:cNvSpPr>
          <p:nvPr>
            <p:ph type="body" sz="quarter" idx="14" hasCustomPrompt="1"/>
          </p:nvPr>
        </p:nvSpPr>
        <p:spPr>
          <a:xfrm>
            <a:off x="3749675" y="2161558"/>
            <a:ext cx="4514850" cy="553998"/>
          </a:xfrm>
        </p:spPr>
        <p:txBody>
          <a:bodyPr lIns="0" tIns="0" rIns="0" bIns="0">
            <a:spAutoFit/>
          </a:bodyPr>
          <a:lstStyle>
            <a:lvl1pPr marL="0" indent="0">
              <a:spcBef>
                <a:spcPts val="0"/>
              </a:spcBef>
              <a:buNone/>
              <a:defRPr sz="3600" b="1" cap="all" baseline="0">
                <a:solidFill>
                  <a:schemeClr val="tx2"/>
                </a:solidFill>
                <a:latin typeface="+mj-lt"/>
              </a:defRPr>
            </a:lvl1pPr>
          </a:lstStyle>
          <a:p>
            <a:pPr lvl="0"/>
            <a:r>
              <a:rPr lang="en-US"/>
              <a:t>Title of presentation</a:t>
            </a:r>
          </a:p>
        </p:txBody>
      </p:sp>
      <p:pic>
        <p:nvPicPr>
          <p:cNvPr id="12" name="Content Placeholder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9326" y="0"/>
            <a:ext cx="1273174" cy="915988"/>
          </a:xfrm>
          <a:prstGeom prst="rect">
            <a:avLst/>
          </a:prstGeom>
        </p:spPr>
      </p:pic>
    </p:spTree>
    <p:extLst>
      <p:ext uri="{BB962C8B-B14F-4D97-AF65-F5344CB8AC3E}">
        <p14:creationId xmlns:p14="http://schemas.microsoft.com/office/powerpoint/2010/main" val="3672689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tro Slide 1_ImgA">
    <p:spTree>
      <p:nvGrpSpPr>
        <p:cNvPr id="1" name=""/>
        <p:cNvGrpSpPr/>
        <p:nvPr/>
      </p:nvGrpSpPr>
      <p:grpSpPr>
        <a:xfrm>
          <a:off x="0" y="0"/>
          <a:ext cx="0" cy="0"/>
          <a:chOff x="0" y="0"/>
          <a:chExt cx="0" cy="0"/>
        </a:xfrm>
      </p:grpSpPr>
      <p:pic>
        <p:nvPicPr>
          <p:cNvPr id="7" name="Picture Placeholder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3174941" y="536575"/>
            <a:ext cx="5434135" cy="4122738"/>
          </a:xfrm>
          <a:custGeom>
            <a:avLst/>
            <a:gdLst>
              <a:gd name="connsiteX0" fmla="*/ 0 w 5434135"/>
              <a:gd name="connsiteY0" fmla="*/ 0 h 4122738"/>
              <a:gd name="connsiteX1" fmla="*/ 5434135 w 5434135"/>
              <a:gd name="connsiteY1" fmla="*/ 0 h 4122738"/>
              <a:gd name="connsiteX2" fmla="*/ 5434135 w 5434135"/>
              <a:gd name="connsiteY2" fmla="*/ 4122738 h 4122738"/>
              <a:gd name="connsiteX3" fmla="*/ 193431 w 5434135"/>
              <a:gd name="connsiteY3" fmla="*/ 4122738 h 4122738"/>
              <a:gd name="connsiteX4" fmla="*/ 193431 w 5434135"/>
              <a:gd name="connsiteY4" fmla="*/ 3472717 h 4122738"/>
              <a:gd name="connsiteX5" fmla="*/ 0 w 5434135"/>
              <a:gd name="connsiteY5" fmla="*/ 3472717 h 412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4135" h="4122738">
                <a:moveTo>
                  <a:pt x="0" y="0"/>
                </a:moveTo>
                <a:lnTo>
                  <a:pt x="5434135" y="0"/>
                </a:lnTo>
                <a:lnTo>
                  <a:pt x="5434135" y="4122738"/>
                </a:lnTo>
                <a:lnTo>
                  <a:pt x="193431" y="4122738"/>
                </a:lnTo>
                <a:lnTo>
                  <a:pt x="193431" y="3472717"/>
                </a:lnTo>
                <a:lnTo>
                  <a:pt x="0" y="3472717"/>
                </a:lnTo>
                <a:close/>
              </a:path>
            </a:pathLst>
          </a:custGeom>
          <a:ln>
            <a:noFill/>
          </a:ln>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2" name="Straight Connector 11"/>
          <p:cNvCxnSpPr/>
          <p:nvPr userDrawn="1"/>
        </p:nvCxnSpPr>
        <p:spPr>
          <a:xfrm flipH="1">
            <a:off x="511532"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7"/>
          <p:cNvSpPr>
            <a:spLocks noGrp="1"/>
          </p:cNvSpPr>
          <p:nvPr>
            <p:ph type="body" sz="quarter" idx="11" hasCustomPrompt="1"/>
          </p:nvPr>
        </p:nvSpPr>
        <p:spPr>
          <a:xfrm>
            <a:off x="467146" y="1184069"/>
            <a:ext cx="2153135" cy="2308324"/>
          </a:xfrm>
        </p:spPr>
        <p:txBody>
          <a:bodyPr>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7" name="Text Placeholder 8"/>
          <p:cNvSpPr>
            <a:spLocks noGrp="1"/>
          </p:cNvSpPr>
          <p:nvPr>
            <p:ph type="body" sz="quarter" idx="13" hasCustomPrompt="1"/>
          </p:nvPr>
        </p:nvSpPr>
        <p:spPr>
          <a:xfrm>
            <a:off x="554855" y="3501460"/>
            <a:ext cx="1993037"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Tree>
    <p:extLst>
      <p:ext uri="{BB962C8B-B14F-4D97-AF65-F5344CB8AC3E}">
        <p14:creationId xmlns:p14="http://schemas.microsoft.com/office/powerpoint/2010/main" val="7479548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tro Slide 1_ImgB">
    <p:spTree>
      <p:nvGrpSpPr>
        <p:cNvPr id="1" name=""/>
        <p:cNvGrpSpPr/>
        <p:nvPr/>
      </p:nvGrpSpPr>
      <p:grpSpPr>
        <a:xfrm>
          <a:off x="0" y="0"/>
          <a:ext cx="0" cy="0"/>
          <a:chOff x="0" y="0"/>
          <a:chExt cx="0" cy="0"/>
        </a:xfrm>
      </p:grpSpPr>
      <p:pic>
        <p:nvPicPr>
          <p:cNvPr id="8" name="Picture Placeholder 5"/>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3174941" y="536575"/>
            <a:ext cx="5434135" cy="4122738"/>
          </a:xfrm>
          <a:custGeom>
            <a:avLst/>
            <a:gdLst>
              <a:gd name="connsiteX0" fmla="*/ 0 w 5434135"/>
              <a:gd name="connsiteY0" fmla="*/ 0 h 4122738"/>
              <a:gd name="connsiteX1" fmla="*/ 5434135 w 5434135"/>
              <a:gd name="connsiteY1" fmla="*/ 0 h 4122738"/>
              <a:gd name="connsiteX2" fmla="*/ 5434135 w 5434135"/>
              <a:gd name="connsiteY2" fmla="*/ 4122738 h 4122738"/>
              <a:gd name="connsiteX3" fmla="*/ 193431 w 5434135"/>
              <a:gd name="connsiteY3" fmla="*/ 4122738 h 4122738"/>
              <a:gd name="connsiteX4" fmla="*/ 193431 w 5434135"/>
              <a:gd name="connsiteY4" fmla="*/ 3472717 h 4122738"/>
              <a:gd name="connsiteX5" fmla="*/ 0 w 5434135"/>
              <a:gd name="connsiteY5" fmla="*/ 3472717 h 412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4135" h="4122738">
                <a:moveTo>
                  <a:pt x="0" y="0"/>
                </a:moveTo>
                <a:lnTo>
                  <a:pt x="5434135" y="0"/>
                </a:lnTo>
                <a:lnTo>
                  <a:pt x="5434135" y="4122738"/>
                </a:lnTo>
                <a:lnTo>
                  <a:pt x="193431" y="4122738"/>
                </a:lnTo>
                <a:lnTo>
                  <a:pt x="193431" y="3472717"/>
                </a:lnTo>
                <a:lnTo>
                  <a:pt x="0" y="3472717"/>
                </a:lnTo>
                <a:close/>
              </a:path>
            </a:pathLst>
          </a:custGeom>
          <a:ln>
            <a:noFill/>
          </a:ln>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2" name="Straight Connector 11"/>
          <p:cNvCxnSpPr/>
          <p:nvPr userDrawn="1"/>
        </p:nvCxnSpPr>
        <p:spPr>
          <a:xfrm flipH="1">
            <a:off x="511532"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7"/>
          <p:cNvSpPr>
            <a:spLocks noGrp="1"/>
          </p:cNvSpPr>
          <p:nvPr>
            <p:ph type="body" sz="quarter" idx="11" hasCustomPrompt="1"/>
          </p:nvPr>
        </p:nvSpPr>
        <p:spPr>
          <a:xfrm>
            <a:off x="467146" y="1184069"/>
            <a:ext cx="2153135" cy="2308324"/>
          </a:xfrm>
        </p:spPr>
        <p:txBody>
          <a:bodyPr>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7" name="Text Placeholder 8"/>
          <p:cNvSpPr>
            <a:spLocks noGrp="1"/>
          </p:cNvSpPr>
          <p:nvPr>
            <p:ph type="body" sz="quarter" idx="13" hasCustomPrompt="1"/>
          </p:nvPr>
        </p:nvSpPr>
        <p:spPr>
          <a:xfrm>
            <a:off x="554855" y="3501460"/>
            <a:ext cx="1993037"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Tree>
    <p:extLst>
      <p:ext uri="{BB962C8B-B14F-4D97-AF65-F5344CB8AC3E}">
        <p14:creationId xmlns:p14="http://schemas.microsoft.com/office/powerpoint/2010/main" val="26574147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tro Slide 2_ImgA">
    <p:spTree>
      <p:nvGrpSpPr>
        <p:cNvPr id="1" name=""/>
        <p:cNvGrpSpPr/>
        <p:nvPr/>
      </p:nvGrpSpPr>
      <p:grpSpPr>
        <a:xfrm>
          <a:off x="0" y="0"/>
          <a:ext cx="0" cy="0"/>
          <a:chOff x="0" y="0"/>
          <a:chExt cx="0" cy="0"/>
        </a:xfrm>
      </p:grpSpPr>
      <p:pic>
        <p:nvPicPr>
          <p:cNvPr id="7" name="Picture Placeholder 12"/>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512064" y="553345"/>
            <a:ext cx="8115300" cy="2311400"/>
          </a:xfrm>
          <a:custGeom>
            <a:avLst/>
            <a:gdLst>
              <a:gd name="connsiteX0" fmla="*/ 0 w 8115300"/>
              <a:gd name="connsiteY0" fmla="*/ 0 h 2311400"/>
              <a:gd name="connsiteX1" fmla="*/ 8115300 w 8115300"/>
              <a:gd name="connsiteY1" fmla="*/ 0 h 2311400"/>
              <a:gd name="connsiteX2" fmla="*/ 8115300 w 8115300"/>
              <a:gd name="connsiteY2" fmla="*/ 2311400 h 2311400"/>
              <a:gd name="connsiteX3" fmla="*/ 4264331 w 8115300"/>
              <a:gd name="connsiteY3" fmla="*/ 2311400 h 2311400"/>
              <a:gd name="connsiteX4" fmla="*/ 4264331 w 8115300"/>
              <a:gd name="connsiteY4" fmla="*/ 2118702 h 2311400"/>
              <a:gd name="connsiteX5" fmla="*/ 0 w 8115300"/>
              <a:gd name="connsiteY5" fmla="*/ 2118702 h 23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0" h="2311400">
                <a:moveTo>
                  <a:pt x="0" y="0"/>
                </a:moveTo>
                <a:lnTo>
                  <a:pt x="8115300" y="0"/>
                </a:lnTo>
                <a:lnTo>
                  <a:pt x="8115300" y="2311400"/>
                </a:lnTo>
                <a:lnTo>
                  <a:pt x="4264331" y="2311400"/>
                </a:lnTo>
                <a:lnTo>
                  <a:pt x="4264331" y="2118702"/>
                </a:lnTo>
                <a:lnTo>
                  <a:pt x="0" y="2118702"/>
                </a:lnTo>
                <a:close/>
              </a:path>
            </a:pathLst>
          </a:custGeom>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4" name="Straight Connector 13"/>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7"/>
          <p:cNvSpPr>
            <a:spLocks noGrp="1"/>
          </p:cNvSpPr>
          <p:nvPr>
            <p:ph type="body" sz="quarter" idx="11" hasCustomPrompt="1"/>
          </p:nvPr>
        </p:nvSpPr>
        <p:spPr>
          <a:xfrm>
            <a:off x="440317" y="3052656"/>
            <a:ext cx="8187047"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Long header goes here</a:t>
            </a:r>
          </a:p>
        </p:txBody>
      </p:sp>
      <p:sp>
        <p:nvSpPr>
          <p:cNvPr id="17" name="Text Placeholder 8"/>
          <p:cNvSpPr>
            <a:spLocks noGrp="1"/>
          </p:cNvSpPr>
          <p:nvPr>
            <p:ph type="body" sz="quarter" idx="13" hasCustomPrompt="1"/>
          </p:nvPr>
        </p:nvSpPr>
        <p:spPr>
          <a:xfrm>
            <a:off x="4869935" y="4033440"/>
            <a:ext cx="3757429"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Tree>
    <p:extLst>
      <p:ext uri="{BB962C8B-B14F-4D97-AF65-F5344CB8AC3E}">
        <p14:creationId xmlns:p14="http://schemas.microsoft.com/office/powerpoint/2010/main" val="29570917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tro Slide 2_ImgB">
    <p:spTree>
      <p:nvGrpSpPr>
        <p:cNvPr id="1" name=""/>
        <p:cNvGrpSpPr/>
        <p:nvPr/>
      </p:nvGrpSpPr>
      <p:grpSpPr>
        <a:xfrm>
          <a:off x="0" y="0"/>
          <a:ext cx="0" cy="0"/>
          <a:chOff x="0" y="0"/>
          <a:chExt cx="0" cy="0"/>
        </a:xfrm>
      </p:grpSpPr>
      <p:pic>
        <p:nvPicPr>
          <p:cNvPr id="8" name="Picture Placeholder 2"/>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512064" y="553345"/>
            <a:ext cx="8115300" cy="2311400"/>
          </a:xfrm>
          <a:custGeom>
            <a:avLst/>
            <a:gdLst>
              <a:gd name="connsiteX0" fmla="*/ 0 w 8115300"/>
              <a:gd name="connsiteY0" fmla="*/ 0 h 2311400"/>
              <a:gd name="connsiteX1" fmla="*/ 8115300 w 8115300"/>
              <a:gd name="connsiteY1" fmla="*/ 0 h 2311400"/>
              <a:gd name="connsiteX2" fmla="*/ 8115300 w 8115300"/>
              <a:gd name="connsiteY2" fmla="*/ 2311400 h 2311400"/>
              <a:gd name="connsiteX3" fmla="*/ 4264331 w 8115300"/>
              <a:gd name="connsiteY3" fmla="*/ 2311400 h 2311400"/>
              <a:gd name="connsiteX4" fmla="*/ 4264331 w 8115300"/>
              <a:gd name="connsiteY4" fmla="*/ 2118702 h 2311400"/>
              <a:gd name="connsiteX5" fmla="*/ 0 w 8115300"/>
              <a:gd name="connsiteY5" fmla="*/ 2118702 h 23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0" h="2311400">
                <a:moveTo>
                  <a:pt x="0" y="0"/>
                </a:moveTo>
                <a:lnTo>
                  <a:pt x="8115300" y="0"/>
                </a:lnTo>
                <a:lnTo>
                  <a:pt x="8115300" y="2311400"/>
                </a:lnTo>
                <a:lnTo>
                  <a:pt x="4264331" y="2311400"/>
                </a:lnTo>
                <a:lnTo>
                  <a:pt x="4264331" y="2118702"/>
                </a:lnTo>
                <a:lnTo>
                  <a:pt x="0" y="2118702"/>
                </a:lnTo>
                <a:close/>
              </a:path>
            </a:pathLst>
          </a:custGeom>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4" name="Straight Connector 13"/>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7"/>
          <p:cNvSpPr>
            <a:spLocks noGrp="1"/>
          </p:cNvSpPr>
          <p:nvPr>
            <p:ph type="body" sz="quarter" idx="11" hasCustomPrompt="1"/>
          </p:nvPr>
        </p:nvSpPr>
        <p:spPr>
          <a:xfrm>
            <a:off x="440317" y="3052656"/>
            <a:ext cx="8187047"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Long header goes here</a:t>
            </a:r>
          </a:p>
        </p:txBody>
      </p:sp>
      <p:sp>
        <p:nvSpPr>
          <p:cNvPr id="17" name="Text Placeholder 8"/>
          <p:cNvSpPr>
            <a:spLocks noGrp="1"/>
          </p:cNvSpPr>
          <p:nvPr>
            <p:ph type="body" sz="quarter" idx="13" hasCustomPrompt="1"/>
          </p:nvPr>
        </p:nvSpPr>
        <p:spPr>
          <a:xfrm>
            <a:off x="4869935" y="4033440"/>
            <a:ext cx="3757429"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Tree>
    <p:extLst>
      <p:ext uri="{BB962C8B-B14F-4D97-AF65-F5344CB8AC3E}">
        <p14:creationId xmlns:p14="http://schemas.microsoft.com/office/powerpoint/2010/main" val="13307266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wide columns">
    <p:spTree>
      <p:nvGrpSpPr>
        <p:cNvPr id="1" name=""/>
        <p:cNvGrpSpPr/>
        <p:nvPr/>
      </p:nvGrpSpPr>
      <p:grpSpPr>
        <a:xfrm>
          <a:off x="0" y="0"/>
          <a:ext cx="0" cy="0"/>
          <a:chOff x="0" y="0"/>
          <a:chExt cx="0" cy="0"/>
        </a:xfrm>
      </p:grpSpPr>
      <p:sp>
        <p:nvSpPr>
          <p:cNvPr id="3" name="Rectangle 2"/>
          <p:cNvSpPr/>
          <p:nvPr userDrawn="1"/>
        </p:nvSpPr>
        <p:spPr>
          <a:xfrm>
            <a:off x="-1" y="536331"/>
            <a:ext cx="91440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1" name="Straight Connector 10"/>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7"/>
          <p:cNvSpPr>
            <a:spLocks noGrp="1"/>
          </p:cNvSpPr>
          <p:nvPr>
            <p:ph type="body" sz="quarter" idx="11" hasCustomPrompt="1"/>
          </p:nvPr>
        </p:nvSpPr>
        <p:spPr>
          <a:xfrm>
            <a:off x="512064" y="836953"/>
            <a:ext cx="8065276" cy="646331"/>
          </a:xfrm>
        </p:spPr>
        <p:txBody>
          <a:bodyPr wrap="square">
            <a:spAutoFit/>
          </a:bodyPr>
          <a:lstStyle>
            <a:lvl1pPr marL="0" indent="0">
              <a:spcBef>
                <a:spcPts val="0"/>
              </a:spcBef>
              <a:buNone/>
              <a:defRPr sz="3600" b="1" i="0"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2" name="Text Placeholder 8"/>
          <p:cNvSpPr>
            <a:spLocks noGrp="1"/>
          </p:cNvSpPr>
          <p:nvPr>
            <p:ph type="body" sz="quarter" idx="13" hasCustomPrompt="1"/>
          </p:nvPr>
        </p:nvSpPr>
        <p:spPr>
          <a:xfrm>
            <a:off x="4660779" y="1833125"/>
            <a:ext cx="3790764" cy="923330"/>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
        <p:nvSpPr>
          <p:cNvPr id="14" name="Text Placeholder 8"/>
          <p:cNvSpPr>
            <a:spLocks noGrp="1"/>
          </p:cNvSpPr>
          <p:nvPr>
            <p:ph type="body" sz="quarter" idx="14" hasCustomPrompt="1"/>
          </p:nvPr>
        </p:nvSpPr>
        <p:spPr>
          <a:xfrm>
            <a:off x="585928" y="1833125"/>
            <a:ext cx="3790764" cy="923330"/>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
        <p:nvSpPr>
          <p:cNvPr id="15" name="Text Placeholder 8"/>
          <p:cNvSpPr>
            <a:spLocks noGrp="1"/>
          </p:cNvSpPr>
          <p:nvPr>
            <p:ph type="body" sz="quarter" idx="12" hasCustomPrompt="1"/>
          </p:nvPr>
        </p:nvSpPr>
        <p:spPr>
          <a:xfrm>
            <a:off x="585928" y="1681186"/>
            <a:ext cx="379076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16" name="Text Placeholder 8"/>
          <p:cNvSpPr>
            <a:spLocks noGrp="1"/>
          </p:cNvSpPr>
          <p:nvPr>
            <p:ph type="body" sz="quarter" idx="15" hasCustomPrompt="1"/>
          </p:nvPr>
        </p:nvSpPr>
        <p:spPr>
          <a:xfrm>
            <a:off x="4660779" y="1681186"/>
            <a:ext cx="379076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Tree>
    <p:extLst>
      <p:ext uri="{BB962C8B-B14F-4D97-AF65-F5344CB8AC3E}">
        <p14:creationId xmlns:p14="http://schemas.microsoft.com/office/powerpoint/2010/main" val="39618990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narrow columns">
    <p:spTree>
      <p:nvGrpSpPr>
        <p:cNvPr id="1" name=""/>
        <p:cNvGrpSpPr/>
        <p:nvPr/>
      </p:nvGrpSpPr>
      <p:grpSpPr>
        <a:xfrm>
          <a:off x="0" y="0"/>
          <a:ext cx="0" cy="0"/>
          <a:chOff x="0" y="0"/>
          <a:chExt cx="0" cy="0"/>
        </a:xfrm>
      </p:grpSpPr>
      <p:sp>
        <p:nvSpPr>
          <p:cNvPr id="6" name="Rectangle 5"/>
          <p:cNvSpPr/>
          <p:nvPr userDrawn="1"/>
        </p:nvSpPr>
        <p:spPr>
          <a:xfrm>
            <a:off x="512064" y="536331"/>
            <a:ext cx="81153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5" name="Straight Connector 14"/>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7"/>
          <p:cNvSpPr>
            <a:spLocks noGrp="1"/>
          </p:cNvSpPr>
          <p:nvPr>
            <p:ph type="body" sz="quarter" idx="11" hasCustomPrompt="1"/>
          </p:nvPr>
        </p:nvSpPr>
        <p:spPr>
          <a:xfrm>
            <a:off x="841070" y="1184069"/>
            <a:ext cx="2148840" cy="2308324"/>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6" name="Text Placeholder 8"/>
          <p:cNvSpPr>
            <a:spLocks noGrp="1"/>
          </p:cNvSpPr>
          <p:nvPr>
            <p:ph type="body" sz="quarter" idx="12" hasCustomPrompt="1"/>
          </p:nvPr>
        </p:nvSpPr>
        <p:spPr>
          <a:xfrm>
            <a:off x="3337205" y="1268375"/>
            <a:ext cx="2152832"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17" name="Text Placeholder 8"/>
          <p:cNvSpPr>
            <a:spLocks noGrp="1"/>
          </p:cNvSpPr>
          <p:nvPr>
            <p:ph type="body" sz="quarter" idx="15" hasCustomPrompt="1"/>
          </p:nvPr>
        </p:nvSpPr>
        <p:spPr>
          <a:xfrm>
            <a:off x="5841511" y="1268375"/>
            <a:ext cx="2152832"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13" name="Text Placeholder 8"/>
          <p:cNvSpPr>
            <a:spLocks noGrp="1"/>
          </p:cNvSpPr>
          <p:nvPr>
            <p:ph type="body" sz="quarter" idx="13" hasCustomPrompt="1"/>
          </p:nvPr>
        </p:nvSpPr>
        <p:spPr>
          <a:xfrm>
            <a:off x="5841511" y="1420314"/>
            <a:ext cx="2152832" cy="153888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
        <p:nvSpPr>
          <p:cNvPr id="14" name="Text Placeholder 8"/>
          <p:cNvSpPr>
            <a:spLocks noGrp="1"/>
          </p:cNvSpPr>
          <p:nvPr>
            <p:ph type="body" sz="quarter" idx="14" hasCustomPrompt="1"/>
          </p:nvPr>
        </p:nvSpPr>
        <p:spPr>
          <a:xfrm>
            <a:off x="3337205" y="1420314"/>
            <a:ext cx="2152832" cy="153888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Tree>
    <p:extLst>
      <p:ext uri="{BB962C8B-B14F-4D97-AF65-F5344CB8AC3E}">
        <p14:creationId xmlns:p14="http://schemas.microsoft.com/office/powerpoint/2010/main" val="27676642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wide + 3 narrow columns">
    <p:spTree>
      <p:nvGrpSpPr>
        <p:cNvPr id="1" name=""/>
        <p:cNvGrpSpPr/>
        <p:nvPr/>
      </p:nvGrpSpPr>
      <p:grpSpPr>
        <a:xfrm>
          <a:off x="0" y="0"/>
          <a:ext cx="0" cy="0"/>
          <a:chOff x="0" y="0"/>
          <a:chExt cx="0" cy="0"/>
        </a:xfrm>
      </p:grpSpPr>
      <p:sp>
        <p:nvSpPr>
          <p:cNvPr id="3" name="Rectangle 2"/>
          <p:cNvSpPr/>
          <p:nvPr userDrawn="1"/>
        </p:nvSpPr>
        <p:spPr>
          <a:xfrm>
            <a:off x="-1" y="536331"/>
            <a:ext cx="91440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a:off x="4947057" y="3471713"/>
            <a:ext cx="0" cy="86177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6889485" y="3471713"/>
            <a:ext cx="0" cy="86177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9" name="Straight Connector 18"/>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8"/>
          <p:cNvSpPr>
            <a:spLocks noGrp="1"/>
          </p:cNvSpPr>
          <p:nvPr userDrawn="1">
            <p:ph type="body" sz="quarter" idx="13" hasCustomPrompt="1"/>
          </p:nvPr>
        </p:nvSpPr>
        <p:spPr>
          <a:xfrm>
            <a:off x="3239631" y="2056915"/>
            <a:ext cx="538946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
        <p:nvSpPr>
          <p:cNvPr id="20" name="Text Placeholder 8"/>
          <p:cNvSpPr>
            <a:spLocks noGrp="1"/>
          </p:cNvSpPr>
          <p:nvPr userDrawn="1">
            <p:ph type="body" sz="quarter" idx="14" hasCustomPrompt="1"/>
          </p:nvPr>
        </p:nvSpPr>
        <p:spPr>
          <a:xfrm>
            <a:off x="3239631" y="1037648"/>
            <a:ext cx="538946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
        <p:nvSpPr>
          <p:cNvPr id="21" name="Text Placeholder 8"/>
          <p:cNvSpPr>
            <a:spLocks noGrp="1"/>
          </p:cNvSpPr>
          <p:nvPr userDrawn="1">
            <p:ph type="body" sz="quarter" idx="12" hasCustomPrompt="1"/>
          </p:nvPr>
        </p:nvSpPr>
        <p:spPr>
          <a:xfrm>
            <a:off x="3239631" y="885709"/>
            <a:ext cx="538946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2" name="Text Placeholder 8"/>
          <p:cNvSpPr>
            <a:spLocks noGrp="1"/>
          </p:cNvSpPr>
          <p:nvPr userDrawn="1">
            <p:ph type="body" sz="quarter" idx="15" hasCustomPrompt="1"/>
          </p:nvPr>
        </p:nvSpPr>
        <p:spPr>
          <a:xfrm>
            <a:off x="3239631" y="1904976"/>
            <a:ext cx="538946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3" name="Text Placeholder 17"/>
          <p:cNvSpPr>
            <a:spLocks noGrp="1"/>
          </p:cNvSpPr>
          <p:nvPr userDrawn="1">
            <p:ph type="body" sz="quarter" idx="11" hasCustomPrompt="1"/>
          </p:nvPr>
        </p:nvSpPr>
        <p:spPr>
          <a:xfrm>
            <a:off x="512064" y="836953"/>
            <a:ext cx="2148840" cy="2308324"/>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24" name="Text Placeholder 8"/>
          <p:cNvSpPr>
            <a:spLocks noGrp="1"/>
          </p:cNvSpPr>
          <p:nvPr userDrawn="1">
            <p:ph type="body" sz="quarter" idx="16" hasCustomPrompt="1"/>
          </p:nvPr>
        </p:nvSpPr>
        <p:spPr>
          <a:xfrm>
            <a:off x="3236336" y="3671434"/>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5" name="Text Placeholder 8"/>
          <p:cNvSpPr>
            <a:spLocks noGrp="1"/>
          </p:cNvSpPr>
          <p:nvPr userDrawn="1">
            <p:ph type="body" sz="quarter" idx="17" hasCustomPrompt="1"/>
          </p:nvPr>
        </p:nvSpPr>
        <p:spPr>
          <a:xfrm>
            <a:off x="3236336" y="3519495"/>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6" name="Text Placeholder 8"/>
          <p:cNvSpPr>
            <a:spLocks noGrp="1"/>
          </p:cNvSpPr>
          <p:nvPr userDrawn="1">
            <p:ph type="body" sz="quarter" idx="18" hasCustomPrompt="1"/>
          </p:nvPr>
        </p:nvSpPr>
        <p:spPr>
          <a:xfrm>
            <a:off x="5178764" y="3671434"/>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7" name="Text Placeholder 8"/>
          <p:cNvSpPr>
            <a:spLocks noGrp="1"/>
          </p:cNvSpPr>
          <p:nvPr userDrawn="1">
            <p:ph type="body" sz="quarter" idx="19" hasCustomPrompt="1"/>
          </p:nvPr>
        </p:nvSpPr>
        <p:spPr>
          <a:xfrm>
            <a:off x="5178764" y="3519495"/>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8" name="Text Placeholder 8"/>
          <p:cNvSpPr>
            <a:spLocks noGrp="1"/>
          </p:cNvSpPr>
          <p:nvPr userDrawn="1">
            <p:ph type="body" sz="quarter" idx="20" hasCustomPrompt="1"/>
          </p:nvPr>
        </p:nvSpPr>
        <p:spPr>
          <a:xfrm>
            <a:off x="7121193" y="3671434"/>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29" name="Text Placeholder 8"/>
          <p:cNvSpPr>
            <a:spLocks noGrp="1"/>
          </p:cNvSpPr>
          <p:nvPr userDrawn="1">
            <p:ph type="body" sz="quarter" idx="21" hasCustomPrompt="1"/>
          </p:nvPr>
        </p:nvSpPr>
        <p:spPr>
          <a:xfrm>
            <a:off x="7121193" y="3519495"/>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Tree>
    <p:extLst>
      <p:ext uri="{BB962C8B-B14F-4D97-AF65-F5344CB8AC3E}">
        <p14:creationId xmlns:p14="http://schemas.microsoft.com/office/powerpoint/2010/main" val="316265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Slide 1_ImgB">
    <p:spTree>
      <p:nvGrpSpPr>
        <p:cNvPr id="1" name=""/>
        <p:cNvGrpSpPr/>
        <p:nvPr/>
      </p:nvGrpSpPr>
      <p:grpSpPr>
        <a:xfrm>
          <a:off x="0" y="0"/>
          <a:ext cx="0" cy="0"/>
          <a:chOff x="0" y="0"/>
          <a:chExt cx="0" cy="0"/>
        </a:xfrm>
      </p:grpSpPr>
      <p:pic>
        <p:nvPicPr>
          <p:cNvPr id="8" name="Picture Placeholder 5"/>
          <p:cNvPicPr>
            <a:picLocks noChangeAspect="1"/>
          </p:cNvPicPr>
          <p:nvPr userDrawn="1"/>
        </p:nvPicPr>
        <p:blipFill>
          <a:blip r:embed="rId2">
            <a:extLst>
              <a:ext uri="{28A0092B-C50C-407E-A947-70E740481C1C}">
                <a14:useLocalDpi xmlns:a14="http://schemas.microsoft.com/office/drawing/2010/main" val="0"/>
              </a:ext>
            </a:extLst>
          </a:blip>
          <a:srcRect l="1275" r="1275"/>
          <a:stretch>
            <a:fillRect/>
          </a:stretch>
        </p:blipFill>
        <p:spPr>
          <a:xfrm>
            <a:off x="3174941" y="536575"/>
            <a:ext cx="5434135" cy="4122738"/>
          </a:xfrm>
          <a:custGeom>
            <a:avLst/>
            <a:gdLst>
              <a:gd name="connsiteX0" fmla="*/ 0 w 5434135"/>
              <a:gd name="connsiteY0" fmla="*/ 0 h 4122738"/>
              <a:gd name="connsiteX1" fmla="*/ 5434135 w 5434135"/>
              <a:gd name="connsiteY1" fmla="*/ 0 h 4122738"/>
              <a:gd name="connsiteX2" fmla="*/ 5434135 w 5434135"/>
              <a:gd name="connsiteY2" fmla="*/ 4122738 h 4122738"/>
              <a:gd name="connsiteX3" fmla="*/ 193431 w 5434135"/>
              <a:gd name="connsiteY3" fmla="*/ 4122738 h 4122738"/>
              <a:gd name="connsiteX4" fmla="*/ 193431 w 5434135"/>
              <a:gd name="connsiteY4" fmla="*/ 3472717 h 4122738"/>
              <a:gd name="connsiteX5" fmla="*/ 0 w 5434135"/>
              <a:gd name="connsiteY5" fmla="*/ 3472717 h 412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4135" h="4122738">
                <a:moveTo>
                  <a:pt x="0" y="0"/>
                </a:moveTo>
                <a:lnTo>
                  <a:pt x="5434135" y="0"/>
                </a:lnTo>
                <a:lnTo>
                  <a:pt x="5434135" y="4122738"/>
                </a:lnTo>
                <a:lnTo>
                  <a:pt x="193431" y="4122738"/>
                </a:lnTo>
                <a:lnTo>
                  <a:pt x="193431" y="3472717"/>
                </a:lnTo>
                <a:lnTo>
                  <a:pt x="0" y="3472717"/>
                </a:lnTo>
                <a:close/>
              </a:path>
            </a:pathLst>
          </a:custGeom>
          <a:ln>
            <a:noFill/>
          </a:ln>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2" name="Straight Connector 11"/>
          <p:cNvCxnSpPr/>
          <p:nvPr userDrawn="1"/>
        </p:nvCxnSpPr>
        <p:spPr>
          <a:xfrm flipH="1">
            <a:off x="511532"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7"/>
          <p:cNvSpPr>
            <a:spLocks noGrp="1"/>
          </p:cNvSpPr>
          <p:nvPr>
            <p:ph type="body" sz="quarter" idx="11" hasCustomPrompt="1"/>
          </p:nvPr>
        </p:nvSpPr>
        <p:spPr>
          <a:xfrm>
            <a:off x="467146" y="1184069"/>
            <a:ext cx="2153135" cy="2308324"/>
          </a:xfrm>
        </p:spPr>
        <p:txBody>
          <a:bodyPr>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7" name="Text Placeholder 8"/>
          <p:cNvSpPr>
            <a:spLocks noGrp="1"/>
          </p:cNvSpPr>
          <p:nvPr>
            <p:ph type="body" sz="quarter" idx="13" hasCustomPrompt="1"/>
          </p:nvPr>
        </p:nvSpPr>
        <p:spPr>
          <a:xfrm>
            <a:off x="554855" y="3501460"/>
            <a:ext cx="1993037" cy="615553"/>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 name="Slide Number Placeholder 1"/>
          <p:cNvSpPr>
            <a:spLocks noGrp="1"/>
          </p:cNvSpPr>
          <p:nvPr>
            <p:ph type="sldNum" sz="quarter" idx="14"/>
          </p:nvPr>
        </p:nvSpPr>
        <p:spPr/>
        <p:txBody>
          <a:bodyPr/>
          <a:lstStyle/>
          <a:p>
            <a:fld id="{60CA11CF-C1A4-467A-AE79-393D23FD4920}"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narrow columns">
    <p:spTree>
      <p:nvGrpSpPr>
        <p:cNvPr id="1" name=""/>
        <p:cNvGrpSpPr/>
        <p:nvPr/>
      </p:nvGrpSpPr>
      <p:grpSpPr>
        <a:xfrm>
          <a:off x="0" y="0"/>
          <a:ext cx="0" cy="0"/>
          <a:chOff x="0" y="0"/>
          <a:chExt cx="0" cy="0"/>
        </a:xfrm>
      </p:grpSpPr>
      <p:sp>
        <p:nvSpPr>
          <p:cNvPr id="3" name="Rectangle 2"/>
          <p:cNvSpPr/>
          <p:nvPr userDrawn="1"/>
        </p:nvSpPr>
        <p:spPr>
          <a:xfrm>
            <a:off x="0" y="536331"/>
            <a:ext cx="91440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3" name="Straight Connector 12"/>
          <p:cNvCxnSpPr/>
          <p:nvPr userDrawn="1"/>
        </p:nvCxnSpPr>
        <p:spPr>
          <a:xfrm>
            <a:off x="3557702" y="2481998"/>
            <a:ext cx="0" cy="86177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00130" y="2481998"/>
            <a:ext cx="0" cy="86177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8"/>
          <p:cNvSpPr>
            <a:spLocks noGrp="1"/>
          </p:cNvSpPr>
          <p:nvPr>
            <p:ph type="body" sz="quarter" idx="16" hasCustomPrompt="1"/>
          </p:nvPr>
        </p:nvSpPr>
        <p:spPr>
          <a:xfrm>
            <a:off x="1846981" y="2681719"/>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20" name="Text Placeholder 8"/>
          <p:cNvSpPr>
            <a:spLocks noGrp="1"/>
          </p:cNvSpPr>
          <p:nvPr>
            <p:ph type="body" sz="quarter" idx="17" hasCustomPrompt="1"/>
          </p:nvPr>
        </p:nvSpPr>
        <p:spPr>
          <a:xfrm>
            <a:off x="1846981" y="2529780"/>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1" name="Text Placeholder 8"/>
          <p:cNvSpPr>
            <a:spLocks noGrp="1"/>
          </p:cNvSpPr>
          <p:nvPr>
            <p:ph type="body" sz="quarter" idx="18" hasCustomPrompt="1"/>
          </p:nvPr>
        </p:nvSpPr>
        <p:spPr>
          <a:xfrm>
            <a:off x="3789409" y="2681719"/>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22" name="Text Placeholder 8"/>
          <p:cNvSpPr>
            <a:spLocks noGrp="1"/>
          </p:cNvSpPr>
          <p:nvPr>
            <p:ph type="body" sz="quarter" idx="19" hasCustomPrompt="1"/>
          </p:nvPr>
        </p:nvSpPr>
        <p:spPr>
          <a:xfrm>
            <a:off x="3789409" y="2529780"/>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3" name="Text Placeholder 8"/>
          <p:cNvSpPr>
            <a:spLocks noGrp="1"/>
          </p:cNvSpPr>
          <p:nvPr>
            <p:ph type="body" sz="quarter" idx="20" hasCustomPrompt="1"/>
          </p:nvPr>
        </p:nvSpPr>
        <p:spPr>
          <a:xfrm>
            <a:off x="5731838" y="2681719"/>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4" name="Text Placeholder 8"/>
          <p:cNvSpPr>
            <a:spLocks noGrp="1"/>
          </p:cNvSpPr>
          <p:nvPr>
            <p:ph type="body" sz="quarter" idx="21" hasCustomPrompt="1"/>
          </p:nvPr>
        </p:nvSpPr>
        <p:spPr>
          <a:xfrm>
            <a:off x="5731838" y="2529780"/>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5" name="Text Placeholder 17"/>
          <p:cNvSpPr>
            <a:spLocks noGrp="1"/>
          </p:cNvSpPr>
          <p:nvPr>
            <p:ph type="body" sz="quarter" idx="11" hasCustomPrompt="1"/>
          </p:nvPr>
        </p:nvSpPr>
        <p:spPr>
          <a:xfrm>
            <a:off x="512064" y="841248"/>
            <a:ext cx="8110728" cy="1200329"/>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Longer title of page </a:t>
            </a:r>
            <a:br>
              <a:rPr lang="en-US"/>
            </a:br>
            <a:r>
              <a:rPr lang="en-US"/>
              <a:t>goes right here</a:t>
            </a:r>
          </a:p>
        </p:txBody>
      </p:sp>
      <p:cxnSp>
        <p:nvCxnSpPr>
          <p:cNvPr id="26" name="Straight Connector 2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8541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grey">
    <p:spTree>
      <p:nvGrpSpPr>
        <p:cNvPr id="1" name=""/>
        <p:cNvGrpSpPr/>
        <p:nvPr/>
      </p:nvGrpSpPr>
      <p:grpSpPr>
        <a:xfrm>
          <a:off x="0" y="0"/>
          <a:ext cx="0" cy="0"/>
          <a:chOff x="0" y="0"/>
          <a:chExt cx="0" cy="0"/>
        </a:xfrm>
      </p:grpSpPr>
      <p:sp>
        <p:nvSpPr>
          <p:cNvPr id="4" name="Rectangle 3"/>
          <p:cNvSpPr/>
          <p:nvPr userDrawn="1"/>
        </p:nvSpPr>
        <p:spPr>
          <a:xfrm>
            <a:off x="512064" y="539496"/>
            <a:ext cx="81153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6" name="Text Placeholder 17"/>
          <p:cNvSpPr>
            <a:spLocks noGrp="1"/>
          </p:cNvSpPr>
          <p:nvPr>
            <p:ph type="body" sz="quarter" idx="11" hasCustomPrompt="1"/>
          </p:nvPr>
        </p:nvSpPr>
        <p:spPr>
          <a:xfrm>
            <a:off x="512064" y="2208595"/>
            <a:ext cx="8115300" cy="646331"/>
          </a:xfrm>
        </p:spPr>
        <p:txBody>
          <a:bodyPr wrap="square">
            <a:spAutoFit/>
          </a:bodyPr>
          <a:lstStyle>
            <a:lvl1pPr marL="0" indent="0" algn="ctr">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Divider slide – grey</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Tree>
    <p:extLst>
      <p:ext uri="{BB962C8B-B14F-4D97-AF65-F5344CB8AC3E}">
        <p14:creationId xmlns:p14="http://schemas.microsoft.com/office/powerpoint/2010/main" val="5574998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red">
    <p:spTree>
      <p:nvGrpSpPr>
        <p:cNvPr id="1" name=""/>
        <p:cNvGrpSpPr/>
        <p:nvPr/>
      </p:nvGrpSpPr>
      <p:grpSpPr>
        <a:xfrm>
          <a:off x="0" y="0"/>
          <a:ext cx="0" cy="0"/>
          <a:chOff x="0" y="0"/>
          <a:chExt cx="0" cy="0"/>
        </a:xfrm>
      </p:grpSpPr>
      <p:sp>
        <p:nvSpPr>
          <p:cNvPr id="13" name="Rectangle 12"/>
          <p:cNvSpPr/>
          <p:nvPr userDrawn="1"/>
        </p:nvSpPr>
        <p:spPr>
          <a:xfrm>
            <a:off x="0" y="536331"/>
            <a:ext cx="9144000" cy="412359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
        <p:nvSpPr>
          <p:cNvPr id="7" name="Text Placeholder 17"/>
          <p:cNvSpPr>
            <a:spLocks noGrp="1"/>
          </p:cNvSpPr>
          <p:nvPr>
            <p:ph type="body" sz="quarter" idx="11" hasCustomPrompt="1"/>
          </p:nvPr>
        </p:nvSpPr>
        <p:spPr>
          <a:xfrm>
            <a:off x="0" y="2208595"/>
            <a:ext cx="9144000" cy="646331"/>
          </a:xfrm>
        </p:spPr>
        <p:txBody>
          <a:bodyPr wrap="square">
            <a:spAutoFit/>
          </a:bodyPr>
          <a:lstStyle>
            <a:lvl1pPr marL="0" indent="0" algn="ctr">
              <a:buNone/>
              <a:defRPr sz="3600" b="1" cap="all" baseline="0">
                <a:solidFill>
                  <a:schemeClr val="bg1"/>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Divider slide – red</a:t>
            </a:r>
          </a:p>
        </p:txBody>
      </p:sp>
    </p:spTree>
    <p:extLst>
      <p:ext uri="{BB962C8B-B14F-4D97-AF65-F5344CB8AC3E}">
        <p14:creationId xmlns:p14="http://schemas.microsoft.com/office/powerpoint/2010/main" val="13012228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photo_ImgA">
    <p:spTree>
      <p:nvGrpSpPr>
        <p:cNvPr id="1" name=""/>
        <p:cNvGrpSpPr/>
        <p:nvPr/>
      </p:nvGrpSpPr>
      <p:grpSpPr>
        <a:xfrm>
          <a:off x="0" y="0"/>
          <a:ext cx="0" cy="0"/>
          <a:chOff x="0" y="0"/>
          <a:chExt cx="0" cy="0"/>
        </a:xfrm>
      </p:grpSpPr>
      <p:pic>
        <p:nvPicPr>
          <p:cNvPr id="5" name="Picture Placeholder 21"/>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9144000" cy="5143500"/>
          </a:xfrm>
          <a:prstGeom prst="rect">
            <a:avLst/>
          </a:prstGeom>
        </p:spPr>
      </p:pic>
      <p:sp>
        <p:nvSpPr>
          <p:cNvPr id="9" name="Text Placeholder 17"/>
          <p:cNvSpPr>
            <a:spLocks noGrp="1"/>
          </p:cNvSpPr>
          <p:nvPr>
            <p:ph type="body" sz="quarter" idx="11" hasCustomPrompt="1"/>
          </p:nvPr>
        </p:nvSpPr>
        <p:spPr>
          <a:xfrm>
            <a:off x="512064" y="536331"/>
            <a:ext cx="8117586" cy="4123591"/>
          </a:xfrm>
          <a:solidFill>
            <a:schemeClr val="tx1">
              <a:alpha val="59000"/>
            </a:schemeClr>
          </a:solidFill>
        </p:spPr>
        <p:txBody>
          <a:bodyPr wrap="square" bIns="182880" anchor="ctr">
            <a:noAutofit/>
          </a:bodyPr>
          <a:lstStyle>
            <a:lvl1pPr marL="0" indent="0" algn="ctr">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Picture Divider slide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Tree>
    <p:extLst>
      <p:ext uri="{BB962C8B-B14F-4D97-AF65-F5344CB8AC3E}">
        <p14:creationId xmlns:p14="http://schemas.microsoft.com/office/powerpoint/2010/main" val="33025207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photo_ImgB">
    <p:spTree>
      <p:nvGrpSpPr>
        <p:cNvPr id="1" name=""/>
        <p:cNvGrpSpPr/>
        <p:nvPr/>
      </p:nvGrpSpPr>
      <p:grpSpPr>
        <a:xfrm>
          <a:off x="0" y="0"/>
          <a:ext cx="0" cy="0"/>
          <a:chOff x="0" y="0"/>
          <a:chExt cx="0" cy="0"/>
        </a:xfrm>
      </p:grpSpPr>
      <p:pic>
        <p:nvPicPr>
          <p:cNvPr id="7" name="Picture Placeholder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9144000" cy="5143500"/>
          </a:xfrm>
          <a:prstGeom prst="rect">
            <a:avLst/>
          </a:prstGeom>
        </p:spPr>
      </p:pic>
      <p:sp>
        <p:nvSpPr>
          <p:cNvPr id="9" name="Text Placeholder 17"/>
          <p:cNvSpPr>
            <a:spLocks noGrp="1"/>
          </p:cNvSpPr>
          <p:nvPr>
            <p:ph type="body" sz="quarter" idx="11" hasCustomPrompt="1"/>
          </p:nvPr>
        </p:nvSpPr>
        <p:spPr>
          <a:xfrm>
            <a:off x="512064" y="536331"/>
            <a:ext cx="8117586" cy="4123591"/>
          </a:xfrm>
          <a:solidFill>
            <a:schemeClr val="tx1">
              <a:alpha val="59000"/>
            </a:schemeClr>
          </a:solidFill>
        </p:spPr>
        <p:txBody>
          <a:bodyPr wrap="square" bIns="182880" anchor="ctr">
            <a:noAutofit/>
          </a:bodyPr>
          <a:lstStyle>
            <a:lvl1pPr marL="0" indent="0" algn="ctr">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Picture Divider slide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Tree>
    <p:extLst>
      <p:ext uri="{BB962C8B-B14F-4D97-AF65-F5344CB8AC3E}">
        <p14:creationId xmlns:p14="http://schemas.microsoft.com/office/powerpoint/2010/main" val="15604432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rt content">
    <p:spTree>
      <p:nvGrpSpPr>
        <p:cNvPr id="1" name=""/>
        <p:cNvGrpSpPr/>
        <p:nvPr/>
      </p:nvGrpSpPr>
      <p:grpSpPr>
        <a:xfrm>
          <a:off x="0" y="0"/>
          <a:ext cx="0" cy="0"/>
          <a:chOff x="0" y="0"/>
          <a:chExt cx="0" cy="0"/>
        </a:xfrm>
      </p:grpSpPr>
      <p:sp>
        <p:nvSpPr>
          <p:cNvPr id="20" name="Freeform 19"/>
          <p:cNvSpPr/>
          <p:nvPr userDrawn="1"/>
        </p:nvSpPr>
        <p:spPr>
          <a:xfrm>
            <a:off x="3196003" y="536331"/>
            <a:ext cx="5433647" cy="4123592"/>
          </a:xfrm>
          <a:custGeom>
            <a:avLst/>
            <a:gdLst>
              <a:gd name="connsiteX0" fmla="*/ 0 w 5433647"/>
              <a:gd name="connsiteY0" fmla="*/ 0 h 4123592"/>
              <a:gd name="connsiteX1" fmla="*/ 193431 w 5433647"/>
              <a:gd name="connsiteY1" fmla="*/ 0 h 4123592"/>
              <a:gd name="connsiteX2" fmla="*/ 861647 w 5433647"/>
              <a:gd name="connsiteY2" fmla="*/ 0 h 4123592"/>
              <a:gd name="connsiteX3" fmla="*/ 5433647 w 5433647"/>
              <a:gd name="connsiteY3" fmla="*/ 0 h 4123592"/>
              <a:gd name="connsiteX4" fmla="*/ 5433647 w 5433647"/>
              <a:gd name="connsiteY4" fmla="*/ 4123592 h 4123592"/>
              <a:gd name="connsiteX5" fmla="*/ 193431 w 5433647"/>
              <a:gd name="connsiteY5" fmla="*/ 4123592 h 4123592"/>
              <a:gd name="connsiteX6" fmla="*/ 193431 w 5433647"/>
              <a:gd name="connsiteY6" fmla="*/ 3472961 h 4123592"/>
              <a:gd name="connsiteX7" fmla="*/ 0 w 5433647"/>
              <a:gd name="connsiteY7" fmla="*/ 3472961 h 41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3647" h="4123592">
                <a:moveTo>
                  <a:pt x="0" y="0"/>
                </a:moveTo>
                <a:lnTo>
                  <a:pt x="193431" y="0"/>
                </a:lnTo>
                <a:lnTo>
                  <a:pt x="861647" y="0"/>
                </a:lnTo>
                <a:lnTo>
                  <a:pt x="5433647" y="0"/>
                </a:lnTo>
                <a:lnTo>
                  <a:pt x="5433647" y="4123592"/>
                </a:lnTo>
                <a:lnTo>
                  <a:pt x="193431" y="4123592"/>
                </a:lnTo>
                <a:lnTo>
                  <a:pt x="193431" y="3472961"/>
                </a:lnTo>
                <a:lnTo>
                  <a:pt x="0" y="3472961"/>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8" name="Straight Connector 17"/>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7"/>
          <p:cNvSpPr>
            <a:spLocks noGrp="1"/>
          </p:cNvSpPr>
          <p:nvPr>
            <p:ph type="body" sz="quarter" idx="11" hasCustomPrompt="1"/>
          </p:nvPr>
        </p:nvSpPr>
        <p:spPr>
          <a:xfrm>
            <a:off x="467146" y="1184069"/>
            <a:ext cx="2153135" cy="2308324"/>
          </a:xfrm>
        </p:spPr>
        <p:txBody>
          <a:bodyPr>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25" name="Text Placeholder 8"/>
          <p:cNvSpPr>
            <a:spLocks noGrp="1"/>
          </p:cNvSpPr>
          <p:nvPr>
            <p:ph type="body" sz="quarter" idx="13" hasCustomPrompt="1"/>
          </p:nvPr>
        </p:nvSpPr>
        <p:spPr>
          <a:xfrm>
            <a:off x="554855" y="3501460"/>
            <a:ext cx="1993037"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11" name="Content Placeholder 10"/>
          <p:cNvSpPr>
            <a:spLocks noGrp="1"/>
          </p:cNvSpPr>
          <p:nvPr>
            <p:ph sz="quarter" idx="15" hasCustomPrompt="1"/>
          </p:nvPr>
        </p:nvSpPr>
        <p:spPr>
          <a:xfrm>
            <a:off x="3724102" y="906087"/>
            <a:ext cx="4577110" cy="3384080"/>
          </a:xfrm>
        </p:spPr>
        <p:txBody>
          <a:bodyPr anchor="ctr">
            <a:normAutofit/>
          </a:bodyPr>
          <a:lstStyle>
            <a:lvl1pPr marL="0" indent="0" algn="ctr">
              <a:buNone/>
              <a:defRPr sz="1600" baseline="0"/>
            </a:lvl1pPr>
          </a:lstStyle>
          <a:p>
            <a:pPr lvl="0"/>
            <a:r>
              <a:rPr lang="en-US"/>
              <a:t>Click to add chart, graphic, video, etc.</a:t>
            </a:r>
          </a:p>
        </p:txBody>
      </p:sp>
      <p:sp>
        <p:nvSpPr>
          <p:cNvPr id="8" name="Slide Number Placeholder 1">
            <a:extLst>
              <a:ext uri="{FF2B5EF4-FFF2-40B4-BE49-F238E27FC236}">
                <a16:creationId xmlns:a16="http://schemas.microsoft.com/office/drawing/2014/main" id="{DF38F376-3149-4668-80EA-EAD2D0B5799D}"/>
              </a:ext>
            </a:extLst>
          </p:cNvPr>
          <p:cNvSpPr txBox="1">
            <a:spLocks/>
          </p:cNvSpPr>
          <p:nvPr userDrawn="1"/>
        </p:nvSpPr>
        <p:spPr>
          <a:xfrm>
            <a:off x="7080519" y="4858455"/>
            <a:ext cx="2057400" cy="274637"/>
          </a:xfrm>
          <a:prstGeom prst="rect">
            <a:avLst/>
          </a:prstGeom>
        </p:spPr>
        <p:txBody>
          <a:bodyPr vert="horz" lIns="91440" tIns="45720" rIns="91440" bIns="45720" rtlCol="0" anchor="ctr"/>
          <a:lstStyle>
            <a:defPPr>
              <a:defRPr lang="en-US"/>
            </a:defPPr>
            <a:lvl1pPr marL="0" algn="r" defTabSz="914400" rtl="0" eaLnBrk="1" latinLnBrk="0" hangingPunct="1">
              <a:defRPr sz="600" b="1" kern="1200">
                <a:solidFill>
                  <a:schemeClr val="accent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6FF899E-83AB-4D90-84C5-239EB47A68A5}" type="slidenum">
              <a:rPr kumimoji="0" lang="en-US" sz="600" b="1" i="0" u="none" strike="noStrike" kern="1200" cap="none" spc="0" normalizeH="0" baseline="0" noProof="0" smtClean="0">
                <a:ln>
                  <a:noFill/>
                </a:ln>
                <a:solidFill>
                  <a:srgbClr val="5F5F61"/>
                </a:solidFill>
                <a:effectLst/>
                <a:uLnTx/>
                <a:uFillTx/>
                <a:latin typeface="Franklin Gothic Medium C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600" b="1" i="0" u="none" strike="noStrike" kern="1200" cap="none" spc="0" normalizeH="0" baseline="0" noProof="0" dirty="0">
              <a:ln>
                <a:noFill/>
              </a:ln>
              <a:solidFill>
                <a:srgbClr val="5F5F61"/>
              </a:solidFill>
              <a:effectLst/>
              <a:uLnTx/>
              <a:uFillTx/>
              <a:latin typeface="Franklin Gothic Medium Cond"/>
              <a:ea typeface="+mn-ea"/>
              <a:cs typeface="+mn-cs"/>
            </a:endParaRPr>
          </a:p>
        </p:txBody>
      </p:sp>
    </p:spTree>
    <p:extLst>
      <p:ext uri="{BB962C8B-B14F-4D97-AF65-F5344CB8AC3E}">
        <p14:creationId xmlns:p14="http://schemas.microsoft.com/office/powerpoint/2010/main" val="36822436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content">
    <p:spTree>
      <p:nvGrpSpPr>
        <p:cNvPr id="1" name=""/>
        <p:cNvGrpSpPr/>
        <p:nvPr/>
      </p:nvGrpSpPr>
      <p:grpSpPr>
        <a:xfrm>
          <a:off x="0" y="0"/>
          <a:ext cx="0" cy="0"/>
          <a:chOff x="0" y="0"/>
          <a:chExt cx="0" cy="0"/>
        </a:xfrm>
      </p:grpSpPr>
      <p:sp>
        <p:nvSpPr>
          <p:cNvPr id="110" name="Freeform 109"/>
          <p:cNvSpPr/>
          <p:nvPr userDrawn="1"/>
        </p:nvSpPr>
        <p:spPr>
          <a:xfrm>
            <a:off x="3196003" y="536331"/>
            <a:ext cx="5947997" cy="4123592"/>
          </a:xfrm>
          <a:custGeom>
            <a:avLst/>
            <a:gdLst>
              <a:gd name="connsiteX0" fmla="*/ 0 w 5947997"/>
              <a:gd name="connsiteY0" fmla="*/ 0 h 4123592"/>
              <a:gd name="connsiteX1" fmla="*/ 193431 w 5947997"/>
              <a:gd name="connsiteY1" fmla="*/ 0 h 4123592"/>
              <a:gd name="connsiteX2" fmla="*/ 861647 w 5947997"/>
              <a:gd name="connsiteY2" fmla="*/ 0 h 4123592"/>
              <a:gd name="connsiteX3" fmla="*/ 4052614 w 5947997"/>
              <a:gd name="connsiteY3" fmla="*/ 0 h 4123592"/>
              <a:gd name="connsiteX4" fmla="*/ 5433647 w 5947997"/>
              <a:gd name="connsiteY4" fmla="*/ 0 h 4123592"/>
              <a:gd name="connsiteX5" fmla="*/ 5947997 w 5947997"/>
              <a:gd name="connsiteY5" fmla="*/ 0 h 4123592"/>
              <a:gd name="connsiteX6" fmla="*/ 5947997 w 5947997"/>
              <a:gd name="connsiteY6" fmla="*/ 4123592 h 4123592"/>
              <a:gd name="connsiteX7" fmla="*/ 5433647 w 5947997"/>
              <a:gd name="connsiteY7" fmla="*/ 4123592 h 4123592"/>
              <a:gd name="connsiteX8" fmla="*/ 4052614 w 5947997"/>
              <a:gd name="connsiteY8" fmla="*/ 4123592 h 4123592"/>
              <a:gd name="connsiteX9" fmla="*/ 193431 w 5947997"/>
              <a:gd name="connsiteY9" fmla="*/ 4123592 h 4123592"/>
              <a:gd name="connsiteX10" fmla="*/ 193431 w 5947997"/>
              <a:gd name="connsiteY10" fmla="*/ 3472961 h 4123592"/>
              <a:gd name="connsiteX11" fmla="*/ 0 w 5947997"/>
              <a:gd name="connsiteY11" fmla="*/ 3472961 h 41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47997" h="4123592">
                <a:moveTo>
                  <a:pt x="0" y="0"/>
                </a:moveTo>
                <a:lnTo>
                  <a:pt x="193431" y="0"/>
                </a:lnTo>
                <a:lnTo>
                  <a:pt x="861647" y="0"/>
                </a:lnTo>
                <a:lnTo>
                  <a:pt x="4052614" y="0"/>
                </a:lnTo>
                <a:lnTo>
                  <a:pt x="5433647" y="0"/>
                </a:lnTo>
                <a:lnTo>
                  <a:pt x="5947997" y="0"/>
                </a:lnTo>
                <a:lnTo>
                  <a:pt x="5947997" y="4123592"/>
                </a:lnTo>
                <a:lnTo>
                  <a:pt x="5433647" y="4123592"/>
                </a:lnTo>
                <a:lnTo>
                  <a:pt x="4052614" y="4123592"/>
                </a:lnTo>
                <a:lnTo>
                  <a:pt x="193431" y="4123592"/>
                </a:lnTo>
                <a:lnTo>
                  <a:pt x="193431" y="3472961"/>
                </a:lnTo>
                <a:lnTo>
                  <a:pt x="0" y="3472961"/>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pic>
        <p:nvPicPr>
          <p:cNvPr id="104" name="Picture 10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
        <p:nvSpPr>
          <p:cNvPr id="106" name="Text Placeholder 17"/>
          <p:cNvSpPr>
            <a:spLocks noGrp="1"/>
          </p:cNvSpPr>
          <p:nvPr>
            <p:ph type="body" sz="quarter" idx="11" hasCustomPrompt="1"/>
          </p:nvPr>
        </p:nvSpPr>
        <p:spPr>
          <a:xfrm>
            <a:off x="467146" y="1184069"/>
            <a:ext cx="2153135" cy="2308324"/>
          </a:xfrm>
        </p:spPr>
        <p:txBody>
          <a:bodyPr>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07" name="Text Placeholder 8"/>
          <p:cNvSpPr>
            <a:spLocks noGrp="1"/>
          </p:cNvSpPr>
          <p:nvPr>
            <p:ph type="body" sz="quarter" idx="13" hasCustomPrompt="1"/>
          </p:nvPr>
        </p:nvSpPr>
        <p:spPr>
          <a:xfrm>
            <a:off x="554855" y="3501460"/>
            <a:ext cx="1993037"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cxnSp>
        <p:nvCxnSpPr>
          <p:cNvPr id="111" name="Straight Connector 110"/>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5" name="Table Placeholder 5"/>
          <p:cNvSpPr>
            <a:spLocks noGrp="1"/>
          </p:cNvSpPr>
          <p:nvPr>
            <p:ph type="tbl" sz="quarter" idx="14" hasCustomPrompt="1"/>
          </p:nvPr>
        </p:nvSpPr>
        <p:spPr>
          <a:xfrm>
            <a:off x="3795206" y="1184070"/>
            <a:ext cx="4935982" cy="3112722"/>
          </a:xfrm>
        </p:spPr>
        <p:txBody>
          <a:bodyPr anchor="ctr">
            <a:normAutofit/>
          </a:bodyPr>
          <a:lstStyle>
            <a:lvl1pPr marL="0" indent="0" algn="ctr">
              <a:buNone/>
              <a:defRPr sz="1600"/>
            </a:lvl1pPr>
          </a:lstStyle>
          <a:p>
            <a:pPr lvl="0"/>
            <a:r>
              <a:rPr lang="en-US"/>
              <a:t>Click to add table</a:t>
            </a:r>
          </a:p>
        </p:txBody>
      </p:sp>
    </p:spTree>
    <p:extLst>
      <p:ext uri="{BB962C8B-B14F-4D97-AF65-F5344CB8AC3E}">
        <p14:creationId xmlns:p14="http://schemas.microsoft.com/office/powerpoint/2010/main" val="25652836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Tree>
    <p:extLst>
      <p:ext uri="{BB962C8B-B14F-4D97-AF65-F5344CB8AC3E}">
        <p14:creationId xmlns:p14="http://schemas.microsoft.com/office/powerpoint/2010/main" val="8632297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Headlin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Tree>
    <p:extLst>
      <p:ext uri="{BB962C8B-B14F-4D97-AF65-F5344CB8AC3E}">
        <p14:creationId xmlns:p14="http://schemas.microsoft.com/office/powerpoint/2010/main" val="18092199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Headlin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Tree>
    <p:extLst>
      <p:ext uri="{BB962C8B-B14F-4D97-AF65-F5344CB8AC3E}">
        <p14:creationId xmlns:p14="http://schemas.microsoft.com/office/powerpoint/2010/main" val="2941397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Slide 2_ImgA">
    <p:spTree>
      <p:nvGrpSpPr>
        <p:cNvPr id="1" name=""/>
        <p:cNvGrpSpPr/>
        <p:nvPr/>
      </p:nvGrpSpPr>
      <p:grpSpPr>
        <a:xfrm>
          <a:off x="0" y="0"/>
          <a:ext cx="0" cy="0"/>
          <a:chOff x="0" y="0"/>
          <a:chExt cx="0" cy="0"/>
        </a:xfrm>
      </p:grpSpPr>
      <p:pic>
        <p:nvPicPr>
          <p:cNvPr id="7" name="Picture Placeholder 12"/>
          <p:cNvPicPr>
            <a:picLocks noChangeAspect="1"/>
          </p:cNvPicPr>
          <p:nvPr userDrawn="1"/>
        </p:nvPicPr>
        <p:blipFill>
          <a:blip r:embed="rId2">
            <a:extLst>
              <a:ext uri="{28A0092B-C50C-407E-A947-70E740481C1C}">
                <a14:useLocalDpi xmlns:a14="http://schemas.microsoft.com/office/drawing/2010/main" val="0"/>
              </a:ext>
            </a:extLst>
          </a:blip>
          <a:srcRect t="16" b="16"/>
          <a:stretch>
            <a:fillRect/>
          </a:stretch>
        </p:blipFill>
        <p:spPr>
          <a:xfrm>
            <a:off x="512064" y="553345"/>
            <a:ext cx="8115300" cy="2311400"/>
          </a:xfrm>
          <a:custGeom>
            <a:avLst/>
            <a:gdLst>
              <a:gd name="connsiteX0" fmla="*/ 0 w 8115300"/>
              <a:gd name="connsiteY0" fmla="*/ 0 h 2311400"/>
              <a:gd name="connsiteX1" fmla="*/ 8115300 w 8115300"/>
              <a:gd name="connsiteY1" fmla="*/ 0 h 2311400"/>
              <a:gd name="connsiteX2" fmla="*/ 8115300 w 8115300"/>
              <a:gd name="connsiteY2" fmla="*/ 2311400 h 2311400"/>
              <a:gd name="connsiteX3" fmla="*/ 4264331 w 8115300"/>
              <a:gd name="connsiteY3" fmla="*/ 2311400 h 2311400"/>
              <a:gd name="connsiteX4" fmla="*/ 4264331 w 8115300"/>
              <a:gd name="connsiteY4" fmla="*/ 2118702 h 2311400"/>
              <a:gd name="connsiteX5" fmla="*/ 0 w 8115300"/>
              <a:gd name="connsiteY5" fmla="*/ 2118702 h 23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0" h="2311400">
                <a:moveTo>
                  <a:pt x="0" y="0"/>
                </a:moveTo>
                <a:lnTo>
                  <a:pt x="8115300" y="0"/>
                </a:lnTo>
                <a:lnTo>
                  <a:pt x="8115300" y="2311400"/>
                </a:lnTo>
                <a:lnTo>
                  <a:pt x="4264331" y="2311400"/>
                </a:lnTo>
                <a:lnTo>
                  <a:pt x="4264331" y="2118702"/>
                </a:lnTo>
                <a:lnTo>
                  <a:pt x="0" y="2118702"/>
                </a:lnTo>
                <a:close/>
              </a:path>
            </a:pathLst>
          </a:custGeom>
        </p:spPr>
      </p:pic>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4" name="Straight Connector 13"/>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7"/>
          <p:cNvSpPr>
            <a:spLocks noGrp="1"/>
          </p:cNvSpPr>
          <p:nvPr>
            <p:ph type="body" sz="quarter" idx="11" hasCustomPrompt="1"/>
          </p:nvPr>
        </p:nvSpPr>
        <p:spPr>
          <a:xfrm>
            <a:off x="440317" y="3052656"/>
            <a:ext cx="8187047"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Long header goes here</a:t>
            </a:r>
          </a:p>
        </p:txBody>
      </p:sp>
      <p:sp>
        <p:nvSpPr>
          <p:cNvPr id="17" name="Text Placeholder 8"/>
          <p:cNvSpPr>
            <a:spLocks noGrp="1"/>
          </p:cNvSpPr>
          <p:nvPr>
            <p:ph type="body" sz="quarter" idx="13" hasCustomPrompt="1"/>
          </p:nvPr>
        </p:nvSpPr>
        <p:spPr>
          <a:xfrm>
            <a:off x="4869935" y="4033440"/>
            <a:ext cx="3757429" cy="307777"/>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 name="Slide Number Placeholder 1"/>
          <p:cNvSpPr>
            <a:spLocks noGrp="1"/>
          </p:cNvSpPr>
          <p:nvPr>
            <p:ph type="sldNum" sz="quarter" idx="14"/>
          </p:nvPr>
        </p:nvSpPr>
        <p:spPr/>
        <p:txBody>
          <a:bodyPr/>
          <a:lstStyle/>
          <a:p>
            <a:fld id="{60CA11CF-C1A4-467A-AE79-393D23FD4920}"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ressed Headlin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25415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4830" y="69467"/>
            <a:ext cx="7520160" cy="400110"/>
          </a:xfrm>
        </p:spPr>
        <p:txBody>
          <a:bodyPr wrap="square">
            <a:spAutoFit/>
          </a:bodyPr>
          <a:lstStyle>
            <a:lvl1pPr marL="0" indent="0">
              <a:spcBef>
                <a:spcPts val="0"/>
              </a:spcBef>
              <a:buNone/>
              <a:defRPr sz="20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Tree>
    <p:extLst>
      <p:ext uri="{BB962C8B-B14F-4D97-AF65-F5344CB8AC3E}">
        <p14:creationId xmlns:p14="http://schemas.microsoft.com/office/powerpoint/2010/main" val="5963406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andard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512763" y="1160463"/>
            <a:ext cx="8435975" cy="3571875"/>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6926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Column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512764" y="1160463"/>
            <a:ext cx="3950380" cy="3571875"/>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6733E3-7BAD-49A5-AEFD-751DEC68C592}"/>
              </a:ext>
            </a:extLst>
          </p:cNvPr>
          <p:cNvSpPr>
            <a:spLocks noGrp="1"/>
          </p:cNvSpPr>
          <p:nvPr>
            <p:ph sz="quarter" idx="13"/>
          </p:nvPr>
        </p:nvSpPr>
        <p:spPr>
          <a:xfrm>
            <a:off x="4594225" y="1160463"/>
            <a:ext cx="4389438" cy="3571875"/>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42232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tandard Bullets Gre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grpSp>
        <p:nvGrpSpPr>
          <p:cNvPr id="5" name="Group 4">
            <a:extLst>
              <a:ext uri="{FF2B5EF4-FFF2-40B4-BE49-F238E27FC236}">
                <a16:creationId xmlns:a16="http://schemas.microsoft.com/office/drawing/2014/main" id="{20195BD6-23B9-4343-B8A1-8C1893F6D80A}"/>
              </a:ext>
            </a:extLst>
          </p:cNvPr>
          <p:cNvGrpSpPr/>
          <p:nvPr userDrawn="1"/>
        </p:nvGrpSpPr>
        <p:grpSpPr>
          <a:xfrm>
            <a:off x="162128" y="1008742"/>
            <a:ext cx="8981872" cy="3903725"/>
            <a:chOff x="162128" y="674450"/>
            <a:chExt cx="8981872" cy="4238018"/>
          </a:xfrm>
        </p:grpSpPr>
        <p:sp>
          <p:nvSpPr>
            <p:cNvPr id="8" name="Rectangle 7">
              <a:extLst>
                <a:ext uri="{FF2B5EF4-FFF2-40B4-BE49-F238E27FC236}">
                  <a16:creationId xmlns:a16="http://schemas.microsoft.com/office/drawing/2014/main" id="{29063986-2A31-42E5-9502-4CC83C892D7D}"/>
                </a:ext>
              </a:extLst>
            </p:cNvPr>
            <p:cNvSpPr/>
            <p:nvPr userDrawn="1"/>
          </p:nvSpPr>
          <p:spPr>
            <a:xfrm>
              <a:off x="162128" y="674450"/>
              <a:ext cx="8981872" cy="3761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1323D0-8E88-4F35-A701-C90273073B9C}"/>
                </a:ext>
              </a:extLst>
            </p:cNvPr>
            <p:cNvSpPr/>
            <p:nvPr userDrawn="1"/>
          </p:nvSpPr>
          <p:spPr>
            <a:xfrm>
              <a:off x="304800" y="4098587"/>
              <a:ext cx="8839199" cy="8138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512763" y="1160463"/>
            <a:ext cx="8435975" cy="3571875"/>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00161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Column Bullets Gre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grpSp>
        <p:nvGrpSpPr>
          <p:cNvPr id="5" name="Group 4">
            <a:extLst>
              <a:ext uri="{FF2B5EF4-FFF2-40B4-BE49-F238E27FC236}">
                <a16:creationId xmlns:a16="http://schemas.microsoft.com/office/drawing/2014/main" id="{20195BD6-23B9-4343-B8A1-8C1893F6D80A}"/>
              </a:ext>
            </a:extLst>
          </p:cNvPr>
          <p:cNvGrpSpPr/>
          <p:nvPr userDrawn="1"/>
        </p:nvGrpSpPr>
        <p:grpSpPr>
          <a:xfrm>
            <a:off x="162128" y="1008742"/>
            <a:ext cx="8981872" cy="3903725"/>
            <a:chOff x="162128" y="674450"/>
            <a:chExt cx="8981872" cy="4238018"/>
          </a:xfrm>
        </p:grpSpPr>
        <p:sp>
          <p:nvSpPr>
            <p:cNvPr id="8" name="Rectangle 7">
              <a:extLst>
                <a:ext uri="{FF2B5EF4-FFF2-40B4-BE49-F238E27FC236}">
                  <a16:creationId xmlns:a16="http://schemas.microsoft.com/office/drawing/2014/main" id="{29063986-2A31-42E5-9502-4CC83C892D7D}"/>
                </a:ext>
              </a:extLst>
            </p:cNvPr>
            <p:cNvSpPr/>
            <p:nvPr userDrawn="1"/>
          </p:nvSpPr>
          <p:spPr>
            <a:xfrm>
              <a:off x="162128" y="674450"/>
              <a:ext cx="8981872" cy="3761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0" name="Rectangle 9">
              <a:extLst>
                <a:ext uri="{FF2B5EF4-FFF2-40B4-BE49-F238E27FC236}">
                  <a16:creationId xmlns:a16="http://schemas.microsoft.com/office/drawing/2014/main" id="{011323D0-8E88-4F35-A701-C90273073B9C}"/>
                </a:ext>
              </a:extLst>
            </p:cNvPr>
            <p:cNvSpPr/>
            <p:nvPr userDrawn="1"/>
          </p:nvSpPr>
          <p:spPr>
            <a:xfrm>
              <a:off x="304800" y="4098587"/>
              <a:ext cx="8839199" cy="8138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512764" y="1160463"/>
            <a:ext cx="3950380" cy="3571875"/>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6733E3-7BAD-49A5-AEFD-751DEC68C592}"/>
              </a:ext>
            </a:extLst>
          </p:cNvPr>
          <p:cNvSpPr>
            <a:spLocks noGrp="1"/>
          </p:cNvSpPr>
          <p:nvPr>
            <p:ph sz="quarter" idx="13"/>
          </p:nvPr>
        </p:nvSpPr>
        <p:spPr>
          <a:xfrm>
            <a:off x="4594225" y="1160463"/>
            <a:ext cx="4389438" cy="3571875"/>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44374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ressed Bullets Gre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62AE35-EA73-47BA-BD05-54E087EEA9E6}"/>
              </a:ext>
            </a:extLst>
          </p:cNvPr>
          <p:cNvGrpSpPr/>
          <p:nvPr userDrawn="1"/>
        </p:nvGrpSpPr>
        <p:grpSpPr>
          <a:xfrm>
            <a:off x="162128" y="674450"/>
            <a:ext cx="8981872" cy="4238018"/>
            <a:chOff x="162128" y="674450"/>
            <a:chExt cx="8981872" cy="4238018"/>
          </a:xfrm>
        </p:grpSpPr>
        <p:sp>
          <p:nvSpPr>
            <p:cNvPr id="4" name="Rectangle 3">
              <a:extLst>
                <a:ext uri="{FF2B5EF4-FFF2-40B4-BE49-F238E27FC236}">
                  <a16:creationId xmlns:a16="http://schemas.microsoft.com/office/drawing/2014/main" id="{625C4EE4-201C-4CAE-9487-2CC0195ABB15}"/>
                </a:ext>
              </a:extLst>
            </p:cNvPr>
            <p:cNvSpPr/>
            <p:nvPr userDrawn="1"/>
          </p:nvSpPr>
          <p:spPr>
            <a:xfrm>
              <a:off x="162128" y="674450"/>
              <a:ext cx="8981872" cy="3761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650E13-98A1-4350-8A89-50012FCE0591}"/>
                </a:ext>
              </a:extLst>
            </p:cNvPr>
            <p:cNvSpPr/>
            <p:nvPr userDrawn="1"/>
          </p:nvSpPr>
          <p:spPr>
            <a:xfrm>
              <a:off x="304800" y="4098587"/>
              <a:ext cx="8839199" cy="8138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25415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4830" y="69467"/>
            <a:ext cx="7520160" cy="400110"/>
          </a:xfrm>
        </p:spPr>
        <p:txBody>
          <a:bodyPr wrap="square">
            <a:spAutoFit/>
          </a:bodyPr>
          <a:lstStyle>
            <a:lvl1pPr marL="0" indent="0">
              <a:spcBef>
                <a:spcPts val="0"/>
              </a:spcBef>
              <a:buNone/>
              <a:defRPr sz="20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3" name="Content Placeholder 2">
            <a:extLst>
              <a:ext uri="{FF2B5EF4-FFF2-40B4-BE49-F238E27FC236}">
                <a16:creationId xmlns:a16="http://schemas.microsoft.com/office/drawing/2014/main" id="{42A6A78E-0A46-4DAA-A187-E8F8AE288728}"/>
              </a:ext>
            </a:extLst>
          </p:cNvPr>
          <p:cNvSpPr>
            <a:spLocks noGrp="1"/>
          </p:cNvSpPr>
          <p:nvPr>
            <p:ph sz="quarter" idx="12"/>
          </p:nvPr>
        </p:nvSpPr>
        <p:spPr>
          <a:xfrm>
            <a:off x="512064" y="804153"/>
            <a:ext cx="8515204" cy="4047247"/>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36345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mpressed 2-Column Bullets Gre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62AE35-EA73-47BA-BD05-54E087EEA9E6}"/>
              </a:ext>
            </a:extLst>
          </p:cNvPr>
          <p:cNvGrpSpPr/>
          <p:nvPr userDrawn="1"/>
        </p:nvGrpSpPr>
        <p:grpSpPr>
          <a:xfrm>
            <a:off x="162128" y="674450"/>
            <a:ext cx="8981872" cy="4238018"/>
            <a:chOff x="162128" y="674450"/>
            <a:chExt cx="8981872" cy="4238018"/>
          </a:xfrm>
        </p:grpSpPr>
        <p:sp>
          <p:nvSpPr>
            <p:cNvPr id="4" name="Rectangle 3">
              <a:extLst>
                <a:ext uri="{FF2B5EF4-FFF2-40B4-BE49-F238E27FC236}">
                  <a16:creationId xmlns:a16="http://schemas.microsoft.com/office/drawing/2014/main" id="{625C4EE4-201C-4CAE-9487-2CC0195ABB15}"/>
                </a:ext>
              </a:extLst>
            </p:cNvPr>
            <p:cNvSpPr/>
            <p:nvPr userDrawn="1"/>
          </p:nvSpPr>
          <p:spPr>
            <a:xfrm>
              <a:off x="162128" y="674450"/>
              <a:ext cx="8981872" cy="3761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650E13-98A1-4350-8A89-50012FCE0591}"/>
                </a:ext>
              </a:extLst>
            </p:cNvPr>
            <p:cNvSpPr/>
            <p:nvPr userDrawn="1"/>
          </p:nvSpPr>
          <p:spPr>
            <a:xfrm>
              <a:off x="304800" y="4098587"/>
              <a:ext cx="8839199" cy="8138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25415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4830" y="69467"/>
            <a:ext cx="7520160" cy="400110"/>
          </a:xfrm>
        </p:spPr>
        <p:txBody>
          <a:bodyPr wrap="square">
            <a:spAutoFit/>
          </a:bodyPr>
          <a:lstStyle>
            <a:lvl1pPr marL="0" indent="0">
              <a:spcBef>
                <a:spcPts val="0"/>
              </a:spcBef>
              <a:buNone/>
              <a:defRPr sz="20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page goes right here</a:t>
            </a:r>
          </a:p>
        </p:txBody>
      </p:sp>
      <p:sp>
        <p:nvSpPr>
          <p:cNvPr id="3" name="Content Placeholder 2">
            <a:extLst>
              <a:ext uri="{FF2B5EF4-FFF2-40B4-BE49-F238E27FC236}">
                <a16:creationId xmlns:a16="http://schemas.microsoft.com/office/drawing/2014/main" id="{42A6A78E-0A46-4DAA-A187-E8F8AE288728}"/>
              </a:ext>
            </a:extLst>
          </p:cNvPr>
          <p:cNvSpPr>
            <a:spLocks noGrp="1"/>
          </p:cNvSpPr>
          <p:nvPr>
            <p:ph sz="quarter" idx="12"/>
          </p:nvPr>
        </p:nvSpPr>
        <p:spPr>
          <a:xfrm>
            <a:off x="512064" y="804153"/>
            <a:ext cx="3958336" cy="4047247"/>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a:extLst>
              <a:ext uri="{FF2B5EF4-FFF2-40B4-BE49-F238E27FC236}">
                <a16:creationId xmlns:a16="http://schemas.microsoft.com/office/drawing/2014/main" id="{AA5F2233-418D-4A12-891D-D7FB76385F75}"/>
              </a:ext>
            </a:extLst>
          </p:cNvPr>
          <p:cNvSpPr>
            <a:spLocks noGrp="1"/>
          </p:cNvSpPr>
          <p:nvPr>
            <p:ph sz="quarter" idx="13"/>
          </p:nvPr>
        </p:nvSpPr>
        <p:spPr>
          <a:xfrm>
            <a:off x="4681538" y="804863"/>
            <a:ext cx="4324350" cy="4046537"/>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46837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ullet copy">
    <p:spTree>
      <p:nvGrpSpPr>
        <p:cNvPr id="1" name=""/>
        <p:cNvGrpSpPr/>
        <p:nvPr/>
      </p:nvGrpSpPr>
      <p:grpSpPr>
        <a:xfrm>
          <a:off x="0" y="0"/>
          <a:ext cx="0" cy="0"/>
          <a:chOff x="0" y="0"/>
          <a:chExt cx="0" cy="0"/>
        </a:xfrm>
      </p:grpSpPr>
      <p:sp>
        <p:nvSpPr>
          <p:cNvPr id="5" name="Rectangle 4"/>
          <p:cNvSpPr/>
          <p:nvPr userDrawn="1"/>
        </p:nvSpPr>
        <p:spPr>
          <a:xfrm>
            <a:off x="-1" y="536331"/>
            <a:ext cx="91440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0" name="Straight Connector 9"/>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7"/>
          <p:cNvSpPr>
            <a:spLocks noGrp="1"/>
          </p:cNvSpPr>
          <p:nvPr>
            <p:ph type="body" sz="quarter" idx="11" hasCustomPrompt="1"/>
          </p:nvPr>
        </p:nvSpPr>
        <p:spPr>
          <a:xfrm>
            <a:off x="496767" y="837122"/>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6" name="Text Placeholder 8"/>
          <p:cNvSpPr>
            <a:spLocks noGrp="1"/>
          </p:cNvSpPr>
          <p:nvPr>
            <p:ph type="body" sz="quarter" idx="16" hasCustomPrompt="1"/>
          </p:nvPr>
        </p:nvSpPr>
        <p:spPr>
          <a:xfrm>
            <a:off x="754602" y="1831213"/>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17" name="Text Placeholder 8"/>
          <p:cNvSpPr>
            <a:spLocks noGrp="1"/>
          </p:cNvSpPr>
          <p:nvPr>
            <p:ph type="body" sz="quarter" idx="17" hasCustomPrompt="1"/>
          </p:nvPr>
        </p:nvSpPr>
        <p:spPr>
          <a:xfrm>
            <a:off x="586352" y="1679274"/>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18" name="Text Placeholder 8"/>
          <p:cNvSpPr>
            <a:spLocks noGrp="1"/>
          </p:cNvSpPr>
          <p:nvPr>
            <p:ph type="body" sz="quarter" idx="18" hasCustomPrompt="1"/>
          </p:nvPr>
        </p:nvSpPr>
        <p:spPr>
          <a:xfrm>
            <a:off x="5030767" y="1831213"/>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19" name="Text Placeholder 8"/>
          <p:cNvSpPr>
            <a:spLocks noGrp="1"/>
          </p:cNvSpPr>
          <p:nvPr>
            <p:ph type="body" sz="quarter" idx="19" hasCustomPrompt="1"/>
          </p:nvPr>
        </p:nvSpPr>
        <p:spPr>
          <a:xfrm>
            <a:off x="4862517" y="1679274"/>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0" name="Text Placeholder 8"/>
          <p:cNvSpPr>
            <a:spLocks noGrp="1"/>
          </p:cNvSpPr>
          <p:nvPr>
            <p:ph type="body" sz="quarter" idx="20" hasCustomPrompt="1"/>
          </p:nvPr>
        </p:nvSpPr>
        <p:spPr>
          <a:xfrm>
            <a:off x="754602" y="2439825"/>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1" name="Text Placeholder 8"/>
          <p:cNvSpPr>
            <a:spLocks noGrp="1"/>
          </p:cNvSpPr>
          <p:nvPr>
            <p:ph type="body" sz="quarter" idx="21" hasCustomPrompt="1"/>
          </p:nvPr>
        </p:nvSpPr>
        <p:spPr>
          <a:xfrm>
            <a:off x="586352" y="2287886"/>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2" name="Text Placeholder 8"/>
          <p:cNvSpPr>
            <a:spLocks noGrp="1"/>
          </p:cNvSpPr>
          <p:nvPr>
            <p:ph type="body" sz="quarter" idx="22" hasCustomPrompt="1"/>
          </p:nvPr>
        </p:nvSpPr>
        <p:spPr>
          <a:xfrm>
            <a:off x="5030767" y="2439825"/>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3" name="Text Placeholder 8"/>
          <p:cNvSpPr>
            <a:spLocks noGrp="1"/>
          </p:cNvSpPr>
          <p:nvPr>
            <p:ph type="body" sz="quarter" idx="23" hasCustomPrompt="1"/>
          </p:nvPr>
        </p:nvSpPr>
        <p:spPr>
          <a:xfrm>
            <a:off x="4862517" y="2287886"/>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4" name="Text Placeholder 8"/>
          <p:cNvSpPr>
            <a:spLocks noGrp="1"/>
          </p:cNvSpPr>
          <p:nvPr>
            <p:ph type="body" sz="quarter" idx="24" hasCustomPrompt="1"/>
          </p:nvPr>
        </p:nvSpPr>
        <p:spPr>
          <a:xfrm>
            <a:off x="754602" y="3048493"/>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5" name="Text Placeholder 8"/>
          <p:cNvSpPr>
            <a:spLocks noGrp="1"/>
          </p:cNvSpPr>
          <p:nvPr>
            <p:ph type="body" sz="quarter" idx="25" hasCustomPrompt="1"/>
          </p:nvPr>
        </p:nvSpPr>
        <p:spPr>
          <a:xfrm>
            <a:off x="586352" y="2896554"/>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6" name="Text Placeholder 8"/>
          <p:cNvSpPr>
            <a:spLocks noGrp="1"/>
          </p:cNvSpPr>
          <p:nvPr>
            <p:ph type="body" sz="quarter" idx="26" hasCustomPrompt="1"/>
          </p:nvPr>
        </p:nvSpPr>
        <p:spPr>
          <a:xfrm>
            <a:off x="5030767" y="3048493"/>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7" name="Text Placeholder 8"/>
          <p:cNvSpPr>
            <a:spLocks noGrp="1"/>
          </p:cNvSpPr>
          <p:nvPr>
            <p:ph type="body" sz="quarter" idx="27" hasCustomPrompt="1"/>
          </p:nvPr>
        </p:nvSpPr>
        <p:spPr>
          <a:xfrm>
            <a:off x="4862517" y="2896554"/>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8" name="Text Placeholder 8"/>
          <p:cNvSpPr>
            <a:spLocks noGrp="1"/>
          </p:cNvSpPr>
          <p:nvPr>
            <p:ph type="body" sz="quarter" idx="28" hasCustomPrompt="1"/>
          </p:nvPr>
        </p:nvSpPr>
        <p:spPr>
          <a:xfrm>
            <a:off x="754602" y="3660032"/>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9" name="Text Placeholder 8"/>
          <p:cNvSpPr>
            <a:spLocks noGrp="1"/>
          </p:cNvSpPr>
          <p:nvPr>
            <p:ph type="body" sz="quarter" idx="29" hasCustomPrompt="1"/>
          </p:nvPr>
        </p:nvSpPr>
        <p:spPr>
          <a:xfrm>
            <a:off x="586352" y="3508093"/>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30" name="Text Placeholder 8"/>
          <p:cNvSpPr>
            <a:spLocks noGrp="1"/>
          </p:cNvSpPr>
          <p:nvPr>
            <p:ph type="body" sz="quarter" idx="30" hasCustomPrompt="1"/>
          </p:nvPr>
        </p:nvSpPr>
        <p:spPr>
          <a:xfrm>
            <a:off x="5030767" y="3660032"/>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31" name="Text Placeholder 8"/>
          <p:cNvSpPr>
            <a:spLocks noGrp="1"/>
          </p:cNvSpPr>
          <p:nvPr>
            <p:ph type="body" sz="quarter" idx="31" hasCustomPrompt="1"/>
          </p:nvPr>
        </p:nvSpPr>
        <p:spPr>
          <a:xfrm>
            <a:off x="4862517" y="3508093"/>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Tree>
    <p:extLst>
      <p:ext uri="{BB962C8B-B14F-4D97-AF65-F5344CB8AC3E}">
        <p14:creationId xmlns:p14="http://schemas.microsoft.com/office/powerpoint/2010/main" val="27115148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nd Slide_ImgA">
    <p:spTree>
      <p:nvGrpSpPr>
        <p:cNvPr id="1" name=""/>
        <p:cNvGrpSpPr/>
        <p:nvPr/>
      </p:nvGrpSpPr>
      <p:grpSpPr>
        <a:xfrm>
          <a:off x="0" y="0"/>
          <a:ext cx="0" cy="0"/>
          <a:chOff x="0" y="0"/>
          <a:chExt cx="0" cy="0"/>
        </a:xfrm>
      </p:grpSpPr>
      <p:pic>
        <p:nvPicPr>
          <p:cNvPr id="10" name="Picture Placeholder 2"/>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3226604" y="0"/>
            <a:ext cx="5917396" cy="5143500"/>
          </a:xfrm>
          <a:prstGeom prst="rect">
            <a:avLst/>
          </a:prstGeom>
        </p:spPr>
      </p:pic>
      <p:sp>
        <p:nvSpPr>
          <p:cNvPr id="7" name="Rectangle 6"/>
          <p:cNvSpPr/>
          <p:nvPr userDrawn="1"/>
        </p:nvSpPr>
        <p:spPr>
          <a:xfrm>
            <a:off x="0" y="0"/>
            <a:ext cx="3226604"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userDrawn="1"/>
        </p:nvSpPr>
        <p:spPr>
          <a:xfrm>
            <a:off x="448410" y="3246308"/>
            <a:ext cx="1739579" cy="984885"/>
          </a:xfrm>
          <a:prstGeom prst="rect">
            <a:avLst/>
          </a:prstGeom>
          <a:noFill/>
        </p:spPr>
        <p:txBody>
          <a:bodyPr wrap="none" rtlCol="0">
            <a:spAutoFit/>
          </a:bodyPr>
          <a:lstStyle/>
          <a:p>
            <a:pPr>
              <a:lnSpc>
                <a:spcPct val="100000"/>
              </a:lnSpc>
            </a:pPr>
            <a:r>
              <a:rPr lang="en-US" sz="800" b="1" dirty="0">
                <a:solidFill>
                  <a:schemeClr val="bg1"/>
                </a:solidFill>
                <a:latin typeface="Franklin Gothic Medium Cond" charset="0"/>
                <a:ea typeface="Franklin Gothic Medium Cond" charset="0"/>
                <a:cs typeface="Franklin Gothic Medium Cond" charset="0"/>
              </a:rPr>
              <a:t>CORPORATE HEADQUARTERS</a:t>
            </a:r>
          </a:p>
          <a:p>
            <a:pPr>
              <a:lnSpc>
                <a:spcPct val="100000"/>
              </a:lnSpc>
            </a:pPr>
            <a:r>
              <a:rPr lang="en-US" sz="800" dirty="0">
                <a:solidFill>
                  <a:schemeClr val="bg1"/>
                </a:solidFill>
                <a:latin typeface="Verdana" charset="0"/>
                <a:ea typeface="Verdana" charset="0"/>
                <a:cs typeface="Verdana" charset="0"/>
              </a:rPr>
              <a:t>6175 S.</a:t>
            </a:r>
            <a:r>
              <a:rPr lang="en-US" sz="800" baseline="0" dirty="0">
                <a:solidFill>
                  <a:schemeClr val="bg1"/>
                </a:solidFill>
                <a:latin typeface="Verdana" charset="0"/>
                <a:ea typeface="Verdana" charset="0"/>
                <a:cs typeface="Verdana" charset="0"/>
              </a:rPr>
              <a:t> Willow Drive Floor 10</a:t>
            </a:r>
            <a:endParaRPr lang="en-US" sz="800" dirty="0">
              <a:solidFill>
                <a:schemeClr val="bg1"/>
              </a:solidFill>
              <a:latin typeface="Verdana" charset="0"/>
              <a:ea typeface="Verdana" charset="0"/>
              <a:cs typeface="Verdana" charset="0"/>
            </a:endParaRPr>
          </a:p>
          <a:p>
            <a:pPr>
              <a:lnSpc>
                <a:spcPct val="100000"/>
              </a:lnSpc>
            </a:pPr>
            <a:r>
              <a:rPr lang="en-US" sz="800" dirty="0">
                <a:solidFill>
                  <a:schemeClr val="bg1"/>
                </a:solidFill>
                <a:latin typeface="Verdana" charset="0"/>
                <a:ea typeface="Verdana" charset="0"/>
                <a:cs typeface="Verdana" charset="0"/>
              </a:rPr>
              <a:t>Greenwood Village, CO 80111</a:t>
            </a:r>
          </a:p>
          <a:p>
            <a:pPr>
              <a:lnSpc>
                <a:spcPct val="100000"/>
              </a:lnSpc>
            </a:pPr>
            <a:endParaRPr lang="en-US" sz="800" dirty="0">
              <a:solidFill>
                <a:schemeClr val="bg1"/>
              </a:solidFill>
              <a:latin typeface="Verdana" charset="0"/>
              <a:ea typeface="Verdana" charset="0"/>
              <a:cs typeface="Verdana" charset="0"/>
            </a:endParaRPr>
          </a:p>
          <a:p>
            <a:pPr>
              <a:lnSpc>
                <a:spcPct val="100000"/>
              </a:lnSpc>
            </a:pPr>
            <a:r>
              <a:rPr lang="en-US" sz="800" dirty="0">
                <a:solidFill>
                  <a:schemeClr val="bg1"/>
                </a:solidFill>
                <a:latin typeface="Verdana" charset="0"/>
                <a:ea typeface="Verdana" charset="0"/>
                <a:cs typeface="Verdana" charset="0"/>
              </a:rPr>
              <a:t>T: +1 303 200 2000</a:t>
            </a:r>
          </a:p>
          <a:p>
            <a:pPr>
              <a:lnSpc>
                <a:spcPct val="100000"/>
              </a:lnSpc>
            </a:pPr>
            <a:r>
              <a:rPr lang="en-US" sz="800" dirty="0">
                <a:solidFill>
                  <a:schemeClr val="bg1"/>
                </a:solidFill>
                <a:latin typeface="Verdana" charset="0"/>
                <a:ea typeface="Verdana" charset="0"/>
                <a:cs typeface="Verdana" charset="0"/>
              </a:rPr>
              <a:t>F: +1 303 200 3333</a:t>
            </a:r>
          </a:p>
          <a:p>
            <a:pPr>
              <a:lnSpc>
                <a:spcPct val="100000"/>
              </a:lnSpc>
            </a:pPr>
            <a:endParaRPr lang="en-US" sz="1000" dirty="0">
              <a:solidFill>
                <a:schemeClr val="bg1"/>
              </a:solidFill>
              <a:latin typeface="Verdana" charset="0"/>
              <a:ea typeface="Verdana" charset="0"/>
              <a:cs typeface="Verdana" charset="0"/>
            </a:endParaRPr>
          </a:p>
        </p:txBody>
      </p:sp>
      <p:cxnSp>
        <p:nvCxnSpPr>
          <p:cNvPr id="9" name="Straight Connector 8"/>
          <p:cNvCxnSpPr/>
          <p:nvPr userDrawn="1"/>
        </p:nvCxnSpPr>
        <p:spPr>
          <a:xfrm flipH="1">
            <a:off x="512064" y="539496"/>
            <a:ext cx="347293" cy="0"/>
          </a:xfrm>
          <a:prstGeom prst="line">
            <a:avLst/>
          </a:prstGeom>
          <a:ln w="222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type="body" sz="quarter" idx="16" hasCustomPrompt="1"/>
          </p:nvPr>
        </p:nvSpPr>
        <p:spPr>
          <a:xfrm>
            <a:off x="448410" y="1188688"/>
            <a:ext cx="2154115" cy="1754325"/>
          </a:xfrm>
        </p:spPr>
        <p:txBody>
          <a:bodyPr>
            <a:noAutofit/>
          </a:bodyPr>
          <a:lstStyle>
            <a:lvl1pPr marL="0" indent="0">
              <a:buNone/>
              <a:defRPr sz="3600" b="1" i="0" cap="all" baseline="0">
                <a:solidFill>
                  <a:schemeClr val="bg1"/>
                </a:solidFill>
                <a:latin typeface="+mj-lt"/>
              </a:defRPr>
            </a:lvl1pPr>
            <a:lvl2pPr marL="457200" indent="0">
              <a:buNone/>
              <a:defRPr sz="3600" b="1" i="0" cap="all" baseline="0">
                <a:solidFill>
                  <a:schemeClr val="bg1"/>
                </a:solidFill>
                <a:latin typeface="+mj-lt"/>
              </a:defRPr>
            </a:lvl2pPr>
            <a:lvl3pPr marL="914400" indent="0">
              <a:buNone/>
              <a:defRPr sz="3600" b="1" i="0" cap="all" baseline="0">
                <a:solidFill>
                  <a:schemeClr val="bg1"/>
                </a:solidFill>
                <a:latin typeface="+mj-lt"/>
              </a:defRPr>
            </a:lvl3pPr>
            <a:lvl4pPr marL="1371600" indent="0">
              <a:buNone/>
              <a:defRPr sz="3600" b="1" i="0" cap="all" baseline="0">
                <a:solidFill>
                  <a:schemeClr val="bg1"/>
                </a:solidFill>
                <a:latin typeface="+mj-lt"/>
              </a:defRPr>
            </a:lvl4pPr>
            <a:lvl5pPr marL="1828800" indent="0">
              <a:buNone/>
              <a:defRPr sz="3600" b="1" i="0" cap="all" baseline="0">
                <a:solidFill>
                  <a:schemeClr val="bg1"/>
                </a:solidFill>
                <a:latin typeface="+mj-lt"/>
              </a:defRPr>
            </a:lvl5pPr>
          </a:lstStyle>
          <a:p>
            <a:pPr lvl="0"/>
            <a:r>
              <a:rPr lang="en-US"/>
              <a:t>End slide final text goes here</a:t>
            </a:r>
          </a:p>
        </p:txBody>
      </p:sp>
      <p:pic>
        <p:nvPicPr>
          <p:cNvPr id="15" name="Content Placeholder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3662" y="1979926"/>
            <a:ext cx="1273174" cy="915988"/>
          </a:xfrm>
          <a:prstGeom prst="rect">
            <a:avLst/>
          </a:prstGeom>
        </p:spPr>
      </p:pic>
    </p:spTree>
    <p:extLst>
      <p:ext uri="{BB962C8B-B14F-4D97-AF65-F5344CB8AC3E}">
        <p14:creationId xmlns:p14="http://schemas.microsoft.com/office/powerpoint/2010/main" val="10501273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nd Slide_ImgB">
    <p:spTree>
      <p:nvGrpSpPr>
        <p:cNvPr id="1" name=""/>
        <p:cNvGrpSpPr/>
        <p:nvPr/>
      </p:nvGrpSpPr>
      <p:grpSpPr>
        <a:xfrm>
          <a:off x="0" y="0"/>
          <a:ext cx="0" cy="0"/>
          <a:chOff x="0" y="0"/>
          <a:chExt cx="0" cy="0"/>
        </a:xfrm>
      </p:grpSpPr>
      <p:pic>
        <p:nvPicPr>
          <p:cNvPr id="8" name="Picture Placeholder 3"/>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3226604" y="0"/>
            <a:ext cx="5917396" cy="5143500"/>
          </a:xfrm>
          <a:prstGeom prst="rect">
            <a:avLst/>
          </a:prstGeom>
        </p:spPr>
      </p:pic>
      <p:sp>
        <p:nvSpPr>
          <p:cNvPr id="7" name="Rectangle 6"/>
          <p:cNvSpPr/>
          <p:nvPr userDrawn="1"/>
        </p:nvSpPr>
        <p:spPr>
          <a:xfrm>
            <a:off x="0" y="0"/>
            <a:ext cx="3226604"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userDrawn="1"/>
        </p:nvSpPr>
        <p:spPr>
          <a:xfrm>
            <a:off x="448410" y="3246308"/>
            <a:ext cx="1739579" cy="984885"/>
          </a:xfrm>
          <a:prstGeom prst="rect">
            <a:avLst/>
          </a:prstGeom>
          <a:noFill/>
        </p:spPr>
        <p:txBody>
          <a:bodyPr wrap="none" rtlCol="0">
            <a:spAutoFit/>
          </a:bodyPr>
          <a:lstStyle/>
          <a:p>
            <a:pPr>
              <a:lnSpc>
                <a:spcPct val="100000"/>
              </a:lnSpc>
            </a:pPr>
            <a:r>
              <a:rPr lang="en-US" sz="800" b="1" dirty="0">
                <a:solidFill>
                  <a:schemeClr val="bg1"/>
                </a:solidFill>
                <a:latin typeface="Franklin Gothic Medium Cond" charset="0"/>
                <a:ea typeface="Franklin Gothic Medium Cond" charset="0"/>
                <a:cs typeface="Franklin Gothic Medium Cond" charset="0"/>
              </a:rPr>
              <a:t>CORPORATE HEADQUARTERS</a:t>
            </a:r>
          </a:p>
          <a:p>
            <a:pPr>
              <a:lnSpc>
                <a:spcPct val="100000"/>
              </a:lnSpc>
            </a:pPr>
            <a:r>
              <a:rPr lang="en-US" sz="800" dirty="0">
                <a:solidFill>
                  <a:schemeClr val="bg1"/>
                </a:solidFill>
                <a:latin typeface="Verdana" charset="0"/>
                <a:ea typeface="Verdana" charset="0"/>
                <a:cs typeface="Verdana" charset="0"/>
              </a:rPr>
              <a:t>6175 S.</a:t>
            </a:r>
            <a:r>
              <a:rPr lang="en-US" sz="800" baseline="0" dirty="0">
                <a:solidFill>
                  <a:schemeClr val="bg1"/>
                </a:solidFill>
                <a:latin typeface="Verdana" charset="0"/>
                <a:ea typeface="Verdana" charset="0"/>
                <a:cs typeface="Verdana" charset="0"/>
              </a:rPr>
              <a:t> Willow Drive Floor 10</a:t>
            </a:r>
            <a:endParaRPr lang="en-US" sz="800" dirty="0">
              <a:solidFill>
                <a:schemeClr val="bg1"/>
              </a:solidFill>
              <a:latin typeface="Verdana" charset="0"/>
              <a:ea typeface="Verdana" charset="0"/>
              <a:cs typeface="Verdana" charset="0"/>
            </a:endParaRPr>
          </a:p>
          <a:p>
            <a:pPr>
              <a:lnSpc>
                <a:spcPct val="100000"/>
              </a:lnSpc>
            </a:pPr>
            <a:r>
              <a:rPr lang="en-US" sz="800" dirty="0">
                <a:solidFill>
                  <a:schemeClr val="bg1"/>
                </a:solidFill>
                <a:latin typeface="Verdana" charset="0"/>
                <a:ea typeface="Verdana" charset="0"/>
                <a:cs typeface="Verdana" charset="0"/>
              </a:rPr>
              <a:t>Greenwood Village, CO 80111</a:t>
            </a:r>
          </a:p>
          <a:p>
            <a:pPr>
              <a:lnSpc>
                <a:spcPct val="100000"/>
              </a:lnSpc>
            </a:pPr>
            <a:endParaRPr lang="en-US" sz="800" dirty="0">
              <a:solidFill>
                <a:schemeClr val="bg1"/>
              </a:solidFill>
              <a:latin typeface="Verdana" charset="0"/>
              <a:ea typeface="Verdana" charset="0"/>
              <a:cs typeface="Verdana" charset="0"/>
            </a:endParaRPr>
          </a:p>
          <a:p>
            <a:pPr>
              <a:lnSpc>
                <a:spcPct val="100000"/>
              </a:lnSpc>
            </a:pPr>
            <a:r>
              <a:rPr lang="en-US" sz="800" dirty="0">
                <a:solidFill>
                  <a:schemeClr val="bg1"/>
                </a:solidFill>
                <a:latin typeface="Verdana" charset="0"/>
                <a:ea typeface="Verdana" charset="0"/>
                <a:cs typeface="Verdana" charset="0"/>
              </a:rPr>
              <a:t>T: +1 303 200 2000</a:t>
            </a:r>
          </a:p>
          <a:p>
            <a:pPr>
              <a:lnSpc>
                <a:spcPct val="100000"/>
              </a:lnSpc>
            </a:pPr>
            <a:r>
              <a:rPr lang="en-US" sz="800" dirty="0">
                <a:solidFill>
                  <a:schemeClr val="bg1"/>
                </a:solidFill>
                <a:latin typeface="Verdana" charset="0"/>
                <a:ea typeface="Verdana" charset="0"/>
                <a:cs typeface="Verdana" charset="0"/>
              </a:rPr>
              <a:t>F: +1 303 200 3333</a:t>
            </a:r>
          </a:p>
          <a:p>
            <a:pPr>
              <a:lnSpc>
                <a:spcPct val="100000"/>
              </a:lnSpc>
            </a:pPr>
            <a:endParaRPr lang="en-US" sz="1000" dirty="0">
              <a:solidFill>
                <a:schemeClr val="bg1"/>
              </a:solidFill>
              <a:latin typeface="Verdana" charset="0"/>
              <a:ea typeface="Verdana" charset="0"/>
              <a:cs typeface="Verdana" charset="0"/>
            </a:endParaRPr>
          </a:p>
        </p:txBody>
      </p:sp>
      <p:cxnSp>
        <p:nvCxnSpPr>
          <p:cNvPr id="9" name="Straight Connector 8"/>
          <p:cNvCxnSpPr/>
          <p:nvPr userDrawn="1"/>
        </p:nvCxnSpPr>
        <p:spPr>
          <a:xfrm flipH="1">
            <a:off x="512064" y="539496"/>
            <a:ext cx="347293" cy="0"/>
          </a:xfrm>
          <a:prstGeom prst="line">
            <a:avLst/>
          </a:prstGeom>
          <a:ln w="222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type="body" sz="quarter" idx="16" hasCustomPrompt="1"/>
          </p:nvPr>
        </p:nvSpPr>
        <p:spPr>
          <a:xfrm>
            <a:off x="448410" y="1188688"/>
            <a:ext cx="2154115" cy="1754325"/>
          </a:xfrm>
        </p:spPr>
        <p:txBody>
          <a:bodyPr>
            <a:noAutofit/>
          </a:bodyPr>
          <a:lstStyle>
            <a:lvl1pPr marL="0" indent="0">
              <a:buNone/>
              <a:defRPr sz="3600" b="1" i="0" cap="all" baseline="0">
                <a:solidFill>
                  <a:schemeClr val="bg1"/>
                </a:solidFill>
                <a:latin typeface="+mj-lt"/>
              </a:defRPr>
            </a:lvl1pPr>
            <a:lvl2pPr marL="457200" indent="0">
              <a:buNone/>
              <a:defRPr sz="3600" b="1" i="0" cap="all" baseline="0">
                <a:solidFill>
                  <a:schemeClr val="bg1"/>
                </a:solidFill>
                <a:latin typeface="+mj-lt"/>
              </a:defRPr>
            </a:lvl2pPr>
            <a:lvl3pPr marL="914400" indent="0">
              <a:buNone/>
              <a:defRPr sz="3600" b="1" i="0" cap="all" baseline="0">
                <a:solidFill>
                  <a:schemeClr val="bg1"/>
                </a:solidFill>
                <a:latin typeface="+mj-lt"/>
              </a:defRPr>
            </a:lvl3pPr>
            <a:lvl4pPr marL="1371600" indent="0">
              <a:buNone/>
              <a:defRPr sz="3600" b="1" i="0" cap="all" baseline="0">
                <a:solidFill>
                  <a:schemeClr val="bg1"/>
                </a:solidFill>
                <a:latin typeface="+mj-lt"/>
              </a:defRPr>
            </a:lvl4pPr>
            <a:lvl5pPr marL="1828800" indent="0">
              <a:buNone/>
              <a:defRPr sz="3600" b="1" i="0" cap="all" baseline="0">
                <a:solidFill>
                  <a:schemeClr val="bg1"/>
                </a:solidFill>
                <a:latin typeface="+mj-lt"/>
              </a:defRPr>
            </a:lvl5pPr>
          </a:lstStyle>
          <a:p>
            <a:pPr lvl="0"/>
            <a:r>
              <a:rPr lang="en-US"/>
              <a:t>End slide final text goes here</a:t>
            </a:r>
          </a:p>
        </p:txBody>
      </p:sp>
      <p:pic>
        <p:nvPicPr>
          <p:cNvPr id="13" name="Content Placeholder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3662" y="1979926"/>
            <a:ext cx="1273174" cy="915988"/>
          </a:xfrm>
          <a:prstGeom prst="rect">
            <a:avLst/>
          </a:prstGeom>
        </p:spPr>
      </p:pic>
    </p:spTree>
    <p:extLst>
      <p:ext uri="{BB962C8B-B14F-4D97-AF65-F5344CB8AC3E}">
        <p14:creationId xmlns:p14="http://schemas.microsoft.com/office/powerpoint/2010/main" val="17073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 Slide 2_ImgB">
    <p:spTree>
      <p:nvGrpSpPr>
        <p:cNvPr id="1" name=""/>
        <p:cNvGrpSpPr/>
        <p:nvPr/>
      </p:nvGrpSpPr>
      <p:grpSpPr>
        <a:xfrm>
          <a:off x="0" y="0"/>
          <a:ext cx="0" cy="0"/>
          <a:chOff x="0" y="0"/>
          <a:chExt cx="0" cy="0"/>
        </a:xfrm>
      </p:grpSpPr>
      <p:pic>
        <p:nvPicPr>
          <p:cNvPr id="8" name="Picture Placeholder 2"/>
          <p:cNvPicPr>
            <a:picLocks noChangeAspect="1"/>
          </p:cNvPicPr>
          <p:nvPr userDrawn="1"/>
        </p:nvPicPr>
        <p:blipFill>
          <a:blip r:embed="rId2">
            <a:extLst>
              <a:ext uri="{28A0092B-C50C-407E-A947-70E740481C1C}">
                <a14:useLocalDpi xmlns:a14="http://schemas.microsoft.com/office/drawing/2010/main" val="0"/>
              </a:ext>
            </a:extLst>
          </a:blip>
          <a:srcRect t="16" b="16"/>
          <a:stretch>
            <a:fillRect/>
          </a:stretch>
        </p:blipFill>
        <p:spPr>
          <a:xfrm>
            <a:off x="512064" y="553345"/>
            <a:ext cx="8115300" cy="2311400"/>
          </a:xfrm>
          <a:custGeom>
            <a:avLst/>
            <a:gdLst>
              <a:gd name="connsiteX0" fmla="*/ 0 w 8115300"/>
              <a:gd name="connsiteY0" fmla="*/ 0 h 2311400"/>
              <a:gd name="connsiteX1" fmla="*/ 8115300 w 8115300"/>
              <a:gd name="connsiteY1" fmla="*/ 0 h 2311400"/>
              <a:gd name="connsiteX2" fmla="*/ 8115300 w 8115300"/>
              <a:gd name="connsiteY2" fmla="*/ 2311400 h 2311400"/>
              <a:gd name="connsiteX3" fmla="*/ 4264331 w 8115300"/>
              <a:gd name="connsiteY3" fmla="*/ 2311400 h 2311400"/>
              <a:gd name="connsiteX4" fmla="*/ 4264331 w 8115300"/>
              <a:gd name="connsiteY4" fmla="*/ 2118702 h 2311400"/>
              <a:gd name="connsiteX5" fmla="*/ 0 w 8115300"/>
              <a:gd name="connsiteY5" fmla="*/ 2118702 h 23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0" h="2311400">
                <a:moveTo>
                  <a:pt x="0" y="0"/>
                </a:moveTo>
                <a:lnTo>
                  <a:pt x="8115300" y="0"/>
                </a:lnTo>
                <a:lnTo>
                  <a:pt x="8115300" y="2311400"/>
                </a:lnTo>
                <a:lnTo>
                  <a:pt x="4264331" y="2311400"/>
                </a:lnTo>
                <a:lnTo>
                  <a:pt x="4264331" y="2118702"/>
                </a:lnTo>
                <a:lnTo>
                  <a:pt x="0" y="2118702"/>
                </a:lnTo>
                <a:close/>
              </a:path>
            </a:pathLst>
          </a:custGeom>
        </p:spPr>
      </p:pic>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4" name="Straight Connector 13"/>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7"/>
          <p:cNvSpPr>
            <a:spLocks noGrp="1"/>
          </p:cNvSpPr>
          <p:nvPr>
            <p:ph type="body" sz="quarter" idx="11" hasCustomPrompt="1"/>
          </p:nvPr>
        </p:nvSpPr>
        <p:spPr>
          <a:xfrm>
            <a:off x="440317" y="3052656"/>
            <a:ext cx="8187047"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Long header goes here</a:t>
            </a:r>
          </a:p>
        </p:txBody>
      </p:sp>
      <p:sp>
        <p:nvSpPr>
          <p:cNvPr id="17" name="Text Placeholder 8"/>
          <p:cNvSpPr>
            <a:spLocks noGrp="1"/>
          </p:cNvSpPr>
          <p:nvPr>
            <p:ph type="body" sz="quarter" idx="13" hasCustomPrompt="1"/>
          </p:nvPr>
        </p:nvSpPr>
        <p:spPr>
          <a:xfrm>
            <a:off x="4869935" y="4033440"/>
            <a:ext cx="3757429" cy="307777"/>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 name="Slide Number Placeholder 1"/>
          <p:cNvSpPr>
            <a:spLocks noGrp="1"/>
          </p:cNvSpPr>
          <p:nvPr>
            <p:ph type="sldNum" sz="quarter" idx="14"/>
          </p:nvPr>
        </p:nvSpPr>
        <p:spPr/>
        <p:txBody>
          <a:bodyPr/>
          <a:lstStyle/>
          <a:p>
            <a:fld id="{60CA11CF-C1A4-467A-AE79-393D23FD4920}"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quares and Dark Red Bar - Headlin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a:xfrm>
            <a:off x="-1" y="5033433"/>
            <a:ext cx="9144001" cy="11006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grpSp>
        <p:nvGrpSpPr>
          <p:cNvPr id="27" name="Group 26"/>
          <p:cNvGrpSpPr/>
          <p:nvPr userDrawn="1"/>
        </p:nvGrpSpPr>
        <p:grpSpPr>
          <a:xfrm>
            <a:off x="8426450" y="273050"/>
            <a:ext cx="469901" cy="469900"/>
            <a:chOff x="838199" y="2743200"/>
            <a:chExt cx="1193801" cy="1193799"/>
          </a:xfrm>
          <a:solidFill>
            <a:srgbClr val="87878C"/>
          </a:solidFill>
        </p:grpSpPr>
        <p:sp>
          <p:nvSpPr>
            <p:cNvPr id="28" name="Rounded Rectangle 27"/>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dirty="0"/>
              <a:t>Content slide headline</a:t>
            </a:r>
          </a:p>
        </p:txBody>
      </p:sp>
    </p:spTree>
    <p:extLst>
      <p:ext uri="{BB962C8B-B14F-4D97-AF65-F5344CB8AC3E}">
        <p14:creationId xmlns:p14="http://schemas.microsoft.com/office/powerpoint/2010/main" val="25472927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Headlin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grpSp>
        <p:nvGrpSpPr>
          <p:cNvPr id="5" name="Group 4">
            <a:extLst>
              <a:ext uri="{FF2B5EF4-FFF2-40B4-BE49-F238E27FC236}">
                <a16:creationId xmlns:a16="http://schemas.microsoft.com/office/drawing/2014/main" id="{20195BD6-23B9-4343-B8A1-8C1893F6D80A}"/>
              </a:ext>
            </a:extLst>
          </p:cNvPr>
          <p:cNvGrpSpPr/>
          <p:nvPr userDrawn="1"/>
        </p:nvGrpSpPr>
        <p:grpSpPr>
          <a:xfrm>
            <a:off x="162128" y="1008742"/>
            <a:ext cx="8981872" cy="3903725"/>
            <a:chOff x="162128" y="674450"/>
            <a:chExt cx="8981872" cy="4238018"/>
          </a:xfrm>
        </p:grpSpPr>
        <p:sp>
          <p:nvSpPr>
            <p:cNvPr id="8" name="Rectangle 7">
              <a:extLst>
                <a:ext uri="{FF2B5EF4-FFF2-40B4-BE49-F238E27FC236}">
                  <a16:creationId xmlns:a16="http://schemas.microsoft.com/office/drawing/2014/main" id="{29063986-2A31-42E5-9502-4CC83C892D7D}"/>
                </a:ext>
              </a:extLst>
            </p:cNvPr>
            <p:cNvSpPr/>
            <p:nvPr userDrawn="1"/>
          </p:nvSpPr>
          <p:spPr>
            <a:xfrm>
              <a:off x="162128" y="674450"/>
              <a:ext cx="8981872" cy="3761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1323D0-8E88-4F35-A701-C90273073B9C}"/>
                </a:ext>
              </a:extLst>
            </p:cNvPr>
            <p:cNvSpPr/>
            <p:nvPr userDrawn="1"/>
          </p:nvSpPr>
          <p:spPr>
            <a:xfrm>
              <a:off x="304800" y="4098587"/>
              <a:ext cx="8839199" cy="8138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512763" y="1160463"/>
            <a:ext cx="8435975" cy="3571875"/>
          </a:xfrm>
        </p:spPr>
        <p:txBody>
          <a:bodyPr>
            <a:normAutofit/>
          </a:bodyPr>
          <a:lstStyle>
            <a:lvl1pPr>
              <a:defRPr sz="1800">
                <a:solidFill>
                  <a:schemeClr val="bg2">
                    <a:lumMod val="25000"/>
                  </a:schemeClr>
                </a:solidFill>
              </a:defRPr>
            </a:lvl1pPr>
            <a:lvl2pPr>
              <a:defRPr sz="1600">
                <a:solidFill>
                  <a:schemeClr val="bg2">
                    <a:lumMod val="25000"/>
                  </a:schemeClr>
                </a:solidFill>
              </a:defRPr>
            </a:lvl2pPr>
            <a:lvl3pPr>
              <a:defRPr sz="1400">
                <a:solidFill>
                  <a:schemeClr val="bg2">
                    <a:lumMod val="25000"/>
                  </a:schemeClr>
                </a:solidFill>
              </a:defRPr>
            </a:lvl3pPr>
            <a:lvl4pPr>
              <a:defRPr sz="1200">
                <a:solidFill>
                  <a:schemeClr val="bg2">
                    <a:lumMod val="25000"/>
                  </a:schemeClr>
                </a:solidFill>
              </a:defRPr>
            </a:lvl4pPr>
            <a:lvl5pPr>
              <a:defRPr sz="1200">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02342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ImgA">
    <p:spTree>
      <p:nvGrpSpPr>
        <p:cNvPr id="1" name=""/>
        <p:cNvGrpSpPr/>
        <p:nvPr/>
      </p:nvGrpSpPr>
      <p:grpSpPr>
        <a:xfrm>
          <a:off x="0" y="0"/>
          <a:ext cx="0" cy="0"/>
          <a:chOff x="0" y="0"/>
          <a:chExt cx="0" cy="0"/>
        </a:xfrm>
      </p:grpSpPr>
      <p:sp>
        <p:nvSpPr>
          <p:cNvPr id="15" name="Rectangle 14"/>
          <p:cNvSpPr/>
          <p:nvPr userDrawn="1"/>
        </p:nvSpPr>
        <p:spPr>
          <a:xfrm>
            <a:off x="3473533" y="4920398"/>
            <a:ext cx="5670468" cy="2231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Placeholder 8"/>
          <p:cNvPicPr>
            <a:picLocks noChangeAspect="1"/>
          </p:cNvPicPr>
          <p:nvPr userDrawn="1"/>
        </p:nvPicPr>
        <p:blipFill>
          <a:blip r:embed="rId2">
            <a:extLst>
              <a:ext uri="{28A0092B-C50C-407E-A947-70E740481C1C}">
                <a14:useLocalDpi xmlns:a14="http://schemas.microsoft.com/office/drawing/2010/main" val="0"/>
              </a:ext>
            </a:extLst>
          </a:blip>
          <a:srcRect l="1153" r="1153"/>
          <a:stretch>
            <a:fillRect/>
          </a:stretch>
        </p:blipFill>
        <p:spPr>
          <a:xfrm>
            <a:off x="0" y="0"/>
            <a:ext cx="3534508" cy="5143500"/>
          </a:xfrm>
          <a:custGeom>
            <a:avLst/>
            <a:gdLst>
              <a:gd name="connsiteX0" fmla="*/ 0 w 3534508"/>
              <a:gd name="connsiteY0" fmla="*/ 0 h 5143500"/>
              <a:gd name="connsiteX1" fmla="*/ 3330054 w 3534508"/>
              <a:gd name="connsiteY1" fmla="*/ 0 h 5143500"/>
              <a:gd name="connsiteX2" fmla="*/ 3330054 w 3534508"/>
              <a:gd name="connsiteY2" fmla="*/ 149468 h 5143500"/>
              <a:gd name="connsiteX3" fmla="*/ 3429000 w 3534508"/>
              <a:gd name="connsiteY3" fmla="*/ 149468 h 5143500"/>
              <a:gd name="connsiteX4" fmla="*/ 3429000 w 3534508"/>
              <a:gd name="connsiteY4" fmla="*/ 3938954 h 5143500"/>
              <a:gd name="connsiteX5" fmla="*/ 3330054 w 3534508"/>
              <a:gd name="connsiteY5" fmla="*/ 3938954 h 5143500"/>
              <a:gd name="connsiteX6" fmla="*/ 3330054 w 3534508"/>
              <a:gd name="connsiteY6" fmla="*/ 4643030 h 5143500"/>
              <a:gd name="connsiteX7" fmla="*/ 3534508 w 3534508"/>
              <a:gd name="connsiteY7" fmla="*/ 4643030 h 5143500"/>
              <a:gd name="connsiteX8" fmla="*/ 3534508 w 3534508"/>
              <a:gd name="connsiteY8" fmla="*/ 5143500 h 5143500"/>
              <a:gd name="connsiteX9" fmla="*/ 0 w 3534508"/>
              <a:gd name="connsiteY9"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4508" h="5143500">
                <a:moveTo>
                  <a:pt x="0" y="0"/>
                </a:moveTo>
                <a:lnTo>
                  <a:pt x="3330054" y="0"/>
                </a:lnTo>
                <a:lnTo>
                  <a:pt x="3330054" y="149468"/>
                </a:lnTo>
                <a:lnTo>
                  <a:pt x="3429000" y="149468"/>
                </a:lnTo>
                <a:lnTo>
                  <a:pt x="3429000" y="3938954"/>
                </a:lnTo>
                <a:lnTo>
                  <a:pt x="3330054" y="3938954"/>
                </a:lnTo>
                <a:lnTo>
                  <a:pt x="3330054" y="4643030"/>
                </a:lnTo>
                <a:lnTo>
                  <a:pt x="3534508" y="4643030"/>
                </a:lnTo>
                <a:lnTo>
                  <a:pt x="3534508" y="5143500"/>
                </a:lnTo>
                <a:lnTo>
                  <a:pt x="0" y="5143500"/>
                </a:lnTo>
                <a:close/>
              </a:path>
            </a:pathLst>
          </a:custGeom>
        </p:spPr>
      </p:pic>
      <p:cxnSp>
        <p:nvCxnSpPr>
          <p:cNvPr id="17" name="Straight Connector 16"/>
          <p:cNvCxnSpPr/>
          <p:nvPr userDrawn="1"/>
        </p:nvCxnSpPr>
        <p:spPr>
          <a:xfrm flipH="1">
            <a:off x="3824658" y="4242920"/>
            <a:ext cx="527534"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1" hasCustomPrompt="1"/>
          </p:nvPr>
        </p:nvSpPr>
        <p:spPr>
          <a:xfrm>
            <a:off x="3824658" y="4242920"/>
            <a:ext cx="2178978" cy="200055"/>
          </a:xfrm>
        </p:spPr>
        <p:txBody>
          <a:bodyPr wrap="square" lIns="0" tIns="45720" rIns="0" bIns="0">
            <a:spAutoFit/>
          </a:bodyPr>
          <a:lstStyle>
            <a:lvl1pPr marL="0" indent="0">
              <a:buNone/>
              <a:defRPr sz="1000" kern="1000" cap="all"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00 Month</a:t>
            </a:r>
          </a:p>
        </p:txBody>
      </p:sp>
      <p:sp>
        <p:nvSpPr>
          <p:cNvPr id="30" name="Text Placeholder 8"/>
          <p:cNvSpPr>
            <a:spLocks noGrp="1"/>
          </p:cNvSpPr>
          <p:nvPr>
            <p:ph type="body" sz="quarter" idx="12" hasCustomPrompt="1"/>
          </p:nvPr>
        </p:nvSpPr>
        <p:spPr>
          <a:xfrm>
            <a:off x="3824658" y="4442975"/>
            <a:ext cx="470251" cy="153888"/>
          </a:xfrm>
        </p:spPr>
        <p:txBody>
          <a:bodyPr wrap="square" lIns="0" tIns="0" rIns="0" bIns="0">
            <a:spAutoFit/>
          </a:bodyPr>
          <a:lstStyle>
            <a:lvl1pPr marL="0" indent="0">
              <a:buNone/>
              <a:defRPr sz="1000" kern="1000" cap="all"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20XX</a:t>
            </a:r>
          </a:p>
        </p:txBody>
      </p:sp>
      <p:sp>
        <p:nvSpPr>
          <p:cNvPr id="32" name="Text Placeholder 8"/>
          <p:cNvSpPr>
            <a:spLocks noGrp="1"/>
          </p:cNvSpPr>
          <p:nvPr>
            <p:ph type="body" sz="quarter" idx="13" hasCustomPrompt="1"/>
          </p:nvPr>
        </p:nvSpPr>
        <p:spPr>
          <a:xfrm>
            <a:off x="3749964" y="2020671"/>
            <a:ext cx="4514805" cy="153888"/>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 </a:t>
            </a:r>
            <a:r>
              <a:rPr lang="en-US" err="1"/>
              <a:t>Firstname</a:t>
            </a:r>
            <a:r>
              <a:rPr lang="en-US"/>
              <a:t> </a:t>
            </a:r>
            <a:r>
              <a:rPr lang="en-US" err="1"/>
              <a:t>Lastname</a:t>
            </a:r>
            <a:r>
              <a:rPr lang="en-US"/>
              <a:t> | </a:t>
            </a:r>
            <a:r>
              <a:rPr lang="en-US" err="1"/>
              <a:t>Firstname</a:t>
            </a:r>
            <a:r>
              <a:rPr lang="en-US"/>
              <a:t> </a:t>
            </a:r>
            <a:r>
              <a:rPr lang="en-US" err="1"/>
              <a:t>Lastname</a:t>
            </a:r>
            <a:endParaRPr lang="en-US"/>
          </a:p>
        </p:txBody>
      </p:sp>
      <p:sp>
        <p:nvSpPr>
          <p:cNvPr id="5" name="Text Placeholder 4"/>
          <p:cNvSpPr>
            <a:spLocks noGrp="1"/>
          </p:cNvSpPr>
          <p:nvPr>
            <p:ph type="body" sz="quarter" idx="14" hasCustomPrompt="1"/>
          </p:nvPr>
        </p:nvSpPr>
        <p:spPr>
          <a:xfrm>
            <a:off x="3749675" y="2161558"/>
            <a:ext cx="4514850" cy="553998"/>
          </a:xfrm>
        </p:spPr>
        <p:txBody>
          <a:bodyPr lIns="0" tIns="0" rIns="0" bIns="0">
            <a:spAutoFit/>
          </a:bodyPr>
          <a:lstStyle>
            <a:lvl1pPr marL="0" indent="0">
              <a:spcBef>
                <a:spcPts val="0"/>
              </a:spcBef>
              <a:buNone/>
              <a:defRPr sz="3600" b="1" cap="all" baseline="0">
                <a:solidFill>
                  <a:schemeClr val="tx2"/>
                </a:solidFill>
                <a:latin typeface="+mj-lt"/>
              </a:defRPr>
            </a:lvl1pPr>
          </a:lstStyle>
          <a:p>
            <a:pPr lvl="0"/>
            <a:r>
              <a:rPr lang="en-US"/>
              <a:t>Title of presentation</a:t>
            </a:r>
          </a:p>
        </p:txBody>
      </p:sp>
      <p:pic>
        <p:nvPicPr>
          <p:cNvPr id="12" name="Content Placeholder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326" y="0"/>
            <a:ext cx="1273174" cy="915988"/>
          </a:xfrm>
          <a:prstGeom prst="rect">
            <a:avLst/>
          </a:prstGeom>
        </p:spPr>
      </p:pic>
    </p:spTree>
    <p:extLst>
      <p:ext uri="{BB962C8B-B14F-4D97-AF65-F5344CB8AC3E}">
        <p14:creationId xmlns:p14="http://schemas.microsoft.com/office/powerpoint/2010/main" val="10718757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ImgB">
    <p:spTree>
      <p:nvGrpSpPr>
        <p:cNvPr id="1" name=""/>
        <p:cNvGrpSpPr/>
        <p:nvPr/>
      </p:nvGrpSpPr>
      <p:grpSpPr>
        <a:xfrm>
          <a:off x="0" y="0"/>
          <a:ext cx="0" cy="0"/>
          <a:chOff x="0" y="0"/>
          <a:chExt cx="0" cy="0"/>
        </a:xfrm>
      </p:grpSpPr>
      <p:sp>
        <p:nvSpPr>
          <p:cNvPr id="11" name="Rectangle 10"/>
          <p:cNvSpPr/>
          <p:nvPr userDrawn="1"/>
        </p:nvSpPr>
        <p:spPr>
          <a:xfrm>
            <a:off x="3473533" y="4920398"/>
            <a:ext cx="5670468" cy="2231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Placeholder 2"/>
          <p:cNvPicPr>
            <a:picLocks noChangeAspect="1"/>
          </p:cNvPicPr>
          <p:nvPr userDrawn="1"/>
        </p:nvPicPr>
        <p:blipFill>
          <a:blip r:embed="rId2">
            <a:extLst>
              <a:ext uri="{28A0092B-C50C-407E-A947-70E740481C1C}">
                <a14:useLocalDpi xmlns:a14="http://schemas.microsoft.com/office/drawing/2010/main" val="0"/>
              </a:ext>
            </a:extLst>
          </a:blip>
          <a:srcRect l="1153" r="1153"/>
          <a:stretch>
            <a:fillRect/>
          </a:stretch>
        </p:blipFill>
        <p:spPr>
          <a:xfrm>
            <a:off x="0" y="0"/>
            <a:ext cx="3533775" cy="5143500"/>
          </a:xfrm>
          <a:custGeom>
            <a:avLst/>
            <a:gdLst>
              <a:gd name="connsiteX0" fmla="*/ 0 w 3534508"/>
              <a:gd name="connsiteY0" fmla="*/ 0 h 5143500"/>
              <a:gd name="connsiteX1" fmla="*/ 3330054 w 3534508"/>
              <a:gd name="connsiteY1" fmla="*/ 0 h 5143500"/>
              <a:gd name="connsiteX2" fmla="*/ 3330054 w 3534508"/>
              <a:gd name="connsiteY2" fmla="*/ 149468 h 5143500"/>
              <a:gd name="connsiteX3" fmla="*/ 3429000 w 3534508"/>
              <a:gd name="connsiteY3" fmla="*/ 149468 h 5143500"/>
              <a:gd name="connsiteX4" fmla="*/ 3429000 w 3534508"/>
              <a:gd name="connsiteY4" fmla="*/ 3938954 h 5143500"/>
              <a:gd name="connsiteX5" fmla="*/ 3330054 w 3534508"/>
              <a:gd name="connsiteY5" fmla="*/ 3938954 h 5143500"/>
              <a:gd name="connsiteX6" fmla="*/ 3330054 w 3534508"/>
              <a:gd name="connsiteY6" fmla="*/ 4643030 h 5143500"/>
              <a:gd name="connsiteX7" fmla="*/ 3534508 w 3534508"/>
              <a:gd name="connsiteY7" fmla="*/ 4643030 h 5143500"/>
              <a:gd name="connsiteX8" fmla="*/ 3534508 w 3534508"/>
              <a:gd name="connsiteY8" fmla="*/ 5143500 h 5143500"/>
              <a:gd name="connsiteX9" fmla="*/ 0 w 3534508"/>
              <a:gd name="connsiteY9"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4508" h="5143500">
                <a:moveTo>
                  <a:pt x="0" y="0"/>
                </a:moveTo>
                <a:lnTo>
                  <a:pt x="3330054" y="0"/>
                </a:lnTo>
                <a:lnTo>
                  <a:pt x="3330054" y="149468"/>
                </a:lnTo>
                <a:lnTo>
                  <a:pt x="3429000" y="149468"/>
                </a:lnTo>
                <a:lnTo>
                  <a:pt x="3429000" y="3938954"/>
                </a:lnTo>
                <a:lnTo>
                  <a:pt x="3330054" y="3938954"/>
                </a:lnTo>
                <a:lnTo>
                  <a:pt x="3330054" y="4643030"/>
                </a:lnTo>
                <a:lnTo>
                  <a:pt x="3534508" y="4643030"/>
                </a:lnTo>
                <a:lnTo>
                  <a:pt x="3534508" y="5143500"/>
                </a:lnTo>
                <a:lnTo>
                  <a:pt x="0" y="5143500"/>
                </a:lnTo>
                <a:close/>
              </a:path>
            </a:pathLst>
          </a:custGeom>
        </p:spPr>
      </p:pic>
      <p:cxnSp>
        <p:nvCxnSpPr>
          <p:cNvPr id="17" name="Straight Connector 16"/>
          <p:cNvCxnSpPr/>
          <p:nvPr userDrawn="1"/>
        </p:nvCxnSpPr>
        <p:spPr>
          <a:xfrm flipH="1">
            <a:off x="3824658" y="4242920"/>
            <a:ext cx="527534"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1" hasCustomPrompt="1"/>
          </p:nvPr>
        </p:nvSpPr>
        <p:spPr>
          <a:xfrm>
            <a:off x="3824658" y="4242920"/>
            <a:ext cx="2178978" cy="200055"/>
          </a:xfrm>
        </p:spPr>
        <p:txBody>
          <a:bodyPr wrap="square" lIns="0" tIns="45720" rIns="0" bIns="0">
            <a:spAutoFit/>
          </a:bodyPr>
          <a:lstStyle>
            <a:lvl1pPr marL="0" indent="0">
              <a:buNone/>
              <a:defRPr sz="1000" kern="1000" cap="all"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00 Month</a:t>
            </a:r>
          </a:p>
        </p:txBody>
      </p:sp>
      <p:sp>
        <p:nvSpPr>
          <p:cNvPr id="30" name="Text Placeholder 8"/>
          <p:cNvSpPr>
            <a:spLocks noGrp="1"/>
          </p:cNvSpPr>
          <p:nvPr>
            <p:ph type="body" sz="quarter" idx="12" hasCustomPrompt="1"/>
          </p:nvPr>
        </p:nvSpPr>
        <p:spPr>
          <a:xfrm>
            <a:off x="3824658" y="4442975"/>
            <a:ext cx="470251" cy="153888"/>
          </a:xfrm>
        </p:spPr>
        <p:txBody>
          <a:bodyPr wrap="square" lIns="0" tIns="0" rIns="0" bIns="0">
            <a:spAutoFit/>
          </a:bodyPr>
          <a:lstStyle>
            <a:lvl1pPr marL="0" indent="0">
              <a:buNone/>
              <a:defRPr sz="1000" kern="1000" cap="all"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20XX</a:t>
            </a:r>
          </a:p>
        </p:txBody>
      </p:sp>
      <p:sp>
        <p:nvSpPr>
          <p:cNvPr id="32" name="Text Placeholder 8"/>
          <p:cNvSpPr>
            <a:spLocks noGrp="1"/>
          </p:cNvSpPr>
          <p:nvPr>
            <p:ph type="body" sz="quarter" idx="13" hasCustomPrompt="1"/>
          </p:nvPr>
        </p:nvSpPr>
        <p:spPr>
          <a:xfrm>
            <a:off x="3749964" y="2020671"/>
            <a:ext cx="4514805" cy="153888"/>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 </a:t>
            </a:r>
            <a:r>
              <a:rPr lang="en-US" err="1"/>
              <a:t>Firstname</a:t>
            </a:r>
            <a:r>
              <a:rPr lang="en-US"/>
              <a:t> </a:t>
            </a:r>
            <a:r>
              <a:rPr lang="en-US" err="1"/>
              <a:t>Lastname</a:t>
            </a:r>
            <a:r>
              <a:rPr lang="en-US"/>
              <a:t> | </a:t>
            </a:r>
            <a:r>
              <a:rPr lang="en-US" err="1"/>
              <a:t>Firstname</a:t>
            </a:r>
            <a:r>
              <a:rPr lang="en-US"/>
              <a:t> </a:t>
            </a:r>
            <a:r>
              <a:rPr lang="en-US" err="1"/>
              <a:t>Lastname</a:t>
            </a:r>
            <a:endParaRPr lang="en-US"/>
          </a:p>
        </p:txBody>
      </p:sp>
      <p:sp>
        <p:nvSpPr>
          <p:cNvPr id="5" name="Text Placeholder 4"/>
          <p:cNvSpPr>
            <a:spLocks noGrp="1"/>
          </p:cNvSpPr>
          <p:nvPr>
            <p:ph type="body" sz="quarter" idx="14" hasCustomPrompt="1"/>
          </p:nvPr>
        </p:nvSpPr>
        <p:spPr>
          <a:xfrm>
            <a:off x="3749675" y="2161558"/>
            <a:ext cx="4514850" cy="553998"/>
          </a:xfrm>
        </p:spPr>
        <p:txBody>
          <a:bodyPr lIns="0" tIns="0" rIns="0" bIns="0">
            <a:spAutoFit/>
          </a:bodyPr>
          <a:lstStyle>
            <a:lvl1pPr marL="0" indent="0">
              <a:spcBef>
                <a:spcPts val="0"/>
              </a:spcBef>
              <a:buNone/>
              <a:defRPr sz="3600" b="1" cap="all" baseline="0">
                <a:solidFill>
                  <a:schemeClr val="tx2"/>
                </a:solidFill>
                <a:latin typeface="+mj-lt"/>
              </a:defRPr>
            </a:lvl1pPr>
          </a:lstStyle>
          <a:p>
            <a:pPr lvl="0"/>
            <a:r>
              <a:rPr lang="en-US"/>
              <a:t>Title of presentation</a:t>
            </a:r>
          </a:p>
        </p:txBody>
      </p:sp>
      <p:pic>
        <p:nvPicPr>
          <p:cNvPr id="12" name="Content Placeholder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326" y="0"/>
            <a:ext cx="1273174" cy="915988"/>
          </a:xfrm>
          <a:prstGeom prst="rect">
            <a:avLst/>
          </a:prstGeom>
        </p:spPr>
      </p:pic>
    </p:spTree>
    <p:extLst>
      <p:ext uri="{BB962C8B-B14F-4D97-AF65-F5344CB8AC3E}">
        <p14:creationId xmlns:p14="http://schemas.microsoft.com/office/powerpoint/2010/main" val="24713593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ntro Slide 2_ImgA">
    <p:spTree>
      <p:nvGrpSpPr>
        <p:cNvPr id="1" name=""/>
        <p:cNvGrpSpPr/>
        <p:nvPr/>
      </p:nvGrpSpPr>
      <p:grpSpPr>
        <a:xfrm>
          <a:off x="0" y="0"/>
          <a:ext cx="0" cy="0"/>
          <a:chOff x="0" y="0"/>
          <a:chExt cx="0" cy="0"/>
        </a:xfrm>
      </p:grpSpPr>
      <p:pic>
        <p:nvPicPr>
          <p:cNvPr id="7" name="Picture Placeholder 12"/>
          <p:cNvPicPr>
            <a:picLocks noChangeAspect="1"/>
          </p:cNvPicPr>
          <p:nvPr userDrawn="1"/>
        </p:nvPicPr>
        <p:blipFill>
          <a:blip r:embed="rId2">
            <a:extLst>
              <a:ext uri="{28A0092B-C50C-407E-A947-70E740481C1C}">
                <a14:useLocalDpi xmlns:a14="http://schemas.microsoft.com/office/drawing/2010/main" val="0"/>
              </a:ext>
            </a:extLst>
          </a:blip>
          <a:srcRect t="16" b="16"/>
          <a:stretch>
            <a:fillRect/>
          </a:stretch>
        </p:blipFill>
        <p:spPr>
          <a:xfrm>
            <a:off x="512064" y="553345"/>
            <a:ext cx="8115300" cy="2311400"/>
          </a:xfrm>
          <a:custGeom>
            <a:avLst/>
            <a:gdLst>
              <a:gd name="connsiteX0" fmla="*/ 0 w 8115300"/>
              <a:gd name="connsiteY0" fmla="*/ 0 h 2311400"/>
              <a:gd name="connsiteX1" fmla="*/ 8115300 w 8115300"/>
              <a:gd name="connsiteY1" fmla="*/ 0 h 2311400"/>
              <a:gd name="connsiteX2" fmla="*/ 8115300 w 8115300"/>
              <a:gd name="connsiteY2" fmla="*/ 2311400 h 2311400"/>
              <a:gd name="connsiteX3" fmla="*/ 4264331 w 8115300"/>
              <a:gd name="connsiteY3" fmla="*/ 2311400 h 2311400"/>
              <a:gd name="connsiteX4" fmla="*/ 4264331 w 8115300"/>
              <a:gd name="connsiteY4" fmla="*/ 2118702 h 2311400"/>
              <a:gd name="connsiteX5" fmla="*/ 0 w 8115300"/>
              <a:gd name="connsiteY5" fmla="*/ 2118702 h 23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0" h="2311400">
                <a:moveTo>
                  <a:pt x="0" y="0"/>
                </a:moveTo>
                <a:lnTo>
                  <a:pt x="8115300" y="0"/>
                </a:lnTo>
                <a:lnTo>
                  <a:pt x="8115300" y="2311400"/>
                </a:lnTo>
                <a:lnTo>
                  <a:pt x="4264331" y="2311400"/>
                </a:lnTo>
                <a:lnTo>
                  <a:pt x="4264331" y="2118702"/>
                </a:lnTo>
                <a:lnTo>
                  <a:pt x="0" y="2118702"/>
                </a:lnTo>
                <a:close/>
              </a:path>
            </a:pathLst>
          </a:custGeom>
        </p:spPr>
      </p:pic>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4" name="Straight Connector 13"/>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7"/>
          <p:cNvSpPr>
            <a:spLocks noGrp="1"/>
          </p:cNvSpPr>
          <p:nvPr>
            <p:ph type="body" sz="quarter" idx="11" hasCustomPrompt="1"/>
          </p:nvPr>
        </p:nvSpPr>
        <p:spPr>
          <a:xfrm>
            <a:off x="440317" y="3052656"/>
            <a:ext cx="8187047"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Long header goes here</a:t>
            </a:r>
          </a:p>
        </p:txBody>
      </p:sp>
      <p:sp>
        <p:nvSpPr>
          <p:cNvPr id="17" name="Text Placeholder 8"/>
          <p:cNvSpPr>
            <a:spLocks noGrp="1"/>
          </p:cNvSpPr>
          <p:nvPr>
            <p:ph type="body" sz="quarter" idx="13" hasCustomPrompt="1"/>
          </p:nvPr>
        </p:nvSpPr>
        <p:spPr>
          <a:xfrm>
            <a:off x="4869935" y="4033440"/>
            <a:ext cx="3757429"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8" name="Slide Number Placeholder 3">
            <a:extLst>
              <a:ext uri="{FF2B5EF4-FFF2-40B4-BE49-F238E27FC236}">
                <a16:creationId xmlns:a16="http://schemas.microsoft.com/office/drawing/2014/main" id="{9E6FE537-DA2F-45C7-8C7D-EDD24CC2B48A}"/>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lvl1pPr algn="r">
              <a:defRPr sz="700">
                <a:solidFill>
                  <a:srgbClr val="464649"/>
                </a:solidFill>
                <a:latin typeface="+mj-lt"/>
              </a:defRPr>
            </a:lvl1pPr>
          </a:lstStyle>
          <a:p>
            <a:fld id="{1464140B-8AF7-449F-9C06-A3BDE2A2F489}" type="slidenum">
              <a:rPr lang="en-US" smtClean="0"/>
              <a:pPr/>
              <a:t>‹#›</a:t>
            </a:fld>
            <a:endParaRPr lang="en-US"/>
          </a:p>
        </p:txBody>
      </p:sp>
    </p:spTree>
    <p:extLst>
      <p:ext uri="{BB962C8B-B14F-4D97-AF65-F5344CB8AC3E}">
        <p14:creationId xmlns:p14="http://schemas.microsoft.com/office/powerpoint/2010/main" val="11499684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ntro Slide 2_ImgB">
    <p:spTree>
      <p:nvGrpSpPr>
        <p:cNvPr id="1" name=""/>
        <p:cNvGrpSpPr/>
        <p:nvPr/>
      </p:nvGrpSpPr>
      <p:grpSpPr>
        <a:xfrm>
          <a:off x="0" y="0"/>
          <a:ext cx="0" cy="0"/>
          <a:chOff x="0" y="0"/>
          <a:chExt cx="0" cy="0"/>
        </a:xfrm>
      </p:grpSpPr>
      <p:pic>
        <p:nvPicPr>
          <p:cNvPr id="8" name="Picture Placeholder 2"/>
          <p:cNvPicPr>
            <a:picLocks noChangeAspect="1"/>
          </p:cNvPicPr>
          <p:nvPr userDrawn="1"/>
        </p:nvPicPr>
        <p:blipFill>
          <a:blip r:embed="rId2">
            <a:extLst>
              <a:ext uri="{28A0092B-C50C-407E-A947-70E740481C1C}">
                <a14:useLocalDpi xmlns:a14="http://schemas.microsoft.com/office/drawing/2010/main" val="0"/>
              </a:ext>
            </a:extLst>
          </a:blip>
          <a:srcRect t="16" b="16"/>
          <a:stretch>
            <a:fillRect/>
          </a:stretch>
        </p:blipFill>
        <p:spPr>
          <a:xfrm>
            <a:off x="512064" y="553345"/>
            <a:ext cx="8115300" cy="2311400"/>
          </a:xfrm>
          <a:custGeom>
            <a:avLst/>
            <a:gdLst>
              <a:gd name="connsiteX0" fmla="*/ 0 w 8115300"/>
              <a:gd name="connsiteY0" fmla="*/ 0 h 2311400"/>
              <a:gd name="connsiteX1" fmla="*/ 8115300 w 8115300"/>
              <a:gd name="connsiteY1" fmla="*/ 0 h 2311400"/>
              <a:gd name="connsiteX2" fmla="*/ 8115300 w 8115300"/>
              <a:gd name="connsiteY2" fmla="*/ 2311400 h 2311400"/>
              <a:gd name="connsiteX3" fmla="*/ 4264331 w 8115300"/>
              <a:gd name="connsiteY3" fmla="*/ 2311400 h 2311400"/>
              <a:gd name="connsiteX4" fmla="*/ 4264331 w 8115300"/>
              <a:gd name="connsiteY4" fmla="*/ 2118702 h 2311400"/>
              <a:gd name="connsiteX5" fmla="*/ 0 w 8115300"/>
              <a:gd name="connsiteY5" fmla="*/ 2118702 h 23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0" h="2311400">
                <a:moveTo>
                  <a:pt x="0" y="0"/>
                </a:moveTo>
                <a:lnTo>
                  <a:pt x="8115300" y="0"/>
                </a:lnTo>
                <a:lnTo>
                  <a:pt x="8115300" y="2311400"/>
                </a:lnTo>
                <a:lnTo>
                  <a:pt x="4264331" y="2311400"/>
                </a:lnTo>
                <a:lnTo>
                  <a:pt x="4264331" y="2118702"/>
                </a:lnTo>
                <a:lnTo>
                  <a:pt x="0" y="2118702"/>
                </a:lnTo>
                <a:close/>
              </a:path>
            </a:pathLst>
          </a:custGeom>
        </p:spPr>
      </p:pic>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4" name="Straight Connector 13"/>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7"/>
          <p:cNvSpPr>
            <a:spLocks noGrp="1"/>
          </p:cNvSpPr>
          <p:nvPr>
            <p:ph type="body" sz="quarter" idx="11" hasCustomPrompt="1"/>
          </p:nvPr>
        </p:nvSpPr>
        <p:spPr>
          <a:xfrm>
            <a:off x="440317" y="3052656"/>
            <a:ext cx="8187047"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Long header goes here</a:t>
            </a:r>
          </a:p>
        </p:txBody>
      </p:sp>
      <p:sp>
        <p:nvSpPr>
          <p:cNvPr id="17" name="Text Placeholder 8"/>
          <p:cNvSpPr>
            <a:spLocks noGrp="1"/>
          </p:cNvSpPr>
          <p:nvPr>
            <p:ph type="body" sz="quarter" idx="13" hasCustomPrompt="1"/>
          </p:nvPr>
        </p:nvSpPr>
        <p:spPr>
          <a:xfrm>
            <a:off x="4869935" y="4033440"/>
            <a:ext cx="3757429"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7" name="Slide Number Placeholder 3">
            <a:extLst>
              <a:ext uri="{FF2B5EF4-FFF2-40B4-BE49-F238E27FC236}">
                <a16:creationId xmlns:a16="http://schemas.microsoft.com/office/drawing/2014/main" id="{EBD64231-AFAA-4548-BD47-540013B9638B}"/>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lvl1pPr algn="r">
              <a:defRPr sz="700">
                <a:solidFill>
                  <a:srgbClr val="464649"/>
                </a:solidFill>
                <a:latin typeface="+mj-lt"/>
              </a:defRPr>
            </a:lvl1pPr>
          </a:lstStyle>
          <a:p>
            <a:fld id="{1464140B-8AF7-449F-9C06-A3BDE2A2F489}" type="slidenum">
              <a:rPr lang="en-US" smtClean="0"/>
              <a:pPr/>
              <a:t>‹#›</a:t>
            </a:fld>
            <a:endParaRPr lang="en-US"/>
          </a:p>
        </p:txBody>
      </p:sp>
    </p:spTree>
    <p:extLst>
      <p:ext uri="{BB962C8B-B14F-4D97-AF65-F5344CB8AC3E}">
        <p14:creationId xmlns:p14="http://schemas.microsoft.com/office/powerpoint/2010/main" val="37671998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 wide columns">
    <p:spTree>
      <p:nvGrpSpPr>
        <p:cNvPr id="1" name=""/>
        <p:cNvGrpSpPr/>
        <p:nvPr/>
      </p:nvGrpSpPr>
      <p:grpSpPr>
        <a:xfrm>
          <a:off x="0" y="0"/>
          <a:ext cx="0" cy="0"/>
          <a:chOff x="0" y="0"/>
          <a:chExt cx="0" cy="0"/>
        </a:xfrm>
      </p:grpSpPr>
      <p:sp>
        <p:nvSpPr>
          <p:cNvPr id="3" name="Rectangle 2"/>
          <p:cNvSpPr/>
          <p:nvPr userDrawn="1"/>
        </p:nvSpPr>
        <p:spPr>
          <a:xfrm>
            <a:off x="-1" y="536331"/>
            <a:ext cx="91440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1" name="Straight Connector 10"/>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7"/>
          <p:cNvSpPr>
            <a:spLocks noGrp="1"/>
          </p:cNvSpPr>
          <p:nvPr>
            <p:ph type="body" sz="quarter" idx="11" hasCustomPrompt="1"/>
          </p:nvPr>
        </p:nvSpPr>
        <p:spPr>
          <a:xfrm>
            <a:off x="512064" y="836953"/>
            <a:ext cx="8065276" cy="646331"/>
          </a:xfrm>
        </p:spPr>
        <p:txBody>
          <a:bodyPr wrap="square">
            <a:spAutoFit/>
          </a:bodyPr>
          <a:lstStyle>
            <a:lvl1pPr marL="0" indent="0">
              <a:spcBef>
                <a:spcPts val="0"/>
              </a:spcBef>
              <a:buNone/>
              <a:defRPr sz="3600" b="1" i="0"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2" name="Text Placeholder 8"/>
          <p:cNvSpPr>
            <a:spLocks noGrp="1"/>
          </p:cNvSpPr>
          <p:nvPr>
            <p:ph type="body" sz="quarter" idx="13" hasCustomPrompt="1"/>
          </p:nvPr>
        </p:nvSpPr>
        <p:spPr>
          <a:xfrm>
            <a:off x="4660779" y="1833125"/>
            <a:ext cx="3790764" cy="923330"/>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 Nunc </a:t>
            </a:r>
            <a:r>
              <a:rPr lang="en-US" err="1"/>
              <a:t>malesuada</a:t>
            </a:r>
            <a:r>
              <a:rPr lang="en-US"/>
              <a:t> </a:t>
            </a:r>
            <a:r>
              <a:rPr lang="en-US" err="1"/>
              <a:t>ut</a:t>
            </a:r>
            <a:r>
              <a:rPr lang="en-US"/>
              <a:t> </a:t>
            </a:r>
            <a:r>
              <a:rPr lang="en-US" err="1"/>
              <a:t>tellus</a:t>
            </a:r>
            <a:r>
              <a:rPr lang="en-US"/>
              <a:t> </a:t>
            </a:r>
            <a:r>
              <a:rPr lang="en-US" err="1"/>
              <a:t>sed</a:t>
            </a:r>
            <a:r>
              <a:rPr lang="en-US"/>
              <a:t> </a:t>
            </a:r>
            <a:r>
              <a:rPr lang="en-US" err="1"/>
              <a:t>finibus</a:t>
            </a:r>
            <a:r>
              <a:rPr lang="en-US"/>
              <a:t>. </a:t>
            </a:r>
            <a:r>
              <a:rPr lang="en-US" err="1"/>
              <a:t>Nulla</a:t>
            </a:r>
            <a:r>
              <a:rPr lang="en-US"/>
              <a:t> dictum </a:t>
            </a:r>
            <a:r>
              <a:rPr lang="en-US" err="1"/>
              <a:t>velit</a:t>
            </a:r>
            <a:r>
              <a:rPr lang="en-US"/>
              <a:t> a </a:t>
            </a:r>
            <a:r>
              <a:rPr lang="en-US" err="1"/>
              <a:t>felis</a:t>
            </a:r>
            <a:r>
              <a:rPr lang="en-US"/>
              <a:t> </a:t>
            </a:r>
            <a:r>
              <a:rPr lang="en-US" err="1"/>
              <a:t>molestie</a:t>
            </a:r>
            <a:r>
              <a:rPr lang="en-US"/>
              <a:t>, ac </a:t>
            </a:r>
            <a:r>
              <a:rPr lang="en-US" err="1"/>
              <a:t>luctus</a:t>
            </a:r>
            <a:r>
              <a:rPr lang="en-US"/>
              <a:t> </a:t>
            </a:r>
            <a:r>
              <a:rPr lang="en-US" err="1"/>
              <a:t>nibh</a:t>
            </a:r>
            <a:r>
              <a:rPr lang="en-US"/>
              <a:t> </a:t>
            </a:r>
            <a:r>
              <a:rPr lang="en-US" err="1"/>
              <a:t>rhoncus</a:t>
            </a:r>
            <a:r>
              <a:rPr lang="en-US"/>
              <a:t>. </a:t>
            </a:r>
            <a:r>
              <a:rPr lang="en-US" err="1"/>
              <a:t>Aliquam</a:t>
            </a:r>
            <a:r>
              <a:rPr lang="en-US"/>
              <a:t> </a:t>
            </a:r>
            <a:r>
              <a:rPr lang="en-US" err="1"/>
              <a:t>faucibus</a:t>
            </a:r>
            <a:r>
              <a:rPr lang="en-US"/>
              <a:t> </a:t>
            </a:r>
            <a:r>
              <a:rPr lang="en-US" err="1"/>
              <a:t>eros</a:t>
            </a:r>
            <a:r>
              <a:rPr lang="en-US"/>
              <a:t> a </a:t>
            </a:r>
            <a:r>
              <a:rPr lang="en-US" err="1"/>
              <a:t>odio</a:t>
            </a:r>
            <a:r>
              <a:rPr lang="en-US"/>
              <a:t> </a:t>
            </a:r>
            <a:r>
              <a:rPr lang="en-US" err="1"/>
              <a:t>fermentum</a:t>
            </a:r>
            <a:r>
              <a:rPr lang="en-US"/>
              <a:t>, in </a:t>
            </a:r>
            <a:r>
              <a:rPr lang="en-US" err="1"/>
              <a:t>mollis</a:t>
            </a:r>
            <a:r>
              <a:rPr lang="en-US"/>
              <a:t> </a:t>
            </a:r>
            <a:r>
              <a:rPr lang="en-US" err="1"/>
              <a:t>est</a:t>
            </a:r>
            <a:r>
              <a:rPr lang="en-US"/>
              <a:t> </a:t>
            </a:r>
            <a:r>
              <a:rPr lang="en-US" err="1"/>
              <a:t>auctor</a:t>
            </a:r>
            <a:r>
              <a:rPr lang="en-US"/>
              <a:t>. </a:t>
            </a:r>
            <a:r>
              <a:rPr lang="en-US" err="1"/>
              <a:t>Pellentesque</a:t>
            </a:r>
            <a:r>
              <a:rPr lang="en-US"/>
              <a:t> </a:t>
            </a:r>
            <a:r>
              <a:rPr lang="en-US" err="1"/>
              <a:t>euismod</a:t>
            </a:r>
            <a:r>
              <a:rPr lang="en-US"/>
              <a:t> </a:t>
            </a:r>
            <a:r>
              <a:rPr lang="en-US" err="1"/>
              <a:t>quis</a:t>
            </a:r>
            <a:r>
              <a:rPr lang="en-US"/>
              <a:t> </a:t>
            </a:r>
            <a:r>
              <a:rPr lang="en-US" err="1"/>
              <a:t>velit</a:t>
            </a:r>
            <a:r>
              <a:rPr lang="en-US"/>
              <a:t> </a:t>
            </a:r>
            <a:r>
              <a:rPr lang="en-US" err="1"/>
              <a:t>quis</a:t>
            </a:r>
            <a:r>
              <a:rPr lang="en-US"/>
              <a:t> </a:t>
            </a:r>
            <a:r>
              <a:rPr lang="en-US" err="1"/>
              <a:t>scelerisque</a:t>
            </a:r>
            <a:r>
              <a:rPr lang="en-US"/>
              <a:t>.</a:t>
            </a:r>
          </a:p>
        </p:txBody>
      </p:sp>
      <p:sp>
        <p:nvSpPr>
          <p:cNvPr id="14" name="Text Placeholder 8"/>
          <p:cNvSpPr>
            <a:spLocks noGrp="1"/>
          </p:cNvSpPr>
          <p:nvPr>
            <p:ph type="body" sz="quarter" idx="14" hasCustomPrompt="1"/>
          </p:nvPr>
        </p:nvSpPr>
        <p:spPr>
          <a:xfrm>
            <a:off x="585928" y="1833125"/>
            <a:ext cx="3790764" cy="923330"/>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 Nunc </a:t>
            </a:r>
            <a:r>
              <a:rPr lang="en-US" err="1"/>
              <a:t>malesuada</a:t>
            </a:r>
            <a:r>
              <a:rPr lang="en-US"/>
              <a:t> </a:t>
            </a:r>
            <a:r>
              <a:rPr lang="en-US" err="1"/>
              <a:t>ut</a:t>
            </a:r>
            <a:r>
              <a:rPr lang="en-US"/>
              <a:t> </a:t>
            </a:r>
            <a:r>
              <a:rPr lang="en-US" err="1"/>
              <a:t>tellus</a:t>
            </a:r>
            <a:r>
              <a:rPr lang="en-US"/>
              <a:t> </a:t>
            </a:r>
            <a:r>
              <a:rPr lang="en-US" err="1"/>
              <a:t>sed</a:t>
            </a:r>
            <a:r>
              <a:rPr lang="en-US"/>
              <a:t> </a:t>
            </a:r>
            <a:r>
              <a:rPr lang="en-US" err="1"/>
              <a:t>finibus</a:t>
            </a:r>
            <a:r>
              <a:rPr lang="en-US"/>
              <a:t>. </a:t>
            </a:r>
            <a:r>
              <a:rPr lang="en-US" err="1"/>
              <a:t>Nulla</a:t>
            </a:r>
            <a:r>
              <a:rPr lang="en-US"/>
              <a:t> dictum </a:t>
            </a:r>
            <a:r>
              <a:rPr lang="en-US" err="1"/>
              <a:t>velit</a:t>
            </a:r>
            <a:r>
              <a:rPr lang="en-US"/>
              <a:t> a </a:t>
            </a:r>
            <a:r>
              <a:rPr lang="en-US" err="1"/>
              <a:t>felis</a:t>
            </a:r>
            <a:r>
              <a:rPr lang="en-US"/>
              <a:t> </a:t>
            </a:r>
            <a:r>
              <a:rPr lang="en-US" err="1"/>
              <a:t>molestie</a:t>
            </a:r>
            <a:r>
              <a:rPr lang="en-US"/>
              <a:t>, ac </a:t>
            </a:r>
            <a:r>
              <a:rPr lang="en-US" err="1"/>
              <a:t>luctus</a:t>
            </a:r>
            <a:r>
              <a:rPr lang="en-US"/>
              <a:t> </a:t>
            </a:r>
            <a:r>
              <a:rPr lang="en-US" err="1"/>
              <a:t>nibh</a:t>
            </a:r>
            <a:r>
              <a:rPr lang="en-US"/>
              <a:t> </a:t>
            </a:r>
            <a:r>
              <a:rPr lang="en-US" err="1"/>
              <a:t>rhoncus</a:t>
            </a:r>
            <a:r>
              <a:rPr lang="en-US"/>
              <a:t>. </a:t>
            </a:r>
            <a:r>
              <a:rPr lang="en-US" err="1"/>
              <a:t>Aliquam</a:t>
            </a:r>
            <a:r>
              <a:rPr lang="en-US"/>
              <a:t> </a:t>
            </a:r>
            <a:r>
              <a:rPr lang="en-US" err="1"/>
              <a:t>faucibus</a:t>
            </a:r>
            <a:r>
              <a:rPr lang="en-US"/>
              <a:t> </a:t>
            </a:r>
            <a:r>
              <a:rPr lang="en-US" err="1"/>
              <a:t>eros</a:t>
            </a:r>
            <a:r>
              <a:rPr lang="en-US"/>
              <a:t> a </a:t>
            </a:r>
            <a:r>
              <a:rPr lang="en-US" err="1"/>
              <a:t>odio</a:t>
            </a:r>
            <a:r>
              <a:rPr lang="en-US"/>
              <a:t> </a:t>
            </a:r>
            <a:r>
              <a:rPr lang="en-US" err="1"/>
              <a:t>fermentum</a:t>
            </a:r>
            <a:r>
              <a:rPr lang="en-US"/>
              <a:t>, in </a:t>
            </a:r>
            <a:r>
              <a:rPr lang="en-US" err="1"/>
              <a:t>mollis</a:t>
            </a:r>
            <a:r>
              <a:rPr lang="en-US"/>
              <a:t> </a:t>
            </a:r>
            <a:r>
              <a:rPr lang="en-US" err="1"/>
              <a:t>est</a:t>
            </a:r>
            <a:r>
              <a:rPr lang="en-US"/>
              <a:t> </a:t>
            </a:r>
            <a:r>
              <a:rPr lang="en-US" err="1"/>
              <a:t>auctor</a:t>
            </a:r>
            <a:r>
              <a:rPr lang="en-US"/>
              <a:t>. </a:t>
            </a:r>
            <a:r>
              <a:rPr lang="en-US" err="1"/>
              <a:t>Pellentesque</a:t>
            </a:r>
            <a:r>
              <a:rPr lang="en-US"/>
              <a:t> </a:t>
            </a:r>
            <a:r>
              <a:rPr lang="en-US" err="1"/>
              <a:t>euismod</a:t>
            </a:r>
            <a:r>
              <a:rPr lang="en-US"/>
              <a:t> </a:t>
            </a:r>
            <a:r>
              <a:rPr lang="en-US" err="1"/>
              <a:t>quis</a:t>
            </a:r>
            <a:r>
              <a:rPr lang="en-US"/>
              <a:t> </a:t>
            </a:r>
            <a:r>
              <a:rPr lang="en-US" err="1"/>
              <a:t>velit</a:t>
            </a:r>
            <a:r>
              <a:rPr lang="en-US"/>
              <a:t> </a:t>
            </a:r>
            <a:r>
              <a:rPr lang="en-US" err="1"/>
              <a:t>quis</a:t>
            </a:r>
            <a:r>
              <a:rPr lang="en-US"/>
              <a:t> </a:t>
            </a:r>
            <a:r>
              <a:rPr lang="en-US" err="1"/>
              <a:t>scelerisque</a:t>
            </a:r>
            <a:r>
              <a:rPr lang="en-US"/>
              <a:t>.</a:t>
            </a:r>
          </a:p>
        </p:txBody>
      </p:sp>
      <p:sp>
        <p:nvSpPr>
          <p:cNvPr id="15" name="Text Placeholder 8"/>
          <p:cNvSpPr>
            <a:spLocks noGrp="1"/>
          </p:cNvSpPr>
          <p:nvPr>
            <p:ph type="body" sz="quarter" idx="12" hasCustomPrompt="1"/>
          </p:nvPr>
        </p:nvSpPr>
        <p:spPr>
          <a:xfrm>
            <a:off x="585928" y="1681186"/>
            <a:ext cx="379076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16" name="Text Placeholder 8"/>
          <p:cNvSpPr>
            <a:spLocks noGrp="1"/>
          </p:cNvSpPr>
          <p:nvPr>
            <p:ph type="body" sz="quarter" idx="15" hasCustomPrompt="1"/>
          </p:nvPr>
        </p:nvSpPr>
        <p:spPr>
          <a:xfrm>
            <a:off x="4660779" y="1681186"/>
            <a:ext cx="379076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13" name="Slide Number Placeholder 3">
            <a:extLst>
              <a:ext uri="{FF2B5EF4-FFF2-40B4-BE49-F238E27FC236}">
                <a16:creationId xmlns:a16="http://schemas.microsoft.com/office/drawing/2014/main" id="{9013679E-F0FF-47EB-A00F-2347EA31D4EA}"/>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lvl1pPr algn="r">
              <a:defRPr sz="700">
                <a:solidFill>
                  <a:srgbClr val="464649"/>
                </a:solidFill>
                <a:latin typeface="+mj-lt"/>
              </a:defRPr>
            </a:lvl1pPr>
          </a:lstStyle>
          <a:p>
            <a:fld id="{1464140B-8AF7-449F-9C06-A3BDE2A2F489}" type="slidenum">
              <a:rPr lang="en-US" smtClean="0"/>
              <a:pPr/>
              <a:t>‹#›</a:t>
            </a:fld>
            <a:endParaRPr lang="en-US"/>
          </a:p>
        </p:txBody>
      </p:sp>
    </p:spTree>
    <p:extLst>
      <p:ext uri="{BB962C8B-B14F-4D97-AF65-F5344CB8AC3E}">
        <p14:creationId xmlns:p14="http://schemas.microsoft.com/office/powerpoint/2010/main" val="22964252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narrow columns">
    <p:spTree>
      <p:nvGrpSpPr>
        <p:cNvPr id="1" name=""/>
        <p:cNvGrpSpPr/>
        <p:nvPr/>
      </p:nvGrpSpPr>
      <p:grpSpPr>
        <a:xfrm>
          <a:off x="0" y="0"/>
          <a:ext cx="0" cy="0"/>
          <a:chOff x="0" y="0"/>
          <a:chExt cx="0" cy="0"/>
        </a:xfrm>
      </p:grpSpPr>
      <p:sp>
        <p:nvSpPr>
          <p:cNvPr id="6" name="Rectangle 5"/>
          <p:cNvSpPr/>
          <p:nvPr userDrawn="1"/>
        </p:nvSpPr>
        <p:spPr>
          <a:xfrm>
            <a:off x="512064" y="536331"/>
            <a:ext cx="81153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5" name="Straight Connector 14"/>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7"/>
          <p:cNvSpPr>
            <a:spLocks noGrp="1"/>
          </p:cNvSpPr>
          <p:nvPr>
            <p:ph type="body" sz="quarter" idx="11" hasCustomPrompt="1"/>
          </p:nvPr>
        </p:nvSpPr>
        <p:spPr>
          <a:xfrm>
            <a:off x="841070" y="1184069"/>
            <a:ext cx="2148840" cy="2308324"/>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6" name="Text Placeholder 8"/>
          <p:cNvSpPr>
            <a:spLocks noGrp="1"/>
          </p:cNvSpPr>
          <p:nvPr>
            <p:ph type="body" sz="quarter" idx="12" hasCustomPrompt="1"/>
          </p:nvPr>
        </p:nvSpPr>
        <p:spPr>
          <a:xfrm>
            <a:off x="3337205" y="1268375"/>
            <a:ext cx="2152832"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17" name="Text Placeholder 8"/>
          <p:cNvSpPr>
            <a:spLocks noGrp="1"/>
          </p:cNvSpPr>
          <p:nvPr>
            <p:ph type="body" sz="quarter" idx="15" hasCustomPrompt="1"/>
          </p:nvPr>
        </p:nvSpPr>
        <p:spPr>
          <a:xfrm>
            <a:off x="5841511" y="1268375"/>
            <a:ext cx="2152832"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13" name="Text Placeholder 8"/>
          <p:cNvSpPr>
            <a:spLocks noGrp="1"/>
          </p:cNvSpPr>
          <p:nvPr>
            <p:ph type="body" sz="quarter" idx="13" hasCustomPrompt="1"/>
          </p:nvPr>
        </p:nvSpPr>
        <p:spPr>
          <a:xfrm>
            <a:off x="5841511" y="1420314"/>
            <a:ext cx="2152832" cy="153888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 Nunc </a:t>
            </a:r>
            <a:r>
              <a:rPr lang="en-US" err="1"/>
              <a:t>malesuada</a:t>
            </a:r>
            <a:r>
              <a:rPr lang="en-US"/>
              <a:t> </a:t>
            </a:r>
            <a:r>
              <a:rPr lang="en-US" err="1"/>
              <a:t>ut</a:t>
            </a:r>
            <a:r>
              <a:rPr lang="en-US"/>
              <a:t> </a:t>
            </a:r>
            <a:r>
              <a:rPr lang="en-US" err="1"/>
              <a:t>tellus</a:t>
            </a:r>
            <a:r>
              <a:rPr lang="en-US"/>
              <a:t> </a:t>
            </a:r>
            <a:r>
              <a:rPr lang="en-US" err="1"/>
              <a:t>sed</a:t>
            </a:r>
            <a:r>
              <a:rPr lang="en-US"/>
              <a:t> </a:t>
            </a:r>
            <a:r>
              <a:rPr lang="en-US" err="1"/>
              <a:t>finibus</a:t>
            </a:r>
            <a:r>
              <a:rPr lang="en-US"/>
              <a:t>. </a:t>
            </a:r>
            <a:r>
              <a:rPr lang="en-US" err="1"/>
              <a:t>Nulla</a:t>
            </a:r>
            <a:r>
              <a:rPr lang="en-US"/>
              <a:t> dictum </a:t>
            </a:r>
            <a:r>
              <a:rPr lang="en-US" err="1"/>
              <a:t>velit</a:t>
            </a:r>
            <a:r>
              <a:rPr lang="en-US"/>
              <a:t> a </a:t>
            </a:r>
            <a:r>
              <a:rPr lang="en-US" err="1"/>
              <a:t>felis</a:t>
            </a:r>
            <a:r>
              <a:rPr lang="en-US"/>
              <a:t> </a:t>
            </a:r>
            <a:r>
              <a:rPr lang="en-US" err="1"/>
              <a:t>molestie</a:t>
            </a:r>
            <a:r>
              <a:rPr lang="en-US"/>
              <a:t>, ac </a:t>
            </a:r>
            <a:r>
              <a:rPr lang="en-US" err="1"/>
              <a:t>luctus</a:t>
            </a:r>
            <a:r>
              <a:rPr lang="en-US"/>
              <a:t> </a:t>
            </a:r>
            <a:r>
              <a:rPr lang="en-US" err="1"/>
              <a:t>nibh</a:t>
            </a:r>
            <a:r>
              <a:rPr lang="en-US"/>
              <a:t> </a:t>
            </a:r>
            <a:r>
              <a:rPr lang="en-US" err="1"/>
              <a:t>rhoncus</a:t>
            </a:r>
            <a:r>
              <a:rPr lang="en-US"/>
              <a:t>. </a:t>
            </a:r>
            <a:r>
              <a:rPr lang="en-US" err="1"/>
              <a:t>Aliquam</a:t>
            </a:r>
            <a:r>
              <a:rPr lang="en-US"/>
              <a:t> </a:t>
            </a:r>
            <a:r>
              <a:rPr lang="en-US" err="1"/>
              <a:t>faucibus</a:t>
            </a:r>
            <a:r>
              <a:rPr lang="en-US"/>
              <a:t> </a:t>
            </a:r>
            <a:r>
              <a:rPr lang="en-US" err="1"/>
              <a:t>eros</a:t>
            </a:r>
            <a:r>
              <a:rPr lang="en-US"/>
              <a:t> a </a:t>
            </a:r>
            <a:r>
              <a:rPr lang="en-US" err="1"/>
              <a:t>odio</a:t>
            </a:r>
            <a:r>
              <a:rPr lang="en-US"/>
              <a:t> </a:t>
            </a:r>
            <a:r>
              <a:rPr lang="en-US" err="1"/>
              <a:t>fermentum</a:t>
            </a:r>
            <a:r>
              <a:rPr lang="en-US"/>
              <a:t>, in </a:t>
            </a:r>
            <a:r>
              <a:rPr lang="en-US" err="1"/>
              <a:t>mollis</a:t>
            </a:r>
            <a:r>
              <a:rPr lang="en-US"/>
              <a:t> </a:t>
            </a:r>
            <a:r>
              <a:rPr lang="en-US" err="1"/>
              <a:t>est</a:t>
            </a:r>
            <a:r>
              <a:rPr lang="en-US"/>
              <a:t> </a:t>
            </a:r>
            <a:r>
              <a:rPr lang="en-US" err="1"/>
              <a:t>auctor</a:t>
            </a:r>
            <a:r>
              <a:rPr lang="en-US"/>
              <a:t>. </a:t>
            </a:r>
            <a:r>
              <a:rPr lang="en-US" err="1"/>
              <a:t>Pellentesque</a:t>
            </a:r>
            <a:r>
              <a:rPr lang="en-US"/>
              <a:t> </a:t>
            </a:r>
            <a:r>
              <a:rPr lang="en-US" err="1"/>
              <a:t>euismod</a:t>
            </a:r>
            <a:r>
              <a:rPr lang="en-US"/>
              <a:t> </a:t>
            </a:r>
            <a:r>
              <a:rPr lang="en-US" err="1"/>
              <a:t>quis</a:t>
            </a:r>
            <a:r>
              <a:rPr lang="en-US"/>
              <a:t> </a:t>
            </a:r>
            <a:r>
              <a:rPr lang="en-US" err="1"/>
              <a:t>velit</a:t>
            </a:r>
            <a:r>
              <a:rPr lang="en-US"/>
              <a:t> </a:t>
            </a:r>
            <a:r>
              <a:rPr lang="en-US" err="1"/>
              <a:t>quis</a:t>
            </a:r>
            <a:r>
              <a:rPr lang="en-US"/>
              <a:t> </a:t>
            </a:r>
            <a:r>
              <a:rPr lang="en-US" err="1"/>
              <a:t>scelerisque</a:t>
            </a:r>
            <a:r>
              <a:rPr lang="en-US"/>
              <a:t>.</a:t>
            </a:r>
          </a:p>
        </p:txBody>
      </p:sp>
      <p:sp>
        <p:nvSpPr>
          <p:cNvPr id="14" name="Text Placeholder 8"/>
          <p:cNvSpPr>
            <a:spLocks noGrp="1"/>
          </p:cNvSpPr>
          <p:nvPr>
            <p:ph type="body" sz="quarter" idx="14" hasCustomPrompt="1"/>
          </p:nvPr>
        </p:nvSpPr>
        <p:spPr>
          <a:xfrm>
            <a:off x="3337205" y="1420314"/>
            <a:ext cx="2152832" cy="153888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 Nunc </a:t>
            </a:r>
            <a:r>
              <a:rPr lang="en-US" err="1"/>
              <a:t>malesuada</a:t>
            </a:r>
            <a:r>
              <a:rPr lang="en-US"/>
              <a:t> </a:t>
            </a:r>
            <a:r>
              <a:rPr lang="en-US" err="1"/>
              <a:t>ut</a:t>
            </a:r>
            <a:r>
              <a:rPr lang="en-US"/>
              <a:t> </a:t>
            </a:r>
            <a:r>
              <a:rPr lang="en-US" err="1"/>
              <a:t>tellus</a:t>
            </a:r>
            <a:r>
              <a:rPr lang="en-US"/>
              <a:t> </a:t>
            </a:r>
            <a:r>
              <a:rPr lang="en-US" err="1"/>
              <a:t>sed</a:t>
            </a:r>
            <a:r>
              <a:rPr lang="en-US"/>
              <a:t> </a:t>
            </a:r>
            <a:r>
              <a:rPr lang="en-US" err="1"/>
              <a:t>finibus</a:t>
            </a:r>
            <a:r>
              <a:rPr lang="en-US"/>
              <a:t>. </a:t>
            </a:r>
            <a:r>
              <a:rPr lang="en-US" err="1"/>
              <a:t>Nulla</a:t>
            </a:r>
            <a:r>
              <a:rPr lang="en-US"/>
              <a:t> dictum </a:t>
            </a:r>
            <a:r>
              <a:rPr lang="en-US" err="1"/>
              <a:t>velit</a:t>
            </a:r>
            <a:r>
              <a:rPr lang="en-US"/>
              <a:t> a </a:t>
            </a:r>
            <a:r>
              <a:rPr lang="en-US" err="1"/>
              <a:t>felis</a:t>
            </a:r>
            <a:r>
              <a:rPr lang="en-US"/>
              <a:t> </a:t>
            </a:r>
            <a:r>
              <a:rPr lang="en-US" err="1"/>
              <a:t>molestie</a:t>
            </a:r>
            <a:r>
              <a:rPr lang="en-US"/>
              <a:t>, ac </a:t>
            </a:r>
            <a:r>
              <a:rPr lang="en-US" err="1"/>
              <a:t>luctus</a:t>
            </a:r>
            <a:r>
              <a:rPr lang="en-US"/>
              <a:t> </a:t>
            </a:r>
            <a:r>
              <a:rPr lang="en-US" err="1"/>
              <a:t>nibh</a:t>
            </a:r>
            <a:r>
              <a:rPr lang="en-US"/>
              <a:t> </a:t>
            </a:r>
            <a:r>
              <a:rPr lang="en-US" err="1"/>
              <a:t>rhoncus</a:t>
            </a:r>
            <a:r>
              <a:rPr lang="en-US"/>
              <a:t>. </a:t>
            </a:r>
            <a:r>
              <a:rPr lang="en-US" err="1"/>
              <a:t>Aliquam</a:t>
            </a:r>
            <a:r>
              <a:rPr lang="en-US"/>
              <a:t> </a:t>
            </a:r>
            <a:r>
              <a:rPr lang="en-US" err="1"/>
              <a:t>faucibus</a:t>
            </a:r>
            <a:r>
              <a:rPr lang="en-US"/>
              <a:t> </a:t>
            </a:r>
            <a:r>
              <a:rPr lang="en-US" err="1"/>
              <a:t>eros</a:t>
            </a:r>
            <a:r>
              <a:rPr lang="en-US"/>
              <a:t> a </a:t>
            </a:r>
            <a:r>
              <a:rPr lang="en-US" err="1"/>
              <a:t>odio</a:t>
            </a:r>
            <a:r>
              <a:rPr lang="en-US"/>
              <a:t> </a:t>
            </a:r>
            <a:r>
              <a:rPr lang="en-US" err="1"/>
              <a:t>fermentum</a:t>
            </a:r>
            <a:r>
              <a:rPr lang="en-US"/>
              <a:t>, in </a:t>
            </a:r>
            <a:r>
              <a:rPr lang="en-US" err="1"/>
              <a:t>mollis</a:t>
            </a:r>
            <a:r>
              <a:rPr lang="en-US"/>
              <a:t> </a:t>
            </a:r>
            <a:r>
              <a:rPr lang="en-US" err="1"/>
              <a:t>est</a:t>
            </a:r>
            <a:r>
              <a:rPr lang="en-US"/>
              <a:t> </a:t>
            </a:r>
            <a:r>
              <a:rPr lang="en-US" err="1"/>
              <a:t>auctor</a:t>
            </a:r>
            <a:r>
              <a:rPr lang="en-US"/>
              <a:t>. </a:t>
            </a:r>
            <a:r>
              <a:rPr lang="en-US" err="1"/>
              <a:t>Pellentesque</a:t>
            </a:r>
            <a:r>
              <a:rPr lang="en-US"/>
              <a:t> </a:t>
            </a:r>
            <a:r>
              <a:rPr lang="en-US" err="1"/>
              <a:t>euismod</a:t>
            </a:r>
            <a:r>
              <a:rPr lang="en-US"/>
              <a:t> </a:t>
            </a:r>
            <a:r>
              <a:rPr lang="en-US" err="1"/>
              <a:t>quis</a:t>
            </a:r>
            <a:r>
              <a:rPr lang="en-US"/>
              <a:t> </a:t>
            </a:r>
            <a:r>
              <a:rPr lang="en-US" err="1"/>
              <a:t>velit</a:t>
            </a:r>
            <a:r>
              <a:rPr lang="en-US"/>
              <a:t> </a:t>
            </a:r>
            <a:r>
              <a:rPr lang="en-US" err="1"/>
              <a:t>quis</a:t>
            </a:r>
            <a:r>
              <a:rPr lang="en-US"/>
              <a:t> </a:t>
            </a:r>
            <a:r>
              <a:rPr lang="en-US" err="1"/>
              <a:t>scelerisque</a:t>
            </a:r>
            <a:r>
              <a:rPr lang="en-US"/>
              <a:t>.</a:t>
            </a:r>
          </a:p>
        </p:txBody>
      </p:sp>
      <p:sp>
        <p:nvSpPr>
          <p:cNvPr id="11" name="Slide Number Placeholder 3">
            <a:extLst>
              <a:ext uri="{FF2B5EF4-FFF2-40B4-BE49-F238E27FC236}">
                <a16:creationId xmlns:a16="http://schemas.microsoft.com/office/drawing/2014/main" id="{1B0B673B-9006-4AFA-B6A7-9FDE14875682}"/>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lvl1pPr algn="r">
              <a:defRPr sz="700">
                <a:solidFill>
                  <a:srgbClr val="464649"/>
                </a:solidFill>
                <a:latin typeface="+mj-lt"/>
              </a:defRPr>
            </a:lvl1pPr>
          </a:lstStyle>
          <a:p>
            <a:fld id="{1464140B-8AF7-449F-9C06-A3BDE2A2F489}" type="slidenum">
              <a:rPr lang="en-US" smtClean="0"/>
              <a:pPr/>
              <a:t>‹#›</a:t>
            </a:fld>
            <a:endParaRPr lang="en-US"/>
          </a:p>
        </p:txBody>
      </p:sp>
    </p:spTree>
    <p:extLst>
      <p:ext uri="{BB962C8B-B14F-4D97-AF65-F5344CB8AC3E}">
        <p14:creationId xmlns:p14="http://schemas.microsoft.com/office/powerpoint/2010/main" val="11967568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wide + 3 narrow columns">
    <p:spTree>
      <p:nvGrpSpPr>
        <p:cNvPr id="1" name=""/>
        <p:cNvGrpSpPr/>
        <p:nvPr/>
      </p:nvGrpSpPr>
      <p:grpSpPr>
        <a:xfrm>
          <a:off x="0" y="0"/>
          <a:ext cx="0" cy="0"/>
          <a:chOff x="0" y="0"/>
          <a:chExt cx="0" cy="0"/>
        </a:xfrm>
      </p:grpSpPr>
      <p:sp>
        <p:nvSpPr>
          <p:cNvPr id="3" name="Rectangle 2"/>
          <p:cNvSpPr/>
          <p:nvPr userDrawn="1"/>
        </p:nvSpPr>
        <p:spPr>
          <a:xfrm>
            <a:off x="-1" y="536331"/>
            <a:ext cx="91440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a:off x="4947057" y="3471713"/>
            <a:ext cx="0" cy="86177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6889485" y="3471713"/>
            <a:ext cx="0" cy="86177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9" name="Straight Connector 18"/>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8"/>
          <p:cNvSpPr>
            <a:spLocks noGrp="1"/>
          </p:cNvSpPr>
          <p:nvPr userDrawn="1">
            <p:ph type="body" sz="quarter" idx="13" hasCustomPrompt="1"/>
          </p:nvPr>
        </p:nvSpPr>
        <p:spPr>
          <a:xfrm>
            <a:off x="3239631" y="2056915"/>
            <a:ext cx="538946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 Nunc </a:t>
            </a:r>
            <a:r>
              <a:rPr lang="en-US" err="1"/>
              <a:t>malesuada</a:t>
            </a:r>
            <a:r>
              <a:rPr lang="en-US"/>
              <a:t> </a:t>
            </a:r>
            <a:r>
              <a:rPr lang="en-US" err="1"/>
              <a:t>ut</a:t>
            </a:r>
            <a:r>
              <a:rPr lang="en-US"/>
              <a:t> </a:t>
            </a:r>
            <a:r>
              <a:rPr lang="en-US" err="1"/>
              <a:t>tellus</a:t>
            </a:r>
            <a:r>
              <a:rPr lang="en-US"/>
              <a:t> </a:t>
            </a:r>
            <a:r>
              <a:rPr lang="en-US" err="1"/>
              <a:t>sed</a:t>
            </a:r>
            <a:r>
              <a:rPr lang="en-US"/>
              <a:t> </a:t>
            </a:r>
            <a:r>
              <a:rPr lang="en-US" err="1"/>
              <a:t>finibus</a:t>
            </a:r>
            <a:r>
              <a:rPr lang="en-US"/>
              <a:t>. </a:t>
            </a:r>
            <a:r>
              <a:rPr lang="en-US" err="1"/>
              <a:t>Nulla</a:t>
            </a:r>
            <a:r>
              <a:rPr lang="en-US"/>
              <a:t> dictum </a:t>
            </a:r>
            <a:r>
              <a:rPr lang="en-US" err="1"/>
              <a:t>velit</a:t>
            </a:r>
            <a:r>
              <a:rPr lang="en-US"/>
              <a:t> a </a:t>
            </a:r>
            <a:r>
              <a:rPr lang="en-US" err="1"/>
              <a:t>felis</a:t>
            </a:r>
            <a:r>
              <a:rPr lang="en-US"/>
              <a:t> </a:t>
            </a:r>
            <a:r>
              <a:rPr lang="en-US" err="1"/>
              <a:t>molestie</a:t>
            </a:r>
            <a:r>
              <a:rPr lang="en-US"/>
              <a:t>, ac </a:t>
            </a:r>
            <a:r>
              <a:rPr lang="en-US" err="1"/>
              <a:t>luctus</a:t>
            </a:r>
            <a:r>
              <a:rPr lang="en-US"/>
              <a:t> </a:t>
            </a:r>
            <a:r>
              <a:rPr lang="en-US" err="1"/>
              <a:t>nibh</a:t>
            </a:r>
            <a:r>
              <a:rPr lang="en-US"/>
              <a:t> </a:t>
            </a:r>
            <a:r>
              <a:rPr lang="en-US" err="1"/>
              <a:t>rhoncus</a:t>
            </a:r>
            <a:r>
              <a:rPr lang="en-US"/>
              <a:t>. </a:t>
            </a:r>
            <a:r>
              <a:rPr lang="en-US" err="1"/>
              <a:t>Aliquam</a:t>
            </a:r>
            <a:r>
              <a:rPr lang="en-US"/>
              <a:t> </a:t>
            </a:r>
            <a:r>
              <a:rPr lang="en-US" err="1"/>
              <a:t>faucibus</a:t>
            </a:r>
            <a:r>
              <a:rPr lang="en-US"/>
              <a:t> </a:t>
            </a:r>
            <a:r>
              <a:rPr lang="en-US" err="1"/>
              <a:t>eros</a:t>
            </a:r>
            <a:r>
              <a:rPr lang="en-US"/>
              <a:t> a </a:t>
            </a:r>
            <a:r>
              <a:rPr lang="en-US" err="1"/>
              <a:t>odio</a:t>
            </a:r>
            <a:r>
              <a:rPr lang="en-US"/>
              <a:t> </a:t>
            </a:r>
            <a:r>
              <a:rPr lang="en-US" err="1"/>
              <a:t>fermentum</a:t>
            </a:r>
            <a:r>
              <a:rPr lang="en-US"/>
              <a:t>, in </a:t>
            </a:r>
            <a:r>
              <a:rPr lang="en-US" err="1"/>
              <a:t>mollis</a:t>
            </a:r>
            <a:r>
              <a:rPr lang="en-US"/>
              <a:t> </a:t>
            </a:r>
            <a:r>
              <a:rPr lang="en-US" err="1"/>
              <a:t>est</a:t>
            </a:r>
            <a:r>
              <a:rPr lang="en-US"/>
              <a:t> </a:t>
            </a:r>
            <a:r>
              <a:rPr lang="en-US" err="1"/>
              <a:t>auctor</a:t>
            </a:r>
            <a:r>
              <a:rPr lang="en-US"/>
              <a:t>. </a:t>
            </a:r>
            <a:r>
              <a:rPr lang="en-US" err="1"/>
              <a:t>Pellentesque</a:t>
            </a:r>
            <a:r>
              <a:rPr lang="en-US"/>
              <a:t> </a:t>
            </a:r>
            <a:r>
              <a:rPr lang="en-US" err="1"/>
              <a:t>euismod</a:t>
            </a:r>
            <a:r>
              <a:rPr lang="en-US"/>
              <a:t> </a:t>
            </a:r>
            <a:r>
              <a:rPr lang="en-US" err="1"/>
              <a:t>quis</a:t>
            </a:r>
            <a:r>
              <a:rPr lang="en-US"/>
              <a:t> </a:t>
            </a:r>
            <a:r>
              <a:rPr lang="en-US" err="1"/>
              <a:t>velit</a:t>
            </a:r>
            <a:r>
              <a:rPr lang="en-US"/>
              <a:t> </a:t>
            </a:r>
            <a:r>
              <a:rPr lang="en-US" err="1"/>
              <a:t>quis</a:t>
            </a:r>
            <a:r>
              <a:rPr lang="en-US"/>
              <a:t> </a:t>
            </a:r>
            <a:r>
              <a:rPr lang="en-US" err="1"/>
              <a:t>scelerisque</a:t>
            </a:r>
            <a:r>
              <a:rPr lang="en-US"/>
              <a:t>.</a:t>
            </a:r>
          </a:p>
        </p:txBody>
      </p:sp>
      <p:sp>
        <p:nvSpPr>
          <p:cNvPr id="20" name="Text Placeholder 8"/>
          <p:cNvSpPr>
            <a:spLocks noGrp="1"/>
          </p:cNvSpPr>
          <p:nvPr userDrawn="1">
            <p:ph type="body" sz="quarter" idx="14" hasCustomPrompt="1"/>
          </p:nvPr>
        </p:nvSpPr>
        <p:spPr>
          <a:xfrm>
            <a:off x="3239631" y="1037648"/>
            <a:ext cx="538946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 Nunc </a:t>
            </a:r>
            <a:r>
              <a:rPr lang="en-US" err="1"/>
              <a:t>malesuada</a:t>
            </a:r>
            <a:r>
              <a:rPr lang="en-US"/>
              <a:t> </a:t>
            </a:r>
            <a:r>
              <a:rPr lang="en-US" err="1"/>
              <a:t>ut</a:t>
            </a:r>
            <a:r>
              <a:rPr lang="en-US"/>
              <a:t> </a:t>
            </a:r>
            <a:r>
              <a:rPr lang="en-US" err="1"/>
              <a:t>tellus</a:t>
            </a:r>
            <a:r>
              <a:rPr lang="en-US"/>
              <a:t> </a:t>
            </a:r>
            <a:r>
              <a:rPr lang="en-US" err="1"/>
              <a:t>sed</a:t>
            </a:r>
            <a:r>
              <a:rPr lang="en-US"/>
              <a:t> </a:t>
            </a:r>
            <a:r>
              <a:rPr lang="en-US" err="1"/>
              <a:t>finibus</a:t>
            </a:r>
            <a:r>
              <a:rPr lang="en-US"/>
              <a:t>. </a:t>
            </a:r>
            <a:r>
              <a:rPr lang="en-US" err="1"/>
              <a:t>Nulla</a:t>
            </a:r>
            <a:r>
              <a:rPr lang="en-US"/>
              <a:t> dictum </a:t>
            </a:r>
            <a:r>
              <a:rPr lang="en-US" err="1"/>
              <a:t>velit</a:t>
            </a:r>
            <a:r>
              <a:rPr lang="en-US"/>
              <a:t> a </a:t>
            </a:r>
            <a:r>
              <a:rPr lang="en-US" err="1"/>
              <a:t>felis</a:t>
            </a:r>
            <a:r>
              <a:rPr lang="en-US"/>
              <a:t> </a:t>
            </a:r>
            <a:r>
              <a:rPr lang="en-US" err="1"/>
              <a:t>molestie</a:t>
            </a:r>
            <a:r>
              <a:rPr lang="en-US"/>
              <a:t>, ac </a:t>
            </a:r>
            <a:r>
              <a:rPr lang="en-US" err="1"/>
              <a:t>luctus</a:t>
            </a:r>
            <a:r>
              <a:rPr lang="en-US"/>
              <a:t> </a:t>
            </a:r>
            <a:r>
              <a:rPr lang="en-US" err="1"/>
              <a:t>nibh</a:t>
            </a:r>
            <a:r>
              <a:rPr lang="en-US"/>
              <a:t> </a:t>
            </a:r>
            <a:r>
              <a:rPr lang="en-US" err="1"/>
              <a:t>rhoncus</a:t>
            </a:r>
            <a:r>
              <a:rPr lang="en-US"/>
              <a:t>. </a:t>
            </a:r>
            <a:r>
              <a:rPr lang="en-US" err="1"/>
              <a:t>Aliquam</a:t>
            </a:r>
            <a:r>
              <a:rPr lang="en-US"/>
              <a:t> </a:t>
            </a:r>
            <a:r>
              <a:rPr lang="en-US" err="1"/>
              <a:t>faucibus</a:t>
            </a:r>
            <a:r>
              <a:rPr lang="en-US"/>
              <a:t> </a:t>
            </a:r>
            <a:r>
              <a:rPr lang="en-US" err="1"/>
              <a:t>eros</a:t>
            </a:r>
            <a:r>
              <a:rPr lang="en-US"/>
              <a:t> a </a:t>
            </a:r>
            <a:r>
              <a:rPr lang="en-US" err="1"/>
              <a:t>odio</a:t>
            </a:r>
            <a:r>
              <a:rPr lang="en-US"/>
              <a:t> </a:t>
            </a:r>
            <a:r>
              <a:rPr lang="en-US" err="1"/>
              <a:t>fermentum</a:t>
            </a:r>
            <a:r>
              <a:rPr lang="en-US"/>
              <a:t>, in </a:t>
            </a:r>
            <a:r>
              <a:rPr lang="en-US" err="1"/>
              <a:t>mollis</a:t>
            </a:r>
            <a:r>
              <a:rPr lang="en-US"/>
              <a:t> </a:t>
            </a:r>
            <a:r>
              <a:rPr lang="en-US" err="1"/>
              <a:t>est</a:t>
            </a:r>
            <a:r>
              <a:rPr lang="en-US"/>
              <a:t> </a:t>
            </a:r>
            <a:r>
              <a:rPr lang="en-US" err="1"/>
              <a:t>auctor</a:t>
            </a:r>
            <a:r>
              <a:rPr lang="en-US"/>
              <a:t>. </a:t>
            </a:r>
            <a:r>
              <a:rPr lang="en-US" err="1"/>
              <a:t>Pellentesque</a:t>
            </a:r>
            <a:r>
              <a:rPr lang="en-US"/>
              <a:t> </a:t>
            </a:r>
            <a:r>
              <a:rPr lang="en-US" err="1"/>
              <a:t>euismod</a:t>
            </a:r>
            <a:r>
              <a:rPr lang="en-US"/>
              <a:t> </a:t>
            </a:r>
            <a:r>
              <a:rPr lang="en-US" err="1"/>
              <a:t>quis</a:t>
            </a:r>
            <a:r>
              <a:rPr lang="en-US"/>
              <a:t> </a:t>
            </a:r>
            <a:r>
              <a:rPr lang="en-US" err="1"/>
              <a:t>velit</a:t>
            </a:r>
            <a:r>
              <a:rPr lang="en-US"/>
              <a:t> </a:t>
            </a:r>
            <a:r>
              <a:rPr lang="en-US" err="1"/>
              <a:t>quis</a:t>
            </a:r>
            <a:r>
              <a:rPr lang="en-US"/>
              <a:t> </a:t>
            </a:r>
            <a:r>
              <a:rPr lang="en-US" err="1"/>
              <a:t>scelerisque</a:t>
            </a:r>
            <a:r>
              <a:rPr lang="en-US"/>
              <a:t>.</a:t>
            </a:r>
          </a:p>
        </p:txBody>
      </p:sp>
      <p:sp>
        <p:nvSpPr>
          <p:cNvPr id="21" name="Text Placeholder 8"/>
          <p:cNvSpPr>
            <a:spLocks noGrp="1"/>
          </p:cNvSpPr>
          <p:nvPr userDrawn="1">
            <p:ph type="body" sz="quarter" idx="12" hasCustomPrompt="1"/>
          </p:nvPr>
        </p:nvSpPr>
        <p:spPr>
          <a:xfrm>
            <a:off x="3239631" y="885709"/>
            <a:ext cx="538946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2" name="Text Placeholder 8"/>
          <p:cNvSpPr>
            <a:spLocks noGrp="1"/>
          </p:cNvSpPr>
          <p:nvPr userDrawn="1">
            <p:ph type="body" sz="quarter" idx="15" hasCustomPrompt="1"/>
          </p:nvPr>
        </p:nvSpPr>
        <p:spPr>
          <a:xfrm>
            <a:off x="3239631" y="1904976"/>
            <a:ext cx="538946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3" name="Text Placeholder 17"/>
          <p:cNvSpPr>
            <a:spLocks noGrp="1"/>
          </p:cNvSpPr>
          <p:nvPr userDrawn="1">
            <p:ph type="body" sz="quarter" idx="11" hasCustomPrompt="1"/>
          </p:nvPr>
        </p:nvSpPr>
        <p:spPr>
          <a:xfrm>
            <a:off x="512064" y="836953"/>
            <a:ext cx="2148840" cy="2308324"/>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24" name="Text Placeholder 8"/>
          <p:cNvSpPr>
            <a:spLocks noGrp="1"/>
          </p:cNvSpPr>
          <p:nvPr userDrawn="1">
            <p:ph type="body" sz="quarter" idx="16" hasCustomPrompt="1"/>
          </p:nvPr>
        </p:nvSpPr>
        <p:spPr>
          <a:xfrm>
            <a:off x="3236336" y="3671434"/>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25" name="Text Placeholder 8"/>
          <p:cNvSpPr>
            <a:spLocks noGrp="1"/>
          </p:cNvSpPr>
          <p:nvPr userDrawn="1">
            <p:ph type="body" sz="quarter" idx="17" hasCustomPrompt="1"/>
          </p:nvPr>
        </p:nvSpPr>
        <p:spPr>
          <a:xfrm>
            <a:off x="3236336" y="3519495"/>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6" name="Text Placeholder 8"/>
          <p:cNvSpPr>
            <a:spLocks noGrp="1"/>
          </p:cNvSpPr>
          <p:nvPr userDrawn="1">
            <p:ph type="body" sz="quarter" idx="18" hasCustomPrompt="1"/>
          </p:nvPr>
        </p:nvSpPr>
        <p:spPr>
          <a:xfrm>
            <a:off x="5178764" y="3671434"/>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27" name="Text Placeholder 8"/>
          <p:cNvSpPr>
            <a:spLocks noGrp="1"/>
          </p:cNvSpPr>
          <p:nvPr userDrawn="1">
            <p:ph type="body" sz="quarter" idx="19" hasCustomPrompt="1"/>
          </p:nvPr>
        </p:nvSpPr>
        <p:spPr>
          <a:xfrm>
            <a:off x="5178764" y="3519495"/>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8" name="Text Placeholder 8"/>
          <p:cNvSpPr>
            <a:spLocks noGrp="1"/>
          </p:cNvSpPr>
          <p:nvPr userDrawn="1">
            <p:ph type="body" sz="quarter" idx="20" hasCustomPrompt="1"/>
          </p:nvPr>
        </p:nvSpPr>
        <p:spPr>
          <a:xfrm>
            <a:off x="7121193" y="3671434"/>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 </a:t>
            </a:r>
          </a:p>
        </p:txBody>
      </p:sp>
      <p:sp>
        <p:nvSpPr>
          <p:cNvPr id="29" name="Text Placeholder 8"/>
          <p:cNvSpPr>
            <a:spLocks noGrp="1"/>
          </p:cNvSpPr>
          <p:nvPr userDrawn="1">
            <p:ph type="body" sz="quarter" idx="21" hasCustomPrompt="1"/>
          </p:nvPr>
        </p:nvSpPr>
        <p:spPr>
          <a:xfrm>
            <a:off x="7121193" y="3519495"/>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30" name="Slide Number Placeholder 3">
            <a:extLst>
              <a:ext uri="{FF2B5EF4-FFF2-40B4-BE49-F238E27FC236}">
                <a16:creationId xmlns:a16="http://schemas.microsoft.com/office/drawing/2014/main" id="{87F6D8EE-0130-4BC4-9E12-6453EEB3436D}"/>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lvl1pPr algn="r">
              <a:defRPr sz="700">
                <a:solidFill>
                  <a:srgbClr val="464649"/>
                </a:solidFill>
                <a:latin typeface="+mj-lt"/>
              </a:defRPr>
            </a:lvl1pPr>
          </a:lstStyle>
          <a:p>
            <a:fld id="{1464140B-8AF7-449F-9C06-A3BDE2A2F489}" type="slidenum">
              <a:rPr lang="en-US" smtClean="0"/>
              <a:pPr/>
              <a:t>‹#›</a:t>
            </a:fld>
            <a:endParaRPr lang="en-US"/>
          </a:p>
        </p:txBody>
      </p:sp>
    </p:spTree>
    <p:extLst>
      <p:ext uri="{BB962C8B-B14F-4D97-AF65-F5344CB8AC3E}">
        <p14:creationId xmlns:p14="http://schemas.microsoft.com/office/powerpoint/2010/main" val="22423987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 narrow columns">
    <p:spTree>
      <p:nvGrpSpPr>
        <p:cNvPr id="1" name=""/>
        <p:cNvGrpSpPr/>
        <p:nvPr/>
      </p:nvGrpSpPr>
      <p:grpSpPr>
        <a:xfrm>
          <a:off x="0" y="0"/>
          <a:ext cx="0" cy="0"/>
          <a:chOff x="0" y="0"/>
          <a:chExt cx="0" cy="0"/>
        </a:xfrm>
      </p:grpSpPr>
      <p:sp>
        <p:nvSpPr>
          <p:cNvPr id="3" name="Rectangle 2"/>
          <p:cNvSpPr/>
          <p:nvPr userDrawn="1"/>
        </p:nvSpPr>
        <p:spPr>
          <a:xfrm>
            <a:off x="0" y="536331"/>
            <a:ext cx="91440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3" name="Straight Connector 12"/>
          <p:cNvCxnSpPr/>
          <p:nvPr userDrawn="1"/>
        </p:nvCxnSpPr>
        <p:spPr>
          <a:xfrm>
            <a:off x="3557702" y="2481998"/>
            <a:ext cx="0" cy="86177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00130" y="2481998"/>
            <a:ext cx="0" cy="86177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8"/>
          <p:cNvSpPr>
            <a:spLocks noGrp="1"/>
          </p:cNvSpPr>
          <p:nvPr>
            <p:ph type="body" sz="quarter" idx="16" hasCustomPrompt="1"/>
          </p:nvPr>
        </p:nvSpPr>
        <p:spPr>
          <a:xfrm>
            <a:off x="1846981" y="2681719"/>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 </a:t>
            </a:r>
          </a:p>
        </p:txBody>
      </p:sp>
      <p:sp>
        <p:nvSpPr>
          <p:cNvPr id="20" name="Text Placeholder 8"/>
          <p:cNvSpPr>
            <a:spLocks noGrp="1"/>
          </p:cNvSpPr>
          <p:nvPr>
            <p:ph type="body" sz="quarter" idx="17" hasCustomPrompt="1"/>
          </p:nvPr>
        </p:nvSpPr>
        <p:spPr>
          <a:xfrm>
            <a:off x="1846981" y="2529780"/>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1" name="Text Placeholder 8"/>
          <p:cNvSpPr>
            <a:spLocks noGrp="1"/>
          </p:cNvSpPr>
          <p:nvPr>
            <p:ph type="body" sz="quarter" idx="18" hasCustomPrompt="1"/>
          </p:nvPr>
        </p:nvSpPr>
        <p:spPr>
          <a:xfrm>
            <a:off x="3789409" y="2681719"/>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 </a:t>
            </a:r>
          </a:p>
        </p:txBody>
      </p:sp>
      <p:sp>
        <p:nvSpPr>
          <p:cNvPr id="22" name="Text Placeholder 8"/>
          <p:cNvSpPr>
            <a:spLocks noGrp="1"/>
          </p:cNvSpPr>
          <p:nvPr>
            <p:ph type="body" sz="quarter" idx="19" hasCustomPrompt="1"/>
          </p:nvPr>
        </p:nvSpPr>
        <p:spPr>
          <a:xfrm>
            <a:off x="3789409" y="2529780"/>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3" name="Text Placeholder 8"/>
          <p:cNvSpPr>
            <a:spLocks noGrp="1"/>
          </p:cNvSpPr>
          <p:nvPr>
            <p:ph type="body" sz="quarter" idx="20" hasCustomPrompt="1"/>
          </p:nvPr>
        </p:nvSpPr>
        <p:spPr>
          <a:xfrm>
            <a:off x="5731838" y="2681719"/>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24" name="Text Placeholder 8"/>
          <p:cNvSpPr>
            <a:spLocks noGrp="1"/>
          </p:cNvSpPr>
          <p:nvPr>
            <p:ph type="body" sz="quarter" idx="21" hasCustomPrompt="1"/>
          </p:nvPr>
        </p:nvSpPr>
        <p:spPr>
          <a:xfrm>
            <a:off x="5731838" y="2529780"/>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5" name="Text Placeholder 17"/>
          <p:cNvSpPr>
            <a:spLocks noGrp="1"/>
          </p:cNvSpPr>
          <p:nvPr>
            <p:ph type="body" sz="quarter" idx="11" hasCustomPrompt="1"/>
          </p:nvPr>
        </p:nvSpPr>
        <p:spPr>
          <a:xfrm>
            <a:off x="512064" y="841248"/>
            <a:ext cx="8110728" cy="1200329"/>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Longer title of page </a:t>
            </a:r>
            <a:br>
              <a:rPr lang="en-US"/>
            </a:br>
            <a:r>
              <a:rPr lang="en-US"/>
              <a:t>goes right here</a:t>
            </a:r>
          </a:p>
        </p:txBody>
      </p:sp>
      <p:cxnSp>
        <p:nvCxnSpPr>
          <p:cNvPr id="26" name="Straight Connector 2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3">
            <a:extLst>
              <a:ext uri="{FF2B5EF4-FFF2-40B4-BE49-F238E27FC236}">
                <a16:creationId xmlns:a16="http://schemas.microsoft.com/office/drawing/2014/main" id="{A6A35AF6-4FDA-4124-95F5-8ED82F8F478E}"/>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lvl1pPr algn="r">
              <a:defRPr sz="700">
                <a:solidFill>
                  <a:srgbClr val="464649"/>
                </a:solidFill>
                <a:latin typeface="+mj-lt"/>
              </a:defRPr>
            </a:lvl1pPr>
          </a:lstStyle>
          <a:p>
            <a:fld id="{1464140B-8AF7-449F-9C06-A3BDE2A2F489}" type="slidenum">
              <a:rPr lang="en-US" smtClean="0"/>
              <a:pPr/>
              <a:t>‹#›</a:t>
            </a:fld>
            <a:endParaRPr lang="en-US"/>
          </a:p>
        </p:txBody>
      </p:sp>
    </p:spTree>
    <p:extLst>
      <p:ext uri="{BB962C8B-B14F-4D97-AF65-F5344CB8AC3E}">
        <p14:creationId xmlns:p14="http://schemas.microsoft.com/office/powerpoint/2010/main" val="194069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wide columns">
    <p:spTree>
      <p:nvGrpSpPr>
        <p:cNvPr id="1" name=""/>
        <p:cNvGrpSpPr/>
        <p:nvPr/>
      </p:nvGrpSpPr>
      <p:grpSpPr>
        <a:xfrm>
          <a:off x="0" y="0"/>
          <a:ext cx="0" cy="0"/>
          <a:chOff x="0" y="0"/>
          <a:chExt cx="0" cy="0"/>
        </a:xfrm>
      </p:grpSpPr>
      <p:sp>
        <p:nvSpPr>
          <p:cNvPr id="3" name="Rectangle 2"/>
          <p:cNvSpPr/>
          <p:nvPr userDrawn="1"/>
        </p:nvSpPr>
        <p:spPr>
          <a:xfrm>
            <a:off x="-1" y="536331"/>
            <a:ext cx="91440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1" name="Straight Connector 10"/>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7"/>
          <p:cNvSpPr>
            <a:spLocks noGrp="1"/>
          </p:cNvSpPr>
          <p:nvPr>
            <p:ph type="body" sz="quarter" idx="11" hasCustomPrompt="1"/>
          </p:nvPr>
        </p:nvSpPr>
        <p:spPr>
          <a:xfrm>
            <a:off x="512064" y="836953"/>
            <a:ext cx="8065276" cy="646331"/>
          </a:xfrm>
        </p:spPr>
        <p:txBody>
          <a:bodyPr wrap="square">
            <a:spAutoFit/>
          </a:bodyPr>
          <a:lstStyle>
            <a:lvl1pPr marL="0" indent="0">
              <a:spcBef>
                <a:spcPts val="0"/>
              </a:spcBef>
              <a:buNone/>
              <a:defRPr sz="3600" b="1" i="0"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2" name="Text Placeholder 8"/>
          <p:cNvSpPr>
            <a:spLocks noGrp="1"/>
          </p:cNvSpPr>
          <p:nvPr>
            <p:ph type="body" sz="quarter" idx="13" hasCustomPrompt="1"/>
          </p:nvPr>
        </p:nvSpPr>
        <p:spPr>
          <a:xfrm>
            <a:off x="4660779" y="1833125"/>
            <a:ext cx="3790764" cy="923330"/>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
        <p:nvSpPr>
          <p:cNvPr id="14" name="Text Placeholder 8"/>
          <p:cNvSpPr>
            <a:spLocks noGrp="1"/>
          </p:cNvSpPr>
          <p:nvPr>
            <p:ph type="body" sz="quarter" idx="14" hasCustomPrompt="1"/>
          </p:nvPr>
        </p:nvSpPr>
        <p:spPr>
          <a:xfrm>
            <a:off x="585928" y="1833125"/>
            <a:ext cx="3790764" cy="923330"/>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
        <p:nvSpPr>
          <p:cNvPr id="15" name="Text Placeholder 8"/>
          <p:cNvSpPr>
            <a:spLocks noGrp="1"/>
          </p:cNvSpPr>
          <p:nvPr>
            <p:ph type="body" sz="quarter" idx="12" hasCustomPrompt="1"/>
          </p:nvPr>
        </p:nvSpPr>
        <p:spPr>
          <a:xfrm>
            <a:off x="585928" y="1681186"/>
            <a:ext cx="379076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16" name="Text Placeholder 8"/>
          <p:cNvSpPr>
            <a:spLocks noGrp="1"/>
          </p:cNvSpPr>
          <p:nvPr>
            <p:ph type="body" sz="quarter" idx="15" hasCustomPrompt="1"/>
          </p:nvPr>
        </p:nvSpPr>
        <p:spPr>
          <a:xfrm>
            <a:off x="4660779" y="1681186"/>
            <a:ext cx="379076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 name="Slide Number Placeholder 1"/>
          <p:cNvSpPr>
            <a:spLocks noGrp="1"/>
          </p:cNvSpPr>
          <p:nvPr>
            <p:ph type="sldNum" sz="quarter" idx="16"/>
          </p:nvPr>
        </p:nvSpPr>
        <p:spPr/>
        <p:txBody>
          <a:bodyPr/>
          <a:lstStyle/>
          <a:p>
            <a:fld id="{60CA11CF-C1A4-467A-AE79-393D23FD4920}" type="slidenum">
              <a:rPr lang="en-US" smtClean="0"/>
              <a:pPr/>
              <a:t>‹#›</a:t>
            </a:fld>
            <a:endParaRPr lang="en-US"/>
          </a:p>
        </p:txBody>
      </p:sp>
    </p:spTree>
    <p:extLst>
      <p:ext uri="{BB962C8B-B14F-4D97-AF65-F5344CB8AC3E}">
        <p14:creationId xmlns:p14="http://schemas.microsoft.com/office/powerpoint/2010/main" val="11936852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vider grey">
    <p:spTree>
      <p:nvGrpSpPr>
        <p:cNvPr id="1" name=""/>
        <p:cNvGrpSpPr/>
        <p:nvPr/>
      </p:nvGrpSpPr>
      <p:grpSpPr>
        <a:xfrm>
          <a:off x="0" y="0"/>
          <a:ext cx="0" cy="0"/>
          <a:chOff x="0" y="0"/>
          <a:chExt cx="0" cy="0"/>
        </a:xfrm>
      </p:grpSpPr>
      <p:sp>
        <p:nvSpPr>
          <p:cNvPr id="4" name="Rectangle 3"/>
          <p:cNvSpPr/>
          <p:nvPr userDrawn="1"/>
        </p:nvSpPr>
        <p:spPr>
          <a:xfrm>
            <a:off x="512064" y="539496"/>
            <a:ext cx="81153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6" name="Text Placeholder 17"/>
          <p:cNvSpPr>
            <a:spLocks noGrp="1"/>
          </p:cNvSpPr>
          <p:nvPr>
            <p:ph type="body" sz="quarter" idx="11" hasCustomPrompt="1"/>
          </p:nvPr>
        </p:nvSpPr>
        <p:spPr>
          <a:xfrm>
            <a:off x="512064" y="2208595"/>
            <a:ext cx="8115300" cy="646331"/>
          </a:xfrm>
        </p:spPr>
        <p:txBody>
          <a:bodyPr wrap="square">
            <a:spAutoFit/>
          </a:bodyPr>
          <a:lstStyle>
            <a:lvl1pPr marL="0" indent="0" algn="ctr">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Divider slide – grey</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
        <p:nvSpPr>
          <p:cNvPr id="8" name="Slide Number Placeholder 3">
            <a:extLst>
              <a:ext uri="{FF2B5EF4-FFF2-40B4-BE49-F238E27FC236}">
                <a16:creationId xmlns:a16="http://schemas.microsoft.com/office/drawing/2014/main" id="{87DEB37B-5E10-44DA-B98F-BC85CFDB3F53}"/>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lvl1pPr algn="r">
              <a:defRPr sz="700">
                <a:solidFill>
                  <a:srgbClr val="464649"/>
                </a:solidFill>
                <a:latin typeface="+mj-lt"/>
              </a:defRPr>
            </a:lvl1pPr>
          </a:lstStyle>
          <a:p>
            <a:fld id="{1464140B-8AF7-449F-9C06-A3BDE2A2F489}" type="slidenum">
              <a:rPr lang="en-US" smtClean="0"/>
              <a:pPr/>
              <a:t>‹#›</a:t>
            </a:fld>
            <a:endParaRPr lang="en-US"/>
          </a:p>
        </p:txBody>
      </p:sp>
    </p:spTree>
    <p:extLst>
      <p:ext uri="{BB962C8B-B14F-4D97-AF65-F5344CB8AC3E}">
        <p14:creationId xmlns:p14="http://schemas.microsoft.com/office/powerpoint/2010/main" val="6317688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vider photo_ImgB">
    <p:spTree>
      <p:nvGrpSpPr>
        <p:cNvPr id="1" name=""/>
        <p:cNvGrpSpPr/>
        <p:nvPr/>
      </p:nvGrpSpPr>
      <p:grpSpPr>
        <a:xfrm>
          <a:off x="0" y="0"/>
          <a:ext cx="0" cy="0"/>
          <a:chOff x="0" y="0"/>
          <a:chExt cx="0" cy="0"/>
        </a:xfrm>
      </p:grpSpPr>
      <p:pic>
        <p:nvPicPr>
          <p:cNvPr id="7" name="Picture Placeholder 4"/>
          <p:cNvPicPr>
            <a:picLocks noChangeAspect="1"/>
          </p:cNvPicPr>
          <p:nvPr userDrawn="1"/>
        </p:nvPicPr>
        <p:blipFill>
          <a:blip r:embed="rId2">
            <a:extLst>
              <a:ext uri="{28A0092B-C50C-407E-A947-70E740481C1C}">
                <a14:useLocalDpi xmlns:a14="http://schemas.microsoft.com/office/drawing/2010/main" val="0"/>
              </a:ext>
            </a:extLst>
          </a:blip>
          <a:srcRect l="451" r="451"/>
          <a:stretch>
            <a:fillRect/>
          </a:stretch>
        </p:blipFill>
        <p:spPr>
          <a:xfrm>
            <a:off x="0" y="0"/>
            <a:ext cx="9144000" cy="5143500"/>
          </a:xfrm>
          <a:prstGeom prst="rect">
            <a:avLst/>
          </a:prstGeom>
        </p:spPr>
      </p:pic>
      <p:sp>
        <p:nvSpPr>
          <p:cNvPr id="9" name="Text Placeholder 17"/>
          <p:cNvSpPr>
            <a:spLocks noGrp="1"/>
          </p:cNvSpPr>
          <p:nvPr>
            <p:ph type="body" sz="quarter" idx="11" hasCustomPrompt="1"/>
          </p:nvPr>
        </p:nvSpPr>
        <p:spPr>
          <a:xfrm>
            <a:off x="512064" y="536331"/>
            <a:ext cx="8117586" cy="4123591"/>
          </a:xfrm>
          <a:solidFill>
            <a:schemeClr val="tx1">
              <a:alpha val="59000"/>
            </a:schemeClr>
          </a:solidFill>
        </p:spPr>
        <p:txBody>
          <a:bodyPr wrap="square" bIns="182880" anchor="b" anchorCtr="0">
            <a:noAutofit/>
          </a:bodyPr>
          <a:lstStyle>
            <a:lvl1pPr marL="0" indent="0" algn="ctr">
              <a:buNone/>
              <a:defRPr sz="3600" b="1" cap="all" baseline="0">
                <a:solidFill>
                  <a:schemeClr val="bg1"/>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Picture Divider slide</a:t>
            </a:r>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
        <p:nvSpPr>
          <p:cNvPr id="5" name="Slide Number Placeholder 3">
            <a:extLst>
              <a:ext uri="{FF2B5EF4-FFF2-40B4-BE49-F238E27FC236}">
                <a16:creationId xmlns:a16="http://schemas.microsoft.com/office/drawing/2014/main" id="{73766997-E288-44D1-A4B3-8CDB2A8A9EAE}"/>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lvl1pPr algn="r">
              <a:defRPr sz="700">
                <a:solidFill>
                  <a:schemeClr val="bg1"/>
                </a:solidFill>
                <a:latin typeface="+mj-lt"/>
              </a:defRPr>
            </a:lvl1pPr>
          </a:lstStyle>
          <a:p>
            <a:fld id="{1464140B-8AF7-449F-9C06-A3BDE2A2F489}" type="slidenum">
              <a:rPr lang="en-US" smtClean="0"/>
              <a:pPr/>
              <a:t>‹#›</a:t>
            </a:fld>
            <a:endParaRPr lang="en-US"/>
          </a:p>
        </p:txBody>
      </p:sp>
    </p:spTree>
    <p:extLst>
      <p:ext uri="{BB962C8B-B14F-4D97-AF65-F5344CB8AC3E}">
        <p14:creationId xmlns:p14="http://schemas.microsoft.com/office/powerpoint/2010/main" val="1355924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rt content">
    <p:spTree>
      <p:nvGrpSpPr>
        <p:cNvPr id="1" name=""/>
        <p:cNvGrpSpPr/>
        <p:nvPr/>
      </p:nvGrpSpPr>
      <p:grpSpPr>
        <a:xfrm>
          <a:off x="0" y="0"/>
          <a:ext cx="0" cy="0"/>
          <a:chOff x="0" y="0"/>
          <a:chExt cx="0" cy="0"/>
        </a:xfrm>
      </p:grpSpPr>
      <p:sp>
        <p:nvSpPr>
          <p:cNvPr id="20" name="Freeform 19"/>
          <p:cNvSpPr/>
          <p:nvPr userDrawn="1"/>
        </p:nvSpPr>
        <p:spPr>
          <a:xfrm>
            <a:off x="3196003" y="536331"/>
            <a:ext cx="5433647" cy="4123592"/>
          </a:xfrm>
          <a:custGeom>
            <a:avLst/>
            <a:gdLst>
              <a:gd name="connsiteX0" fmla="*/ 0 w 5433647"/>
              <a:gd name="connsiteY0" fmla="*/ 0 h 4123592"/>
              <a:gd name="connsiteX1" fmla="*/ 193431 w 5433647"/>
              <a:gd name="connsiteY1" fmla="*/ 0 h 4123592"/>
              <a:gd name="connsiteX2" fmla="*/ 861647 w 5433647"/>
              <a:gd name="connsiteY2" fmla="*/ 0 h 4123592"/>
              <a:gd name="connsiteX3" fmla="*/ 5433647 w 5433647"/>
              <a:gd name="connsiteY3" fmla="*/ 0 h 4123592"/>
              <a:gd name="connsiteX4" fmla="*/ 5433647 w 5433647"/>
              <a:gd name="connsiteY4" fmla="*/ 4123592 h 4123592"/>
              <a:gd name="connsiteX5" fmla="*/ 193431 w 5433647"/>
              <a:gd name="connsiteY5" fmla="*/ 4123592 h 4123592"/>
              <a:gd name="connsiteX6" fmla="*/ 193431 w 5433647"/>
              <a:gd name="connsiteY6" fmla="*/ 3472961 h 4123592"/>
              <a:gd name="connsiteX7" fmla="*/ 0 w 5433647"/>
              <a:gd name="connsiteY7" fmla="*/ 3472961 h 41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3647" h="4123592">
                <a:moveTo>
                  <a:pt x="0" y="0"/>
                </a:moveTo>
                <a:lnTo>
                  <a:pt x="193431" y="0"/>
                </a:lnTo>
                <a:lnTo>
                  <a:pt x="861647" y="0"/>
                </a:lnTo>
                <a:lnTo>
                  <a:pt x="5433647" y="0"/>
                </a:lnTo>
                <a:lnTo>
                  <a:pt x="5433647" y="4123592"/>
                </a:lnTo>
                <a:lnTo>
                  <a:pt x="193431" y="4123592"/>
                </a:lnTo>
                <a:lnTo>
                  <a:pt x="193431" y="3472961"/>
                </a:lnTo>
                <a:lnTo>
                  <a:pt x="0" y="3472961"/>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8" name="Straight Connector 17"/>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7"/>
          <p:cNvSpPr>
            <a:spLocks noGrp="1"/>
          </p:cNvSpPr>
          <p:nvPr>
            <p:ph type="body" sz="quarter" idx="11" hasCustomPrompt="1"/>
          </p:nvPr>
        </p:nvSpPr>
        <p:spPr>
          <a:xfrm>
            <a:off x="467146" y="1184069"/>
            <a:ext cx="2153135" cy="2308324"/>
          </a:xfrm>
        </p:spPr>
        <p:txBody>
          <a:bodyPr>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25" name="Text Placeholder 8"/>
          <p:cNvSpPr>
            <a:spLocks noGrp="1"/>
          </p:cNvSpPr>
          <p:nvPr>
            <p:ph type="body" sz="quarter" idx="13" hasCustomPrompt="1"/>
          </p:nvPr>
        </p:nvSpPr>
        <p:spPr>
          <a:xfrm>
            <a:off x="554855" y="3501460"/>
            <a:ext cx="1993037"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11" name="Content Placeholder 10"/>
          <p:cNvSpPr>
            <a:spLocks noGrp="1"/>
          </p:cNvSpPr>
          <p:nvPr>
            <p:ph sz="quarter" idx="15" hasCustomPrompt="1"/>
          </p:nvPr>
        </p:nvSpPr>
        <p:spPr>
          <a:xfrm>
            <a:off x="3724102" y="906087"/>
            <a:ext cx="4577110" cy="3384080"/>
          </a:xfrm>
        </p:spPr>
        <p:txBody>
          <a:bodyPr anchor="ctr">
            <a:normAutofit/>
          </a:bodyPr>
          <a:lstStyle>
            <a:lvl1pPr marL="0" indent="0" algn="ctr">
              <a:buNone/>
              <a:defRPr sz="1600" baseline="0"/>
            </a:lvl1pPr>
          </a:lstStyle>
          <a:p>
            <a:pPr lvl="0"/>
            <a:r>
              <a:rPr lang="en-US"/>
              <a:t>Click to add chart, graphic, video, etc.</a:t>
            </a:r>
          </a:p>
        </p:txBody>
      </p:sp>
      <p:sp>
        <p:nvSpPr>
          <p:cNvPr id="8" name="Slide Number Placeholder 3">
            <a:extLst>
              <a:ext uri="{FF2B5EF4-FFF2-40B4-BE49-F238E27FC236}">
                <a16:creationId xmlns:a16="http://schemas.microsoft.com/office/drawing/2014/main" id="{67B18185-D258-47F9-B05C-9F768378AA98}"/>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lvl1pPr algn="r">
              <a:defRPr sz="700">
                <a:solidFill>
                  <a:srgbClr val="464649"/>
                </a:solidFill>
                <a:latin typeface="+mj-lt"/>
              </a:defRPr>
            </a:lvl1pPr>
          </a:lstStyle>
          <a:p>
            <a:fld id="{1464140B-8AF7-449F-9C06-A3BDE2A2F489}" type="slidenum">
              <a:rPr lang="en-US" smtClean="0"/>
              <a:pPr/>
              <a:t>‹#›</a:t>
            </a:fld>
            <a:endParaRPr lang="en-US"/>
          </a:p>
        </p:txBody>
      </p:sp>
    </p:spTree>
    <p:extLst>
      <p:ext uri="{BB962C8B-B14F-4D97-AF65-F5344CB8AC3E}">
        <p14:creationId xmlns:p14="http://schemas.microsoft.com/office/powerpoint/2010/main" val="4298934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5" name="Slide Number Placeholder 3">
            <a:extLst>
              <a:ext uri="{FF2B5EF4-FFF2-40B4-BE49-F238E27FC236}">
                <a16:creationId xmlns:a16="http://schemas.microsoft.com/office/drawing/2014/main" id="{B9C32025-C218-4213-A6FE-85A882972EE4}"/>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lvl1pPr algn="r">
              <a:defRPr sz="700">
                <a:solidFill>
                  <a:srgbClr val="464649"/>
                </a:solidFill>
                <a:latin typeface="+mj-lt"/>
              </a:defRPr>
            </a:lvl1pPr>
          </a:lstStyle>
          <a:p>
            <a:fld id="{1464140B-8AF7-449F-9C06-A3BDE2A2F489}" type="slidenum">
              <a:rPr lang="en-US" smtClean="0"/>
              <a:pPr/>
              <a:t>‹#›</a:t>
            </a:fld>
            <a:endParaRPr lang="en-US"/>
          </a:p>
        </p:txBody>
      </p:sp>
    </p:spTree>
    <p:extLst>
      <p:ext uri="{BB962C8B-B14F-4D97-AF65-F5344CB8AC3E}">
        <p14:creationId xmlns:p14="http://schemas.microsoft.com/office/powerpoint/2010/main" val="228890532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eadline and Content No Back">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512763" y="1160463"/>
            <a:ext cx="8435975" cy="3571875"/>
          </a:xfrm>
        </p:spPr>
        <p:txBody>
          <a:bodyPr>
            <a:normAutofit/>
          </a:bodyPr>
          <a:lstStyle>
            <a:lvl1pPr>
              <a:defRPr sz="1800">
                <a:solidFill>
                  <a:schemeClr val="bg2">
                    <a:lumMod val="25000"/>
                  </a:schemeClr>
                </a:solidFill>
              </a:defRPr>
            </a:lvl1pPr>
            <a:lvl2pPr>
              <a:defRPr sz="1600">
                <a:solidFill>
                  <a:schemeClr val="bg2">
                    <a:lumMod val="25000"/>
                  </a:schemeClr>
                </a:solidFill>
              </a:defRPr>
            </a:lvl2pPr>
            <a:lvl3pPr>
              <a:defRPr sz="1400">
                <a:solidFill>
                  <a:schemeClr val="bg2">
                    <a:lumMod val="25000"/>
                  </a:schemeClr>
                </a:solidFill>
              </a:defRPr>
            </a:lvl3pPr>
            <a:lvl4pPr>
              <a:defRPr sz="1200">
                <a:solidFill>
                  <a:schemeClr val="bg2">
                    <a:lumMod val="25000"/>
                  </a:schemeClr>
                </a:solidFill>
              </a:defRPr>
            </a:lvl4pPr>
            <a:lvl5pPr>
              <a:defRPr sz="1200">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a:extLst>
              <a:ext uri="{FF2B5EF4-FFF2-40B4-BE49-F238E27FC236}">
                <a16:creationId xmlns:a16="http://schemas.microsoft.com/office/drawing/2014/main" id="{49C92DF6-A17A-4BB0-B085-8C09D8EB1021}"/>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lvl1pPr algn="r">
              <a:defRPr sz="700">
                <a:solidFill>
                  <a:srgbClr val="464649"/>
                </a:solidFill>
                <a:latin typeface="+mj-lt"/>
              </a:defRPr>
            </a:lvl1pPr>
          </a:lstStyle>
          <a:p>
            <a:fld id="{1464140B-8AF7-449F-9C06-A3BDE2A2F489}" type="slidenum">
              <a:rPr lang="en-US" smtClean="0"/>
              <a:pPr/>
              <a:t>‹#›</a:t>
            </a:fld>
            <a:endParaRPr lang="en-US"/>
          </a:p>
        </p:txBody>
      </p:sp>
    </p:spTree>
    <p:extLst>
      <p:ext uri="{BB962C8B-B14F-4D97-AF65-F5344CB8AC3E}">
        <p14:creationId xmlns:p14="http://schemas.microsoft.com/office/powerpoint/2010/main" val="1778499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grpSp>
        <p:nvGrpSpPr>
          <p:cNvPr id="5" name="Group 4">
            <a:extLst>
              <a:ext uri="{FF2B5EF4-FFF2-40B4-BE49-F238E27FC236}">
                <a16:creationId xmlns:a16="http://schemas.microsoft.com/office/drawing/2014/main" id="{20195BD6-23B9-4343-B8A1-8C1893F6D80A}"/>
              </a:ext>
            </a:extLst>
          </p:cNvPr>
          <p:cNvGrpSpPr/>
          <p:nvPr userDrawn="1"/>
        </p:nvGrpSpPr>
        <p:grpSpPr>
          <a:xfrm>
            <a:off x="162128" y="1008742"/>
            <a:ext cx="8981872" cy="3903725"/>
            <a:chOff x="162128" y="674450"/>
            <a:chExt cx="8981872" cy="4238018"/>
          </a:xfrm>
        </p:grpSpPr>
        <p:sp>
          <p:nvSpPr>
            <p:cNvPr id="8" name="Rectangle 7">
              <a:extLst>
                <a:ext uri="{FF2B5EF4-FFF2-40B4-BE49-F238E27FC236}">
                  <a16:creationId xmlns:a16="http://schemas.microsoft.com/office/drawing/2014/main" id="{29063986-2A31-42E5-9502-4CC83C892D7D}"/>
                </a:ext>
              </a:extLst>
            </p:cNvPr>
            <p:cNvSpPr/>
            <p:nvPr userDrawn="1"/>
          </p:nvSpPr>
          <p:spPr>
            <a:xfrm>
              <a:off x="162128" y="674450"/>
              <a:ext cx="8981872" cy="3761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1323D0-8E88-4F35-A701-C90273073B9C}"/>
                </a:ext>
              </a:extLst>
            </p:cNvPr>
            <p:cNvSpPr/>
            <p:nvPr userDrawn="1"/>
          </p:nvSpPr>
          <p:spPr>
            <a:xfrm>
              <a:off x="304800" y="4098587"/>
              <a:ext cx="8839199" cy="8138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512763" y="1160463"/>
            <a:ext cx="8435975" cy="3571875"/>
          </a:xfrm>
        </p:spPr>
        <p:txBody>
          <a:bodyPr>
            <a:normAutofit/>
          </a:bodyPr>
          <a:lstStyle>
            <a:lvl1pPr>
              <a:defRPr sz="1800">
                <a:solidFill>
                  <a:schemeClr val="bg2">
                    <a:lumMod val="25000"/>
                  </a:schemeClr>
                </a:solidFill>
              </a:defRPr>
            </a:lvl1pPr>
            <a:lvl2pPr>
              <a:defRPr sz="1600">
                <a:solidFill>
                  <a:schemeClr val="bg2">
                    <a:lumMod val="25000"/>
                  </a:schemeClr>
                </a:solidFill>
              </a:defRPr>
            </a:lvl2pPr>
            <a:lvl3pPr>
              <a:defRPr sz="1400">
                <a:solidFill>
                  <a:schemeClr val="bg2">
                    <a:lumMod val="25000"/>
                  </a:schemeClr>
                </a:solidFill>
              </a:defRPr>
            </a:lvl3pPr>
            <a:lvl4pPr>
              <a:defRPr sz="1200">
                <a:solidFill>
                  <a:schemeClr val="bg2">
                    <a:lumMod val="25000"/>
                  </a:schemeClr>
                </a:solidFill>
              </a:defRPr>
            </a:lvl4pPr>
            <a:lvl5pPr>
              <a:defRPr sz="1200">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3">
            <a:extLst>
              <a:ext uri="{FF2B5EF4-FFF2-40B4-BE49-F238E27FC236}">
                <a16:creationId xmlns:a16="http://schemas.microsoft.com/office/drawing/2014/main" id="{AEE21572-03E7-407C-828D-9988837ED68C}"/>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lvl1pPr algn="r">
              <a:defRPr sz="700">
                <a:solidFill>
                  <a:srgbClr val="464649"/>
                </a:solidFill>
                <a:latin typeface="+mj-lt"/>
              </a:defRPr>
            </a:lvl1pPr>
          </a:lstStyle>
          <a:p>
            <a:fld id="{1464140B-8AF7-449F-9C06-A3BDE2A2F489}" type="slidenum">
              <a:rPr lang="en-US" smtClean="0"/>
              <a:pPr/>
              <a:t>‹#›</a:t>
            </a:fld>
            <a:endParaRPr lang="en-US"/>
          </a:p>
        </p:txBody>
      </p:sp>
    </p:spTree>
    <p:extLst>
      <p:ext uri="{BB962C8B-B14F-4D97-AF65-F5344CB8AC3E}">
        <p14:creationId xmlns:p14="http://schemas.microsoft.com/office/powerpoint/2010/main" val="74294463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line and 2 Content no Back">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512764" y="1160463"/>
            <a:ext cx="3950380" cy="3571875"/>
          </a:xfrm>
        </p:spPr>
        <p:txBody>
          <a:bodyPr>
            <a:normAutofit/>
          </a:bodyPr>
          <a:lstStyle>
            <a:lvl1pPr>
              <a:defRPr sz="1800">
                <a:solidFill>
                  <a:schemeClr val="bg2">
                    <a:lumMod val="25000"/>
                  </a:schemeClr>
                </a:solidFill>
              </a:defRPr>
            </a:lvl1pPr>
            <a:lvl2pPr>
              <a:defRPr sz="1600">
                <a:solidFill>
                  <a:schemeClr val="bg2">
                    <a:lumMod val="25000"/>
                  </a:schemeClr>
                </a:solidFill>
              </a:defRPr>
            </a:lvl2pPr>
            <a:lvl3pPr>
              <a:defRPr sz="1400">
                <a:solidFill>
                  <a:schemeClr val="bg2">
                    <a:lumMod val="25000"/>
                  </a:schemeClr>
                </a:solidFill>
              </a:defRPr>
            </a:lvl3pPr>
            <a:lvl4pPr>
              <a:defRPr sz="1200">
                <a:solidFill>
                  <a:schemeClr val="bg2">
                    <a:lumMod val="25000"/>
                  </a:schemeClr>
                </a:solidFill>
              </a:defRPr>
            </a:lvl4pPr>
            <a:lvl5pPr>
              <a:defRPr sz="1200">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6733E3-7BAD-49A5-AEFD-751DEC68C592}"/>
              </a:ext>
            </a:extLst>
          </p:cNvPr>
          <p:cNvSpPr>
            <a:spLocks noGrp="1"/>
          </p:cNvSpPr>
          <p:nvPr>
            <p:ph sz="quarter" idx="13"/>
          </p:nvPr>
        </p:nvSpPr>
        <p:spPr>
          <a:xfrm>
            <a:off x="4594225" y="1160463"/>
            <a:ext cx="4389438" cy="3571875"/>
          </a:xfrm>
        </p:spPr>
        <p:txBody>
          <a:bodyPr>
            <a:normAutofit/>
          </a:bodyPr>
          <a:lstStyle>
            <a:lvl1pPr>
              <a:defRPr sz="1800">
                <a:solidFill>
                  <a:schemeClr val="bg2">
                    <a:lumMod val="25000"/>
                  </a:schemeClr>
                </a:solidFill>
              </a:defRPr>
            </a:lvl1pPr>
            <a:lvl2pPr>
              <a:defRPr sz="1600">
                <a:solidFill>
                  <a:schemeClr val="bg2">
                    <a:lumMod val="25000"/>
                  </a:schemeClr>
                </a:solidFill>
              </a:defRPr>
            </a:lvl2pPr>
            <a:lvl3pPr>
              <a:defRPr sz="1400">
                <a:solidFill>
                  <a:schemeClr val="bg2">
                    <a:lumMod val="25000"/>
                  </a:schemeClr>
                </a:solidFill>
              </a:defRPr>
            </a:lvl3pPr>
            <a:lvl4pPr>
              <a:defRPr sz="1200">
                <a:solidFill>
                  <a:schemeClr val="bg2">
                    <a:lumMod val="25000"/>
                  </a:schemeClr>
                </a:solidFill>
              </a:defRPr>
            </a:lvl4pPr>
            <a:lvl5pPr>
              <a:defRPr sz="1200">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a:extLst>
              <a:ext uri="{FF2B5EF4-FFF2-40B4-BE49-F238E27FC236}">
                <a16:creationId xmlns:a16="http://schemas.microsoft.com/office/drawing/2014/main" id="{59E014F3-A258-4099-9E4A-D55E06328720}"/>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lvl1pPr algn="r">
              <a:defRPr sz="700">
                <a:solidFill>
                  <a:srgbClr val="464649"/>
                </a:solidFill>
                <a:latin typeface="+mj-lt"/>
              </a:defRPr>
            </a:lvl1pPr>
          </a:lstStyle>
          <a:p>
            <a:fld id="{1464140B-8AF7-449F-9C06-A3BDE2A2F489}" type="slidenum">
              <a:rPr lang="en-US" smtClean="0"/>
              <a:pPr/>
              <a:t>‹#›</a:t>
            </a:fld>
            <a:endParaRPr lang="en-US"/>
          </a:p>
        </p:txBody>
      </p:sp>
    </p:spTree>
    <p:extLst>
      <p:ext uri="{BB962C8B-B14F-4D97-AF65-F5344CB8AC3E}">
        <p14:creationId xmlns:p14="http://schemas.microsoft.com/office/powerpoint/2010/main" val="42505496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line and 2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grpSp>
        <p:nvGrpSpPr>
          <p:cNvPr id="5" name="Group 4">
            <a:extLst>
              <a:ext uri="{FF2B5EF4-FFF2-40B4-BE49-F238E27FC236}">
                <a16:creationId xmlns:a16="http://schemas.microsoft.com/office/drawing/2014/main" id="{20195BD6-23B9-4343-B8A1-8C1893F6D80A}"/>
              </a:ext>
            </a:extLst>
          </p:cNvPr>
          <p:cNvGrpSpPr/>
          <p:nvPr userDrawn="1"/>
        </p:nvGrpSpPr>
        <p:grpSpPr>
          <a:xfrm>
            <a:off x="162128" y="1008742"/>
            <a:ext cx="8981872" cy="3903725"/>
            <a:chOff x="162128" y="674450"/>
            <a:chExt cx="8981872" cy="4238018"/>
          </a:xfrm>
        </p:grpSpPr>
        <p:sp>
          <p:nvSpPr>
            <p:cNvPr id="8" name="Rectangle 7">
              <a:extLst>
                <a:ext uri="{FF2B5EF4-FFF2-40B4-BE49-F238E27FC236}">
                  <a16:creationId xmlns:a16="http://schemas.microsoft.com/office/drawing/2014/main" id="{29063986-2A31-42E5-9502-4CC83C892D7D}"/>
                </a:ext>
              </a:extLst>
            </p:cNvPr>
            <p:cNvSpPr/>
            <p:nvPr userDrawn="1"/>
          </p:nvSpPr>
          <p:spPr>
            <a:xfrm>
              <a:off x="162128" y="674450"/>
              <a:ext cx="8981872" cy="3761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0" name="Rectangle 9">
              <a:extLst>
                <a:ext uri="{FF2B5EF4-FFF2-40B4-BE49-F238E27FC236}">
                  <a16:creationId xmlns:a16="http://schemas.microsoft.com/office/drawing/2014/main" id="{011323D0-8E88-4F35-A701-C90273073B9C}"/>
                </a:ext>
              </a:extLst>
            </p:cNvPr>
            <p:cNvSpPr/>
            <p:nvPr userDrawn="1"/>
          </p:nvSpPr>
          <p:spPr>
            <a:xfrm>
              <a:off x="304800" y="4098587"/>
              <a:ext cx="8839199" cy="8138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512764" y="1160463"/>
            <a:ext cx="3950380" cy="3571875"/>
          </a:xfrm>
        </p:spPr>
        <p:txBody>
          <a:bodyPr>
            <a:normAutofit/>
          </a:bodyPr>
          <a:lstStyle>
            <a:lvl1pPr>
              <a:defRPr sz="1800">
                <a:solidFill>
                  <a:schemeClr val="bg2">
                    <a:lumMod val="25000"/>
                  </a:schemeClr>
                </a:solidFill>
              </a:defRPr>
            </a:lvl1pPr>
            <a:lvl2pPr>
              <a:defRPr sz="1600">
                <a:solidFill>
                  <a:schemeClr val="bg2">
                    <a:lumMod val="25000"/>
                  </a:schemeClr>
                </a:solidFill>
              </a:defRPr>
            </a:lvl2pPr>
            <a:lvl3pPr>
              <a:defRPr sz="1400">
                <a:solidFill>
                  <a:schemeClr val="bg2">
                    <a:lumMod val="25000"/>
                  </a:schemeClr>
                </a:solidFill>
              </a:defRPr>
            </a:lvl3pPr>
            <a:lvl4pPr>
              <a:defRPr sz="1200">
                <a:solidFill>
                  <a:schemeClr val="bg2">
                    <a:lumMod val="25000"/>
                  </a:schemeClr>
                </a:solidFill>
              </a:defRPr>
            </a:lvl4pPr>
            <a:lvl5pPr>
              <a:defRPr sz="1200">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6733E3-7BAD-49A5-AEFD-751DEC68C592}"/>
              </a:ext>
            </a:extLst>
          </p:cNvPr>
          <p:cNvSpPr>
            <a:spLocks noGrp="1"/>
          </p:cNvSpPr>
          <p:nvPr>
            <p:ph sz="quarter" idx="13"/>
          </p:nvPr>
        </p:nvSpPr>
        <p:spPr>
          <a:xfrm>
            <a:off x="4594225" y="1160463"/>
            <a:ext cx="4389438" cy="3571875"/>
          </a:xfrm>
        </p:spPr>
        <p:txBody>
          <a:bodyPr>
            <a:normAutofit/>
          </a:bodyPr>
          <a:lstStyle>
            <a:lvl1pPr>
              <a:defRPr sz="1800">
                <a:solidFill>
                  <a:schemeClr val="bg2">
                    <a:lumMod val="25000"/>
                  </a:schemeClr>
                </a:solidFill>
              </a:defRPr>
            </a:lvl1pPr>
            <a:lvl2pPr>
              <a:defRPr sz="1600">
                <a:solidFill>
                  <a:schemeClr val="bg2">
                    <a:lumMod val="25000"/>
                  </a:schemeClr>
                </a:solidFill>
              </a:defRPr>
            </a:lvl2pPr>
            <a:lvl3pPr>
              <a:defRPr sz="1400">
                <a:solidFill>
                  <a:schemeClr val="bg2">
                    <a:lumMod val="25000"/>
                  </a:schemeClr>
                </a:solidFill>
              </a:defRPr>
            </a:lvl3pPr>
            <a:lvl4pPr>
              <a:defRPr sz="1200">
                <a:solidFill>
                  <a:schemeClr val="bg2">
                    <a:lumMod val="25000"/>
                  </a:schemeClr>
                </a:solidFill>
              </a:defRPr>
            </a:lvl4pPr>
            <a:lvl5pPr>
              <a:defRPr sz="1200">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3">
            <a:extLst>
              <a:ext uri="{FF2B5EF4-FFF2-40B4-BE49-F238E27FC236}">
                <a16:creationId xmlns:a16="http://schemas.microsoft.com/office/drawing/2014/main" id="{CBAFC17E-07E7-4D02-8CFF-11DC96844729}"/>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lvl1pPr algn="r">
              <a:defRPr sz="700">
                <a:solidFill>
                  <a:srgbClr val="464649"/>
                </a:solidFill>
                <a:latin typeface="+mj-lt"/>
              </a:defRPr>
            </a:lvl1pPr>
          </a:lstStyle>
          <a:p>
            <a:fld id="{1464140B-8AF7-449F-9C06-A3BDE2A2F489}" type="slidenum">
              <a:rPr lang="en-US" smtClean="0"/>
              <a:pPr/>
              <a:t>‹#›</a:t>
            </a:fld>
            <a:endParaRPr lang="en-US"/>
          </a:p>
        </p:txBody>
      </p:sp>
    </p:spTree>
    <p:extLst>
      <p:ext uri="{BB962C8B-B14F-4D97-AF65-F5344CB8AC3E}">
        <p14:creationId xmlns:p14="http://schemas.microsoft.com/office/powerpoint/2010/main" val="82713068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mpressed Headlin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25415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4830" y="69467"/>
            <a:ext cx="7520160" cy="400110"/>
          </a:xfrm>
        </p:spPr>
        <p:txBody>
          <a:bodyPr wrap="square">
            <a:spAutoFit/>
          </a:bodyPr>
          <a:lstStyle>
            <a:lvl1pPr marL="0" indent="0">
              <a:spcBef>
                <a:spcPts val="0"/>
              </a:spcBef>
              <a:buNone/>
              <a:defRPr sz="20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5" name="Slide Number Placeholder 3">
            <a:extLst>
              <a:ext uri="{FF2B5EF4-FFF2-40B4-BE49-F238E27FC236}">
                <a16:creationId xmlns:a16="http://schemas.microsoft.com/office/drawing/2014/main" id="{B50FA7D0-EB5B-41AB-BA77-77320B91DFB5}"/>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lvl1pPr algn="r">
              <a:defRPr sz="700">
                <a:solidFill>
                  <a:srgbClr val="464649"/>
                </a:solidFill>
                <a:latin typeface="+mj-lt"/>
              </a:defRPr>
            </a:lvl1pPr>
          </a:lstStyle>
          <a:p>
            <a:fld id="{1464140B-8AF7-449F-9C06-A3BDE2A2F489}" type="slidenum">
              <a:rPr lang="en-US" smtClean="0"/>
              <a:pPr/>
              <a:t>‹#›</a:t>
            </a:fld>
            <a:endParaRPr lang="en-US"/>
          </a:p>
        </p:txBody>
      </p:sp>
    </p:spTree>
    <p:extLst>
      <p:ext uri="{BB962C8B-B14F-4D97-AF65-F5344CB8AC3E}">
        <p14:creationId xmlns:p14="http://schemas.microsoft.com/office/powerpoint/2010/main" val="3068484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mpressed Content">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62AE35-EA73-47BA-BD05-54E087EEA9E6}"/>
              </a:ext>
            </a:extLst>
          </p:cNvPr>
          <p:cNvGrpSpPr/>
          <p:nvPr userDrawn="1"/>
        </p:nvGrpSpPr>
        <p:grpSpPr>
          <a:xfrm>
            <a:off x="162128" y="674450"/>
            <a:ext cx="8981872" cy="4238018"/>
            <a:chOff x="162128" y="674450"/>
            <a:chExt cx="8981872" cy="4238018"/>
          </a:xfrm>
        </p:grpSpPr>
        <p:sp>
          <p:nvSpPr>
            <p:cNvPr id="4" name="Rectangle 3">
              <a:extLst>
                <a:ext uri="{FF2B5EF4-FFF2-40B4-BE49-F238E27FC236}">
                  <a16:creationId xmlns:a16="http://schemas.microsoft.com/office/drawing/2014/main" id="{625C4EE4-201C-4CAE-9487-2CC0195ABB15}"/>
                </a:ext>
              </a:extLst>
            </p:cNvPr>
            <p:cNvSpPr/>
            <p:nvPr userDrawn="1"/>
          </p:nvSpPr>
          <p:spPr>
            <a:xfrm>
              <a:off x="162128" y="674450"/>
              <a:ext cx="8981872" cy="3761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650E13-98A1-4350-8A89-50012FCE0591}"/>
                </a:ext>
              </a:extLst>
            </p:cNvPr>
            <p:cNvSpPr/>
            <p:nvPr userDrawn="1"/>
          </p:nvSpPr>
          <p:spPr>
            <a:xfrm>
              <a:off x="304800" y="4098587"/>
              <a:ext cx="8839199" cy="8138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25415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4830" y="69467"/>
            <a:ext cx="7520160" cy="400110"/>
          </a:xfrm>
        </p:spPr>
        <p:txBody>
          <a:bodyPr wrap="square">
            <a:spAutoFit/>
          </a:bodyPr>
          <a:lstStyle>
            <a:lvl1pPr marL="0" indent="0">
              <a:spcBef>
                <a:spcPts val="0"/>
              </a:spcBef>
              <a:buNone/>
              <a:defRPr sz="20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3" name="Content Placeholder 2">
            <a:extLst>
              <a:ext uri="{FF2B5EF4-FFF2-40B4-BE49-F238E27FC236}">
                <a16:creationId xmlns:a16="http://schemas.microsoft.com/office/drawing/2014/main" id="{42A6A78E-0A46-4DAA-A187-E8F8AE288728}"/>
              </a:ext>
            </a:extLst>
          </p:cNvPr>
          <p:cNvSpPr>
            <a:spLocks noGrp="1"/>
          </p:cNvSpPr>
          <p:nvPr>
            <p:ph sz="quarter" idx="12"/>
          </p:nvPr>
        </p:nvSpPr>
        <p:spPr>
          <a:xfrm>
            <a:off x="512064" y="804153"/>
            <a:ext cx="8515204" cy="4047247"/>
          </a:xfrm>
        </p:spPr>
        <p:txBody>
          <a:bodyPr>
            <a:normAutofit/>
          </a:bodyPr>
          <a:lstStyle>
            <a:lvl1pPr>
              <a:defRPr sz="1800">
                <a:solidFill>
                  <a:schemeClr val="bg2">
                    <a:lumMod val="25000"/>
                  </a:schemeClr>
                </a:solidFill>
              </a:defRPr>
            </a:lvl1pPr>
            <a:lvl2pPr>
              <a:defRPr sz="1600">
                <a:solidFill>
                  <a:schemeClr val="bg2">
                    <a:lumMod val="25000"/>
                  </a:schemeClr>
                </a:solidFill>
              </a:defRPr>
            </a:lvl2pPr>
            <a:lvl3pPr>
              <a:defRPr sz="1400">
                <a:solidFill>
                  <a:schemeClr val="bg2">
                    <a:lumMod val="25000"/>
                  </a:schemeClr>
                </a:solidFill>
              </a:defRPr>
            </a:lvl3pPr>
            <a:lvl4pPr>
              <a:defRPr sz="1200">
                <a:solidFill>
                  <a:schemeClr val="bg2">
                    <a:lumMod val="25000"/>
                  </a:schemeClr>
                </a:solidFill>
              </a:defRPr>
            </a:lvl4pPr>
            <a:lvl5pPr>
              <a:defRPr sz="1200">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3">
            <a:extLst>
              <a:ext uri="{FF2B5EF4-FFF2-40B4-BE49-F238E27FC236}">
                <a16:creationId xmlns:a16="http://schemas.microsoft.com/office/drawing/2014/main" id="{BEA2CC4C-177E-4FCF-9CB7-598840DDE3DC}"/>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lvl1pPr algn="r">
              <a:defRPr sz="700">
                <a:solidFill>
                  <a:srgbClr val="464649"/>
                </a:solidFill>
                <a:latin typeface="+mj-lt"/>
              </a:defRPr>
            </a:lvl1pPr>
          </a:lstStyle>
          <a:p>
            <a:fld id="{1464140B-8AF7-449F-9C06-A3BDE2A2F489}" type="slidenum">
              <a:rPr lang="en-US" smtClean="0"/>
              <a:pPr/>
              <a:t>‹#›</a:t>
            </a:fld>
            <a:endParaRPr lang="en-US"/>
          </a:p>
        </p:txBody>
      </p:sp>
    </p:spTree>
    <p:extLst>
      <p:ext uri="{BB962C8B-B14F-4D97-AF65-F5344CB8AC3E}">
        <p14:creationId xmlns:p14="http://schemas.microsoft.com/office/powerpoint/2010/main" val="2735792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narrow columns">
    <p:spTree>
      <p:nvGrpSpPr>
        <p:cNvPr id="1" name=""/>
        <p:cNvGrpSpPr/>
        <p:nvPr/>
      </p:nvGrpSpPr>
      <p:grpSpPr>
        <a:xfrm>
          <a:off x="0" y="0"/>
          <a:ext cx="0" cy="0"/>
          <a:chOff x="0" y="0"/>
          <a:chExt cx="0" cy="0"/>
        </a:xfrm>
      </p:grpSpPr>
      <p:sp>
        <p:nvSpPr>
          <p:cNvPr id="6" name="Rectangle 5"/>
          <p:cNvSpPr/>
          <p:nvPr userDrawn="1"/>
        </p:nvSpPr>
        <p:spPr>
          <a:xfrm>
            <a:off x="512064" y="536331"/>
            <a:ext cx="81153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5" name="Straight Connector 14"/>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7"/>
          <p:cNvSpPr>
            <a:spLocks noGrp="1"/>
          </p:cNvSpPr>
          <p:nvPr>
            <p:ph type="body" sz="quarter" idx="11" hasCustomPrompt="1"/>
          </p:nvPr>
        </p:nvSpPr>
        <p:spPr>
          <a:xfrm>
            <a:off x="841070" y="1184069"/>
            <a:ext cx="2148840" cy="2308324"/>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6" name="Text Placeholder 8"/>
          <p:cNvSpPr>
            <a:spLocks noGrp="1"/>
          </p:cNvSpPr>
          <p:nvPr>
            <p:ph type="body" sz="quarter" idx="12" hasCustomPrompt="1"/>
          </p:nvPr>
        </p:nvSpPr>
        <p:spPr>
          <a:xfrm>
            <a:off x="3337205" y="1268375"/>
            <a:ext cx="2152832"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17" name="Text Placeholder 8"/>
          <p:cNvSpPr>
            <a:spLocks noGrp="1"/>
          </p:cNvSpPr>
          <p:nvPr>
            <p:ph type="body" sz="quarter" idx="15" hasCustomPrompt="1"/>
          </p:nvPr>
        </p:nvSpPr>
        <p:spPr>
          <a:xfrm>
            <a:off x="5841511" y="1268375"/>
            <a:ext cx="2152832"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13" name="Text Placeholder 8"/>
          <p:cNvSpPr>
            <a:spLocks noGrp="1"/>
          </p:cNvSpPr>
          <p:nvPr>
            <p:ph type="body" sz="quarter" idx="13" hasCustomPrompt="1"/>
          </p:nvPr>
        </p:nvSpPr>
        <p:spPr>
          <a:xfrm>
            <a:off x="5841511" y="1420314"/>
            <a:ext cx="2152832" cy="1538883"/>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
        <p:nvSpPr>
          <p:cNvPr id="14" name="Text Placeholder 8"/>
          <p:cNvSpPr>
            <a:spLocks noGrp="1"/>
          </p:cNvSpPr>
          <p:nvPr>
            <p:ph type="body" sz="quarter" idx="14" hasCustomPrompt="1"/>
          </p:nvPr>
        </p:nvSpPr>
        <p:spPr>
          <a:xfrm>
            <a:off x="3337205" y="1420314"/>
            <a:ext cx="2152832" cy="1538883"/>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
        <p:nvSpPr>
          <p:cNvPr id="2" name="Slide Number Placeholder 1"/>
          <p:cNvSpPr>
            <a:spLocks noGrp="1"/>
          </p:cNvSpPr>
          <p:nvPr>
            <p:ph type="sldNum" sz="quarter" idx="16"/>
          </p:nvPr>
        </p:nvSpPr>
        <p:spPr/>
        <p:txBody>
          <a:bodyPr/>
          <a:lstStyle/>
          <a:p>
            <a:fld id="{60CA11CF-C1A4-467A-AE79-393D23FD4920}" type="slidenum">
              <a:rPr lang="en-US" smtClean="0"/>
              <a:pPr/>
              <a:t>‹#›</a:t>
            </a:fld>
            <a:endParaRPr lang="en-US"/>
          </a:p>
        </p:txBody>
      </p:sp>
    </p:spTree>
    <p:extLst>
      <p:ext uri="{BB962C8B-B14F-4D97-AF65-F5344CB8AC3E}">
        <p14:creationId xmlns:p14="http://schemas.microsoft.com/office/powerpoint/2010/main" val="5582235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mpressed 2 Content">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62AE35-EA73-47BA-BD05-54E087EEA9E6}"/>
              </a:ext>
            </a:extLst>
          </p:cNvPr>
          <p:cNvGrpSpPr/>
          <p:nvPr userDrawn="1"/>
        </p:nvGrpSpPr>
        <p:grpSpPr>
          <a:xfrm>
            <a:off x="162128" y="674450"/>
            <a:ext cx="8981872" cy="4238018"/>
            <a:chOff x="162128" y="674450"/>
            <a:chExt cx="8981872" cy="4238018"/>
          </a:xfrm>
        </p:grpSpPr>
        <p:sp>
          <p:nvSpPr>
            <p:cNvPr id="4" name="Rectangle 3">
              <a:extLst>
                <a:ext uri="{FF2B5EF4-FFF2-40B4-BE49-F238E27FC236}">
                  <a16:creationId xmlns:a16="http://schemas.microsoft.com/office/drawing/2014/main" id="{625C4EE4-201C-4CAE-9487-2CC0195ABB15}"/>
                </a:ext>
              </a:extLst>
            </p:cNvPr>
            <p:cNvSpPr/>
            <p:nvPr userDrawn="1"/>
          </p:nvSpPr>
          <p:spPr>
            <a:xfrm>
              <a:off x="162128" y="674450"/>
              <a:ext cx="8981872" cy="3761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650E13-98A1-4350-8A89-50012FCE0591}"/>
                </a:ext>
              </a:extLst>
            </p:cNvPr>
            <p:cNvSpPr/>
            <p:nvPr userDrawn="1"/>
          </p:nvSpPr>
          <p:spPr>
            <a:xfrm>
              <a:off x="304800" y="4098587"/>
              <a:ext cx="8839199" cy="8138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25415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4830" y="69467"/>
            <a:ext cx="7520160" cy="400110"/>
          </a:xfrm>
        </p:spPr>
        <p:txBody>
          <a:bodyPr wrap="square">
            <a:spAutoFit/>
          </a:bodyPr>
          <a:lstStyle>
            <a:lvl1pPr marL="0" indent="0">
              <a:spcBef>
                <a:spcPts val="0"/>
              </a:spcBef>
              <a:buNone/>
              <a:defRPr sz="20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3" name="Content Placeholder 2">
            <a:extLst>
              <a:ext uri="{FF2B5EF4-FFF2-40B4-BE49-F238E27FC236}">
                <a16:creationId xmlns:a16="http://schemas.microsoft.com/office/drawing/2014/main" id="{42A6A78E-0A46-4DAA-A187-E8F8AE288728}"/>
              </a:ext>
            </a:extLst>
          </p:cNvPr>
          <p:cNvSpPr>
            <a:spLocks noGrp="1"/>
          </p:cNvSpPr>
          <p:nvPr>
            <p:ph sz="quarter" idx="12"/>
          </p:nvPr>
        </p:nvSpPr>
        <p:spPr>
          <a:xfrm>
            <a:off x="512064" y="804153"/>
            <a:ext cx="3958336" cy="4047247"/>
          </a:xfrm>
        </p:spPr>
        <p:txBody>
          <a:bodyPr>
            <a:normAutofit/>
          </a:bodyPr>
          <a:lstStyle>
            <a:lvl1pPr>
              <a:defRPr sz="1800">
                <a:solidFill>
                  <a:schemeClr val="bg2">
                    <a:lumMod val="25000"/>
                  </a:schemeClr>
                </a:solidFill>
              </a:defRPr>
            </a:lvl1pPr>
            <a:lvl2pPr>
              <a:defRPr sz="1600">
                <a:solidFill>
                  <a:schemeClr val="bg2">
                    <a:lumMod val="25000"/>
                  </a:schemeClr>
                </a:solidFill>
              </a:defRPr>
            </a:lvl2pPr>
            <a:lvl3pPr>
              <a:defRPr sz="1400">
                <a:solidFill>
                  <a:schemeClr val="bg2">
                    <a:lumMod val="25000"/>
                  </a:schemeClr>
                </a:solidFill>
              </a:defRPr>
            </a:lvl3pPr>
            <a:lvl4pPr>
              <a:defRPr sz="1200">
                <a:solidFill>
                  <a:schemeClr val="bg2">
                    <a:lumMod val="25000"/>
                  </a:schemeClr>
                </a:solidFill>
              </a:defRPr>
            </a:lvl4pPr>
            <a:lvl5pPr>
              <a:defRPr sz="1200">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AA5F2233-418D-4A12-891D-D7FB76385F75}"/>
              </a:ext>
            </a:extLst>
          </p:cNvPr>
          <p:cNvSpPr>
            <a:spLocks noGrp="1"/>
          </p:cNvSpPr>
          <p:nvPr>
            <p:ph sz="quarter" idx="13"/>
          </p:nvPr>
        </p:nvSpPr>
        <p:spPr>
          <a:xfrm>
            <a:off x="4681538" y="804863"/>
            <a:ext cx="4324350" cy="4046537"/>
          </a:xfrm>
        </p:spPr>
        <p:txBody>
          <a:bodyPr>
            <a:normAutofit/>
          </a:bodyPr>
          <a:lstStyle>
            <a:lvl1pPr>
              <a:defRPr sz="1800">
                <a:solidFill>
                  <a:schemeClr val="bg2">
                    <a:lumMod val="25000"/>
                  </a:schemeClr>
                </a:solidFill>
              </a:defRPr>
            </a:lvl1pPr>
            <a:lvl2pPr>
              <a:defRPr sz="1600">
                <a:solidFill>
                  <a:schemeClr val="bg2">
                    <a:lumMod val="25000"/>
                  </a:schemeClr>
                </a:solidFill>
              </a:defRPr>
            </a:lvl2pPr>
            <a:lvl3pPr>
              <a:defRPr sz="1400">
                <a:solidFill>
                  <a:schemeClr val="bg2">
                    <a:lumMod val="25000"/>
                  </a:schemeClr>
                </a:solidFill>
              </a:defRPr>
            </a:lvl3pPr>
            <a:lvl4pPr>
              <a:defRPr sz="1200">
                <a:solidFill>
                  <a:schemeClr val="bg2">
                    <a:lumMod val="25000"/>
                  </a:schemeClr>
                </a:solidFill>
              </a:defRPr>
            </a:lvl4pPr>
            <a:lvl5pPr>
              <a:defRPr sz="1200">
                <a:solidFill>
                  <a:schemeClr val="bg2">
                    <a:lumMod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3">
            <a:extLst>
              <a:ext uri="{FF2B5EF4-FFF2-40B4-BE49-F238E27FC236}">
                <a16:creationId xmlns:a16="http://schemas.microsoft.com/office/drawing/2014/main" id="{A9030AFF-8873-4281-AE3A-85AA409814AB}"/>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lvl1pPr algn="r">
              <a:defRPr sz="700">
                <a:solidFill>
                  <a:srgbClr val="464649"/>
                </a:solidFill>
                <a:latin typeface="+mj-lt"/>
              </a:defRPr>
            </a:lvl1pPr>
          </a:lstStyle>
          <a:p>
            <a:fld id="{1464140B-8AF7-449F-9C06-A3BDE2A2F489}" type="slidenum">
              <a:rPr lang="en-US" smtClean="0"/>
              <a:pPr/>
              <a:t>‹#›</a:t>
            </a:fld>
            <a:endParaRPr lang="en-US"/>
          </a:p>
        </p:txBody>
      </p:sp>
    </p:spTree>
    <p:extLst>
      <p:ext uri="{BB962C8B-B14F-4D97-AF65-F5344CB8AC3E}">
        <p14:creationId xmlns:p14="http://schemas.microsoft.com/office/powerpoint/2010/main" val="332121222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ullet copy">
    <p:spTree>
      <p:nvGrpSpPr>
        <p:cNvPr id="1" name=""/>
        <p:cNvGrpSpPr/>
        <p:nvPr/>
      </p:nvGrpSpPr>
      <p:grpSpPr>
        <a:xfrm>
          <a:off x="0" y="0"/>
          <a:ext cx="0" cy="0"/>
          <a:chOff x="0" y="0"/>
          <a:chExt cx="0" cy="0"/>
        </a:xfrm>
      </p:grpSpPr>
      <p:sp>
        <p:nvSpPr>
          <p:cNvPr id="5" name="Rectangle 4"/>
          <p:cNvSpPr/>
          <p:nvPr userDrawn="1"/>
        </p:nvSpPr>
        <p:spPr>
          <a:xfrm>
            <a:off x="-1" y="536331"/>
            <a:ext cx="91440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0" name="Straight Connector 9"/>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7"/>
          <p:cNvSpPr>
            <a:spLocks noGrp="1"/>
          </p:cNvSpPr>
          <p:nvPr>
            <p:ph type="body" sz="quarter" idx="11" hasCustomPrompt="1"/>
          </p:nvPr>
        </p:nvSpPr>
        <p:spPr>
          <a:xfrm>
            <a:off x="496767" y="837122"/>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6" name="Text Placeholder 8"/>
          <p:cNvSpPr>
            <a:spLocks noGrp="1"/>
          </p:cNvSpPr>
          <p:nvPr>
            <p:ph type="body" sz="quarter" idx="16" hasCustomPrompt="1"/>
          </p:nvPr>
        </p:nvSpPr>
        <p:spPr>
          <a:xfrm>
            <a:off x="754602" y="1831213"/>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17" name="Text Placeholder 8"/>
          <p:cNvSpPr>
            <a:spLocks noGrp="1"/>
          </p:cNvSpPr>
          <p:nvPr>
            <p:ph type="body" sz="quarter" idx="17" hasCustomPrompt="1"/>
          </p:nvPr>
        </p:nvSpPr>
        <p:spPr>
          <a:xfrm>
            <a:off x="586352" y="1679274"/>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18" name="Text Placeholder 8"/>
          <p:cNvSpPr>
            <a:spLocks noGrp="1"/>
          </p:cNvSpPr>
          <p:nvPr>
            <p:ph type="body" sz="quarter" idx="18" hasCustomPrompt="1"/>
          </p:nvPr>
        </p:nvSpPr>
        <p:spPr>
          <a:xfrm>
            <a:off x="5030767" y="1831213"/>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19" name="Text Placeholder 8"/>
          <p:cNvSpPr>
            <a:spLocks noGrp="1"/>
          </p:cNvSpPr>
          <p:nvPr>
            <p:ph type="body" sz="quarter" idx="19" hasCustomPrompt="1"/>
          </p:nvPr>
        </p:nvSpPr>
        <p:spPr>
          <a:xfrm>
            <a:off x="4862517" y="1679274"/>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0" name="Text Placeholder 8"/>
          <p:cNvSpPr>
            <a:spLocks noGrp="1"/>
          </p:cNvSpPr>
          <p:nvPr>
            <p:ph type="body" sz="quarter" idx="20" hasCustomPrompt="1"/>
          </p:nvPr>
        </p:nvSpPr>
        <p:spPr>
          <a:xfrm>
            <a:off x="754602" y="2439825"/>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21" name="Text Placeholder 8"/>
          <p:cNvSpPr>
            <a:spLocks noGrp="1"/>
          </p:cNvSpPr>
          <p:nvPr>
            <p:ph type="body" sz="quarter" idx="21" hasCustomPrompt="1"/>
          </p:nvPr>
        </p:nvSpPr>
        <p:spPr>
          <a:xfrm>
            <a:off x="586352" y="2287886"/>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2" name="Text Placeholder 8"/>
          <p:cNvSpPr>
            <a:spLocks noGrp="1"/>
          </p:cNvSpPr>
          <p:nvPr>
            <p:ph type="body" sz="quarter" idx="22" hasCustomPrompt="1"/>
          </p:nvPr>
        </p:nvSpPr>
        <p:spPr>
          <a:xfrm>
            <a:off x="5030767" y="2439825"/>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23" name="Text Placeholder 8"/>
          <p:cNvSpPr>
            <a:spLocks noGrp="1"/>
          </p:cNvSpPr>
          <p:nvPr>
            <p:ph type="body" sz="quarter" idx="23" hasCustomPrompt="1"/>
          </p:nvPr>
        </p:nvSpPr>
        <p:spPr>
          <a:xfrm>
            <a:off x="4862517" y="2287886"/>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4" name="Text Placeholder 8"/>
          <p:cNvSpPr>
            <a:spLocks noGrp="1"/>
          </p:cNvSpPr>
          <p:nvPr>
            <p:ph type="body" sz="quarter" idx="24" hasCustomPrompt="1"/>
          </p:nvPr>
        </p:nvSpPr>
        <p:spPr>
          <a:xfrm>
            <a:off x="754602" y="3048493"/>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25" name="Text Placeholder 8"/>
          <p:cNvSpPr>
            <a:spLocks noGrp="1"/>
          </p:cNvSpPr>
          <p:nvPr>
            <p:ph type="body" sz="quarter" idx="25" hasCustomPrompt="1"/>
          </p:nvPr>
        </p:nvSpPr>
        <p:spPr>
          <a:xfrm>
            <a:off x="586352" y="2896554"/>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6" name="Text Placeholder 8"/>
          <p:cNvSpPr>
            <a:spLocks noGrp="1"/>
          </p:cNvSpPr>
          <p:nvPr>
            <p:ph type="body" sz="quarter" idx="26" hasCustomPrompt="1"/>
          </p:nvPr>
        </p:nvSpPr>
        <p:spPr>
          <a:xfrm>
            <a:off x="5030767" y="3048493"/>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27" name="Text Placeholder 8"/>
          <p:cNvSpPr>
            <a:spLocks noGrp="1"/>
          </p:cNvSpPr>
          <p:nvPr>
            <p:ph type="body" sz="quarter" idx="27" hasCustomPrompt="1"/>
          </p:nvPr>
        </p:nvSpPr>
        <p:spPr>
          <a:xfrm>
            <a:off x="4862517" y="2896554"/>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8" name="Text Placeholder 8"/>
          <p:cNvSpPr>
            <a:spLocks noGrp="1"/>
          </p:cNvSpPr>
          <p:nvPr>
            <p:ph type="body" sz="quarter" idx="28" hasCustomPrompt="1"/>
          </p:nvPr>
        </p:nvSpPr>
        <p:spPr>
          <a:xfrm>
            <a:off x="754602" y="3660032"/>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29" name="Text Placeholder 8"/>
          <p:cNvSpPr>
            <a:spLocks noGrp="1"/>
          </p:cNvSpPr>
          <p:nvPr>
            <p:ph type="body" sz="quarter" idx="29" hasCustomPrompt="1"/>
          </p:nvPr>
        </p:nvSpPr>
        <p:spPr>
          <a:xfrm>
            <a:off x="586352" y="3508093"/>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30" name="Text Placeholder 8"/>
          <p:cNvSpPr>
            <a:spLocks noGrp="1"/>
          </p:cNvSpPr>
          <p:nvPr>
            <p:ph type="body" sz="quarter" idx="30" hasCustomPrompt="1"/>
          </p:nvPr>
        </p:nvSpPr>
        <p:spPr>
          <a:xfrm>
            <a:off x="5030767" y="3660032"/>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31" name="Text Placeholder 8"/>
          <p:cNvSpPr>
            <a:spLocks noGrp="1"/>
          </p:cNvSpPr>
          <p:nvPr>
            <p:ph type="body" sz="quarter" idx="31" hasCustomPrompt="1"/>
          </p:nvPr>
        </p:nvSpPr>
        <p:spPr>
          <a:xfrm>
            <a:off x="4862517" y="3508093"/>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32" name="Slide Number Placeholder 3">
            <a:extLst>
              <a:ext uri="{FF2B5EF4-FFF2-40B4-BE49-F238E27FC236}">
                <a16:creationId xmlns:a16="http://schemas.microsoft.com/office/drawing/2014/main" id="{8F7C25A5-E546-49BD-83E4-0BBFA633C6CB}"/>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lvl1pPr algn="r">
              <a:defRPr sz="700">
                <a:solidFill>
                  <a:srgbClr val="464649"/>
                </a:solidFill>
                <a:latin typeface="+mj-lt"/>
              </a:defRPr>
            </a:lvl1pPr>
          </a:lstStyle>
          <a:p>
            <a:fld id="{1464140B-8AF7-449F-9C06-A3BDE2A2F489}" type="slidenum">
              <a:rPr lang="en-US" smtClean="0"/>
              <a:pPr/>
              <a:t>‹#›</a:t>
            </a:fld>
            <a:endParaRPr lang="en-US"/>
          </a:p>
        </p:txBody>
      </p:sp>
    </p:spTree>
    <p:extLst>
      <p:ext uri="{BB962C8B-B14F-4D97-AF65-F5344CB8AC3E}">
        <p14:creationId xmlns:p14="http://schemas.microsoft.com/office/powerpoint/2010/main" val="275676516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End Slide_ImgA">
    <p:spTree>
      <p:nvGrpSpPr>
        <p:cNvPr id="1" name=""/>
        <p:cNvGrpSpPr/>
        <p:nvPr/>
      </p:nvGrpSpPr>
      <p:grpSpPr>
        <a:xfrm>
          <a:off x="0" y="0"/>
          <a:ext cx="0" cy="0"/>
          <a:chOff x="0" y="0"/>
          <a:chExt cx="0" cy="0"/>
        </a:xfrm>
      </p:grpSpPr>
      <p:pic>
        <p:nvPicPr>
          <p:cNvPr id="10" name="Picture Placeholder 2"/>
          <p:cNvPicPr>
            <a:picLocks noChangeAspect="1"/>
          </p:cNvPicPr>
          <p:nvPr userDrawn="1"/>
        </p:nvPicPr>
        <p:blipFill>
          <a:blip r:embed="rId2">
            <a:extLst>
              <a:ext uri="{28A0092B-C50C-407E-A947-70E740481C1C}">
                <a14:useLocalDpi xmlns:a14="http://schemas.microsoft.com/office/drawing/2010/main" val="0"/>
              </a:ext>
            </a:extLst>
          </a:blip>
          <a:srcRect l="336" r="336"/>
          <a:stretch>
            <a:fillRect/>
          </a:stretch>
        </p:blipFill>
        <p:spPr>
          <a:xfrm>
            <a:off x="3226604" y="0"/>
            <a:ext cx="5917396" cy="5143500"/>
          </a:xfrm>
          <a:prstGeom prst="rect">
            <a:avLst/>
          </a:prstGeom>
        </p:spPr>
      </p:pic>
      <p:sp>
        <p:nvSpPr>
          <p:cNvPr id="7" name="Rectangle 6"/>
          <p:cNvSpPr/>
          <p:nvPr userDrawn="1"/>
        </p:nvSpPr>
        <p:spPr>
          <a:xfrm>
            <a:off x="0" y="0"/>
            <a:ext cx="3226604"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userDrawn="1"/>
        </p:nvCxnSpPr>
        <p:spPr>
          <a:xfrm flipH="1">
            <a:off x="512064" y="539496"/>
            <a:ext cx="347293" cy="0"/>
          </a:xfrm>
          <a:prstGeom prst="line">
            <a:avLst/>
          </a:prstGeom>
          <a:ln w="222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type="body" sz="quarter" idx="16" hasCustomPrompt="1"/>
          </p:nvPr>
        </p:nvSpPr>
        <p:spPr>
          <a:xfrm>
            <a:off x="448410" y="1188688"/>
            <a:ext cx="2154115" cy="1754325"/>
          </a:xfrm>
        </p:spPr>
        <p:txBody>
          <a:bodyPr>
            <a:noAutofit/>
          </a:bodyPr>
          <a:lstStyle>
            <a:lvl1pPr marL="0" indent="0">
              <a:buNone/>
              <a:defRPr sz="3600" b="1" i="0" cap="all" baseline="0">
                <a:solidFill>
                  <a:schemeClr val="bg1"/>
                </a:solidFill>
                <a:latin typeface="+mj-lt"/>
              </a:defRPr>
            </a:lvl1pPr>
            <a:lvl2pPr marL="457200" indent="0">
              <a:buNone/>
              <a:defRPr sz="3600" b="1" i="0" cap="all" baseline="0">
                <a:solidFill>
                  <a:schemeClr val="bg1"/>
                </a:solidFill>
                <a:latin typeface="+mj-lt"/>
              </a:defRPr>
            </a:lvl2pPr>
            <a:lvl3pPr marL="914400" indent="0">
              <a:buNone/>
              <a:defRPr sz="3600" b="1" i="0" cap="all" baseline="0">
                <a:solidFill>
                  <a:schemeClr val="bg1"/>
                </a:solidFill>
                <a:latin typeface="+mj-lt"/>
              </a:defRPr>
            </a:lvl3pPr>
            <a:lvl4pPr marL="1371600" indent="0">
              <a:buNone/>
              <a:defRPr sz="3600" b="1" i="0" cap="all" baseline="0">
                <a:solidFill>
                  <a:schemeClr val="bg1"/>
                </a:solidFill>
                <a:latin typeface="+mj-lt"/>
              </a:defRPr>
            </a:lvl4pPr>
            <a:lvl5pPr marL="1828800" indent="0">
              <a:buNone/>
              <a:defRPr sz="3600" b="1" i="0" cap="all" baseline="0">
                <a:solidFill>
                  <a:schemeClr val="bg1"/>
                </a:solidFill>
                <a:latin typeface="+mj-lt"/>
              </a:defRPr>
            </a:lvl5pPr>
          </a:lstStyle>
          <a:p>
            <a:pPr lvl="0"/>
            <a:r>
              <a:rPr lang="en-US"/>
              <a:t>End slide final text goes here</a:t>
            </a:r>
          </a:p>
        </p:txBody>
      </p:sp>
      <p:pic>
        <p:nvPicPr>
          <p:cNvPr id="15" name="Content Placeholder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53662" y="1979926"/>
            <a:ext cx="1273174" cy="915988"/>
          </a:xfrm>
          <a:prstGeom prst="rect">
            <a:avLst/>
          </a:prstGeom>
        </p:spPr>
      </p:pic>
      <p:sp>
        <p:nvSpPr>
          <p:cNvPr id="8" name="Slide Number Placeholder 3">
            <a:extLst>
              <a:ext uri="{FF2B5EF4-FFF2-40B4-BE49-F238E27FC236}">
                <a16:creationId xmlns:a16="http://schemas.microsoft.com/office/drawing/2014/main" id="{130BE462-2CCF-40E7-81A7-B1D128CD5050}"/>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lvl1pPr algn="r">
              <a:defRPr sz="700">
                <a:solidFill>
                  <a:schemeClr val="bg1"/>
                </a:solidFill>
                <a:latin typeface="+mj-lt"/>
              </a:defRPr>
            </a:lvl1pPr>
          </a:lstStyle>
          <a:p>
            <a:fld id="{1464140B-8AF7-449F-9C06-A3BDE2A2F489}" type="slidenum">
              <a:rPr lang="en-US" smtClean="0"/>
              <a:pPr/>
              <a:t>‹#›</a:t>
            </a:fld>
            <a:endParaRPr lang="en-US"/>
          </a:p>
        </p:txBody>
      </p:sp>
    </p:spTree>
    <p:extLst>
      <p:ext uri="{BB962C8B-B14F-4D97-AF65-F5344CB8AC3E}">
        <p14:creationId xmlns:p14="http://schemas.microsoft.com/office/powerpoint/2010/main" val="143071569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White with Dark Red Bar - Headline Only">
    <p:spTree>
      <p:nvGrpSpPr>
        <p:cNvPr id="1" name=""/>
        <p:cNvGrpSpPr/>
        <p:nvPr/>
      </p:nvGrpSpPr>
      <p:grpSpPr>
        <a:xfrm>
          <a:off x="0" y="0"/>
          <a:ext cx="0" cy="0"/>
          <a:chOff x="0" y="0"/>
          <a:chExt cx="0" cy="0"/>
        </a:xfrm>
      </p:grpSpPr>
      <p:sp>
        <p:nvSpPr>
          <p:cNvPr id="10" name="Rectangle 9"/>
          <p:cNvSpPr/>
          <p:nvPr/>
        </p:nvSpPr>
        <p:spPr>
          <a:xfrm>
            <a:off x="-1" y="5033433"/>
            <a:ext cx="9144001" cy="110067"/>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C71DA1F-F148-419B-A4C6-247070DEC24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40203" y="12502"/>
            <a:ext cx="718890" cy="516535"/>
          </a:xfrm>
          <a:prstGeom prst="rect">
            <a:avLst/>
          </a:prstGeom>
        </p:spPr>
      </p:pic>
      <p:sp>
        <p:nvSpPr>
          <p:cNvPr id="14" name="Title 1">
            <a:extLst>
              <a:ext uri="{FF2B5EF4-FFF2-40B4-BE49-F238E27FC236}">
                <a16:creationId xmlns:a16="http://schemas.microsoft.com/office/drawing/2014/main" id="{C8E5D871-738C-45B2-A49F-A34B48B85FAA}"/>
              </a:ext>
            </a:extLst>
          </p:cNvPr>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latin typeface="+mn-lt"/>
              </a:defRPr>
            </a:lvl1pPr>
          </a:lstStyle>
          <a:p>
            <a:r>
              <a:rPr lang="en-US"/>
              <a:t>Content slide headline</a:t>
            </a:r>
          </a:p>
        </p:txBody>
      </p:sp>
    </p:spTree>
    <p:extLst>
      <p:ext uri="{BB962C8B-B14F-4D97-AF65-F5344CB8AC3E}">
        <p14:creationId xmlns:p14="http://schemas.microsoft.com/office/powerpoint/2010/main" val="181443169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White with Dark Red Bar - Content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chemeClr val="accent5"/>
              </a:buClr>
              <a:defRPr>
                <a:solidFill>
                  <a:schemeClr val="tx2"/>
                </a:solidFill>
              </a:defRPr>
            </a:lvl1pPr>
            <a:lvl2pPr>
              <a:buClr>
                <a:schemeClr val="accent5"/>
              </a:buClr>
              <a:defRPr>
                <a:solidFill>
                  <a:schemeClr val="tx2"/>
                </a:solidFill>
              </a:defRPr>
            </a:lvl2pPr>
            <a:lvl3pPr>
              <a:buClr>
                <a:schemeClr val="accent5"/>
              </a:buClr>
              <a:defRPr>
                <a:solidFill>
                  <a:schemeClr val="tx2"/>
                </a:solidFill>
              </a:defRPr>
            </a:lvl3pPr>
            <a:lvl4pPr>
              <a:buClr>
                <a:schemeClr val="accent5"/>
              </a:buClr>
              <a:defRPr>
                <a:solidFill>
                  <a:schemeClr val="tx2"/>
                </a:solidFill>
              </a:defRPr>
            </a:lvl4pPr>
            <a:lvl5pPr marL="2057400" indent="-228600">
              <a:buClr>
                <a:schemeClr val="accent5"/>
              </a:buClr>
              <a:defRPr>
                <a:solidFill>
                  <a:schemeClr val="tx2"/>
                </a:solidFill>
              </a:defRPr>
            </a:lvl5pPr>
            <a:lvl6pPr marL="2628900" indent="-342900">
              <a:buClr>
                <a:schemeClr val="accent2"/>
              </a:buClr>
              <a:buFont typeface="Arial"/>
              <a:buChar char="•"/>
              <a:defRPr>
                <a:solidFill>
                  <a:schemeClr val="tx2"/>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1" y="5033433"/>
            <a:ext cx="9144001" cy="11006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a:t>Content slide headline</a:t>
            </a:r>
          </a:p>
        </p:txBody>
      </p:sp>
      <p:pic>
        <p:nvPicPr>
          <p:cNvPr id="13" name="Picture 12">
            <a:extLst>
              <a:ext uri="{FF2B5EF4-FFF2-40B4-BE49-F238E27FC236}">
                <a16:creationId xmlns:a16="http://schemas.microsoft.com/office/drawing/2014/main" id="{DF35FCDB-B94A-4D46-86B5-9D5366B58E7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40203" y="12502"/>
            <a:ext cx="718890" cy="516535"/>
          </a:xfrm>
          <a:prstGeom prst="rect">
            <a:avLst/>
          </a:prstGeom>
        </p:spPr>
      </p:pic>
    </p:spTree>
    <p:extLst>
      <p:ext uri="{BB962C8B-B14F-4D97-AF65-F5344CB8AC3E}">
        <p14:creationId xmlns:p14="http://schemas.microsoft.com/office/powerpoint/2010/main" val="312677694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Intro Slide 2">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
        <p:nvSpPr>
          <p:cNvPr id="15" name="Picture Placeholder 14"/>
          <p:cNvSpPr>
            <a:spLocks noGrp="1"/>
          </p:cNvSpPr>
          <p:nvPr>
            <p:ph type="pic" sz="quarter" idx="10" hasCustomPrompt="1"/>
          </p:nvPr>
        </p:nvSpPr>
        <p:spPr>
          <a:xfrm>
            <a:off x="512064" y="553345"/>
            <a:ext cx="8115300" cy="2311400"/>
          </a:xfrm>
          <a:custGeom>
            <a:avLst/>
            <a:gdLst>
              <a:gd name="connsiteX0" fmla="*/ 0 w 8115300"/>
              <a:gd name="connsiteY0" fmla="*/ 0 h 2311400"/>
              <a:gd name="connsiteX1" fmla="*/ 8115300 w 8115300"/>
              <a:gd name="connsiteY1" fmla="*/ 0 h 2311400"/>
              <a:gd name="connsiteX2" fmla="*/ 8115300 w 8115300"/>
              <a:gd name="connsiteY2" fmla="*/ 2311400 h 2311400"/>
              <a:gd name="connsiteX3" fmla="*/ 4264331 w 8115300"/>
              <a:gd name="connsiteY3" fmla="*/ 2311400 h 2311400"/>
              <a:gd name="connsiteX4" fmla="*/ 4264331 w 8115300"/>
              <a:gd name="connsiteY4" fmla="*/ 2118702 h 2311400"/>
              <a:gd name="connsiteX5" fmla="*/ 0 w 8115300"/>
              <a:gd name="connsiteY5" fmla="*/ 2118702 h 23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0" h="2311400">
                <a:moveTo>
                  <a:pt x="0" y="0"/>
                </a:moveTo>
                <a:lnTo>
                  <a:pt x="8115300" y="0"/>
                </a:lnTo>
                <a:lnTo>
                  <a:pt x="8115300" y="2311400"/>
                </a:lnTo>
                <a:lnTo>
                  <a:pt x="4264331" y="2311400"/>
                </a:lnTo>
                <a:lnTo>
                  <a:pt x="4264331" y="2118702"/>
                </a:lnTo>
                <a:lnTo>
                  <a:pt x="0" y="2118702"/>
                </a:lnTo>
                <a:close/>
              </a:path>
            </a:pathLst>
          </a:custGeom>
        </p:spPr>
        <p:txBody>
          <a:bodyPr wrap="square" anchor="ctr">
            <a:noAutofit/>
          </a:bodyPr>
          <a:lstStyle>
            <a:lvl1pPr marL="0" indent="0" algn="ctr">
              <a:buNone/>
              <a:defRPr sz="1600"/>
            </a:lvl1pPr>
          </a:lstStyle>
          <a:p>
            <a:r>
              <a:rPr lang="en-US"/>
              <a:t>After placing picture, send to back</a:t>
            </a:r>
          </a:p>
        </p:txBody>
      </p:sp>
      <p:cxnSp>
        <p:nvCxnSpPr>
          <p:cNvPr id="14" name="Straight Connector 13"/>
          <p:cNvCxnSpPr/>
          <p:nvPr/>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7"/>
          <p:cNvSpPr>
            <a:spLocks noGrp="1"/>
          </p:cNvSpPr>
          <p:nvPr>
            <p:ph type="body" sz="quarter" idx="11" hasCustomPrompt="1"/>
          </p:nvPr>
        </p:nvSpPr>
        <p:spPr>
          <a:xfrm>
            <a:off x="440317" y="3052656"/>
            <a:ext cx="8187047"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Long header goes here</a:t>
            </a:r>
          </a:p>
        </p:txBody>
      </p:sp>
      <p:sp>
        <p:nvSpPr>
          <p:cNvPr id="17" name="Text Placeholder 8"/>
          <p:cNvSpPr>
            <a:spLocks noGrp="1"/>
          </p:cNvSpPr>
          <p:nvPr>
            <p:ph type="body" sz="quarter" idx="13" hasCustomPrompt="1"/>
          </p:nvPr>
        </p:nvSpPr>
        <p:spPr>
          <a:xfrm>
            <a:off x="4869935" y="4033440"/>
            <a:ext cx="3757429" cy="307777"/>
          </a:xfrm>
        </p:spPr>
        <p:txBody>
          <a:bodyPr wrap="square" lIns="0" tIns="0" rIns="0" bIns="0">
            <a:spAutoFit/>
          </a:bodyPr>
          <a:lstStyle>
            <a:lvl1pPr marL="0" indent="0">
              <a:buNone/>
              <a:defRPr sz="1000" kern="1000" cap="none"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amet, consectetur adipiscing elit. Sed ut diam non nulla eleifend volutpat.</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8" name="Straight Connector 7"/>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4"/>
          </p:nvPr>
        </p:nvSpPr>
        <p:spPr/>
        <p:txBody>
          <a:bodyPr/>
          <a:lstStyle/>
          <a:p>
            <a:fld id="{E6FF899E-83AB-4D90-84C5-239EB47A68A5}" type="slidenum">
              <a:rPr lang="en-US" smtClean="0"/>
              <a:pPr/>
              <a:t>‹#›</a:t>
            </a:fld>
            <a:endParaRPr lang="en-US"/>
          </a:p>
        </p:txBody>
      </p:sp>
    </p:spTree>
    <p:extLst>
      <p:ext uri="{BB962C8B-B14F-4D97-AF65-F5344CB8AC3E}">
        <p14:creationId xmlns:p14="http://schemas.microsoft.com/office/powerpoint/2010/main" val="295846710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Image-Red">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D528497B-19F0-4BA7-A5C2-1C2041BB93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3427937" cy="5143500"/>
          </a:xfrm>
          <a:prstGeom prst="rect">
            <a:avLst/>
          </a:prstGeom>
        </p:spPr>
      </p:pic>
      <p:sp>
        <p:nvSpPr>
          <p:cNvPr id="13" name="Rectangle 12">
            <a:extLst>
              <a:ext uri="{FF2B5EF4-FFF2-40B4-BE49-F238E27FC236}">
                <a16:creationId xmlns:a16="http://schemas.microsoft.com/office/drawing/2014/main" id="{417BEEDB-99B4-4872-AB34-D3621E477C7B}"/>
              </a:ext>
            </a:extLst>
          </p:cNvPr>
          <p:cNvSpPr/>
          <p:nvPr userDrawn="1"/>
        </p:nvSpPr>
        <p:spPr>
          <a:xfrm>
            <a:off x="3679031" y="4816929"/>
            <a:ext cx="5356327" cy="220435"/>
          </a:xfrm>
          <a:prstGeom prst="rect">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 Placeholder 8">
            <a:extLst>
              <a:ext uri="{FF2B5EF4-FFF2-40B4-BE49-F238E27FC236}">
                <a16:creationId xmlns:a16="http://schemas.microsoft.com/office/drawing/2014/main" id="{897169AE-E512-BB48-A9E6-B743976F0D7B}"/>
              </a:ext>
            </a:extLst>
          </p:cNvPr>
          <p:cNvSpPr>
            <a:spLocks noGrp="1"/>
          </p:cNvSpPr>
          <p:nvPr>
            <p:ph type="body" sz="quarter" idx="13" hasCustomPrompt="1"/>
          </p:nvPr>
        </p:nvSpPr>
        <p:spPr>
          <a:xfrm>
            <a:off x="4176866" y="3683453"/>
            <a:ext cx="4514805" cy="164084"/>
          </a:xfrm>
        </p:spPr>
        <p:txBody>
          <a:bodyPr wrap="square" lIns="0" tIns="0" rIns="0" bIns="0">
            <a:spAutoFit/>
          </a:bodyPr>
          <a:lstStyle>
            <a:lvl1pPr marL="0" indent="0">
              <a:buNone/>
              <a:defRPr sz="1000" b="0" kern="1000" cap="none" baseline="0">
                <a:solidFill>
                  <a:schemeClr val="tx1"/>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r>
              <a:rPr lang="en-US" dirty="0" err="1"/>
              <a:t>Firstname</a:t>
            </a:r>
            <a:r>
              <a:rPr lang="en-US" dirty="0"/>
              <a:t> </a:t>
            </a:r>
            <a:r>
              <a:rPr lang="en-US" dirty="0" err="1"/>
              <a:t>Lastname</a:t>
            </a:r>
            <a:r>
              <a:rPr lang="en-US" dirty="0"/>
              <a:t> | </a:t>
            </a:r>
            <a:r>
              <a:rPr lang="en-US" dirty="0" err="1"/>
              <a:t>Firstname</a:t>
            </a:r>
            <a:r>
              <a:rPr lang="en-US" dirty="0"/>
              <a:t> </a:t>
            </a:r>
            <a:r>
              <a:rPr lang="en-US" dirty="0" err="1"/>
              <a:t>Lastname</a:t>
            </a:r>
            <a:endParaRPr lang="en-US" dirty="0"/>
          </a:p>
        </p:txBody>
      </p:sp>
      <p:sp>
        <p:nvSpPr>
          <p:cNvPr id="19" name="Text Placeholder 4">
            <a:extLst>
              <a:ext uri="{FF2B5EF4-FFF2-40B4-BE49-F238E27FC236}">
                <a16:creationId xmlns:a16="http://schemas.microsoft.com/office/drawing/2014/main" id="{863A7235-DAC7-064D-983A-B0A7DBE9118B}"/>
              </a:ext>
            </a:extLst>
          </p:cNvPr>
          <p:cNvSpPr>
            <a:spLocks noGrp="1"/>
          </p:cNvSpPr>
          <p:nvPr>
            <p:ph type="body" sz="quarter" idx="14" hasCustomPrompt="1"/>
          </p:nvPr>
        </p:nvSpPr>
        <p:spPr>
          <a:xfrm>
            <a:off x="4183034" y="1779051"/>
            <a:ext cx="4600189" cy="1090042"/>
          </a:xfrm>
        </p:spPr>
        <p:txBody>
          <a:bodyPr wrap="square" lIns="0" tIns="0" rIns="0" bIns="0">
            <a:spAutoFit/>
          </a:bodyPr>
          <a:lstStyle>
            <a:lvl1pPr marL="0" indent="0">
              <a:lnSpc>
                <a:spcPts val="4200"/>
              </a:lnSpc>
              <a:spcBef>
                <a:spcPts val="0"/>
              </a:spcBef>
              <a:buNone/>
              <a:defRPr sz="5000" b="0" cap="none" baseline="0">
                <a:solidFill>
                  <a:schemeClr val="tx1"/>
                </a:solidFill>
                <a:latin typeface="+mj-lt"/>
              </a:defRPr>
            </a:lvl1pPr>
          </a:lstStyle>
          <a:p>
            <a:pPr lvl="0"/>
            <a:r>
              <a:rPr lang="en-US" dirty="0"/>
              <a:t>Presentation Title Goes Here</a:t>
            </a:r>
          </a:p>
        </p:txBody>
      </p:sp>
      <p:sp>
        <p:nvSpPr>
          <p:cNvPr id="22" name="Text Placeholder 8">
            <a:extLst>
              <a:ext uri="{FF2B5EF4-FFF2-40B4-BE49-F238E27FC236}">
                <a16:creationId xmlns:a16="http://schemas.microsoft.com/office/drawing/2014/main" id="{FC252996-10EF-134B-BCA3-0F23DC330D02}"/>
              </a:ext>
            </a:extLst>
          </p:cNvPr>
          <p:cNvSpPr>
            <a:spLocks noGrp="1"/>
          </p:cNvSpPr>
          <p:nvPr>
            <p:ph type="body" sz="quarter" idx="15" hasCustomPrompt="1"/>
          </p:nvPr>
        </p:nvSpPr>
        <p:spPr>
          <a:xfrm>
            <a:off x="4176866" y="3859075"/>
            <a:ext cx="4514805" cy="164084"/>
          </a:xfrm>
        </p:spPr>
        <p:txBody>
          <a:bodyPr wrap="square" lIns="0" tIns="0" rIns="0" bIns="0">
            <a:spAutoFit/>
          </a:bodyPr>
          <a:lstStyle>
            <a:lvl1pPr marL="0" indent="0">
              <a:buNone/>
              <a:defRPr sz="1000" b="0" kern="1000" cap="none" baseline="0">
                <a:solidFill>
                  <a:srgbClr val="F1F1F1"/>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00 Month, 20XX</a:t>
            </a:r>
          </a:p>
        </p:txBody>
      </p:sp>
      <p:sp>
        <p:nvSpPr>
          <p:cNvPr id="16" name="Footer Placeholder 22">
            <a:extLst>
              <a:ext uri="{FF2B5EF4-FFF2-40B4-BE49-F238E27FC236}">
                <a16:creationId xmlns:a16="http://schemas.microsoft.com/office/drawing/2014/main" id="{82438854-3723-4DF5-B21C-C10A234AF28C}"/>
              </a:ext>
            </a:extLst>
          </p:cNvPr>
          <p:cNvSpPr txBox="1">
            <a:spLocks/>
          </p:cNvSpPr>
          <p:nvPr userDrawn="1"/>
        </p:nvSpPr>
        <p:spPr>
          <a:xfrm>
            <a:off x="5919878" y="4864353"/>
            <a:ext cx="3001538"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
        <p:nvSpPr>
          <p:cNvPr id="17" name="Footer Placeholder 22">
            <a:extLst>
              <a:ext uri="{FF2B5EF4-FFF2-40B4-BE49-F238E27FC236}">
                <a16:creationId xmlns:a16="http://schemas.microsoft.com/office/drawing/2014/main" id="{9867A76A-A691-4A3A-A36B-76BE95DAA26B}"/>
              </a:ext>
            </a:extLst>
          </p:cNvPr>
          <p:cNvSpPr txBox="1">
            <a:spLocks/>
          </p:cNvSpPr>
          <p:nvPr userDrawn="1"/>
        </p:nvSpPr>
        <p:spPr>
          <a:xfrm>
            <a:off x="210288" y="4864353"/>
            <a:ext cx="2580600"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
        <p:nvSpPr>
          <p:cNvPr id="8" name="Rectangle 7">
            <a:extLst>
              <a:ext uri="{FF2B5EF4-FFF2-40B4-BE49-F238E27FC236}">
                <a16:creationId xmlns:a16="http://schemas.microsoft.com/office/drawing/2014/main" id="{F42DB1D4-37A9-4BB6-ABBA-A4D37A40292E}"/>
              </a:ext>
            </a:extLst>
          </p:cNvPr>
          <p:cNvSpPr/>
          <p:nvPr userDrawn="1"/>
        </p:nvSpPr>
        <p:spPr>
          <a:xfrm>
            <a:off x="3346315" y="0"/>
            <a:ext cx="168613" cy="155643"/>
          </a:xfrm>
          <a:prstGeom prst="rect">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3DEF3B4-68F7-4630-8B43-E9174CABDD89}"/>
              </a:ext>
            </a:extLst>
          </p:cNvPr>
          <p:cNvSpPr/>
          <p:nvPr userDrawn="1"/>
        </p:nvSpPr>
        <p:spPr>
          <a:xfrm>
            <a:off x="3321844" y="3950494"/>
            <a:ext cx="357187" cy="758822"/>
          </a:xfrm>
          <a:prstGeom prst="rect">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37F83253-D14F-45EE-8ACE-4D1442B81FB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1"/>
            <a:ext cx="671856" cy="479897"/>
          </a:xfrm>
          <a:prstGeom prst="rect">
            <a:avLst/>
          </a:prstGeom>
        </p:spPr>
      </p:pic>
    </p:spTree>
    <p:extLst>
      <p:ext uri="{BB962C8B-B14F-4D97-AF65-F5344CB8AC3E}">
        <p14:creationId xmlns:p14="http://schemas.microsoft.com/office/powerpoint/2010/main" val="274073651"/>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Image-Grey">
    <p:bg>
      <p:bgPr>
        <a:solidFill>
          <a:srgbClr val="414042"/>
        </a:solidFill>
        <a:effectLst/>
      </p:bgPr>
    </p:bg>
    <p:spTree>
      <p:nvGrpSpPr>
        <p:cNvPr id="1" name=""/>
        <p:cNvGrpSpPr/>
        <p:nvPr/>
      </p:nvGrpSpPr>
      <p:grpSpPr>
        <a:xfrm>
          <a:off x="0" y="0"/>
          <a:ext cx="0" cy="0"/>
          <a:chOff x="0" y="0"/>
          <a:chExt cx="0" cy="0"/>
        </a:xfrm>
      </p:grpSpPr>
      <p:pic>
        <p:nvPicPr>
          <p:cNvPr id="3" name="Picture 2" descr="Two people standing in front of a window&#10;&#10;Description automatically generated">
            <a:extLst>
              <a:ext uri="{FF2B5EF4-FFF2-40B4-BE49-F238E27FC236}">
                <a16:creationId xmlns:a16="http://schemas.microsoft.com/office/drawing/2014/main" id="{FCC69A74-DBEE-441E-BEC0-EB43310D13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3429000" cy="5143500"/>
          </a:xfrm>
          <a:prstGeom prst="rect">
            <a:avLst/>
          </a:prstGeom>
        </p:spPr>
      </p:pic>
      <p:sp>
        <p:nvSpPr>
          <p:cNvPr id="7" name="Rectangle 6">
            <a:extLst>
              <a:ext uri="{FF2B5EF4-FFF2-40B4-BE49-F238E27FC236}">
                <a16:creationId xmlns:a16="http://schemas.microsoft.com/office/drawing/2014/main" id="{A4F03FAF-B4D0-436C-B1F5-64F763EB6658}"/>
              </a:ext>
            </a:extLst>
          </p:cNvPr>
          <p:cNvSpPr/>
          <p:nvPr userDrawn="1"/>
        </p:nvSpPr>
        <p:spPr>
          <a:xfrm>
            <a:off x="3514927" y="4816444"/>
            <a:ext cx="5511377" cy="212756"/>
          </a:xfrm>
          <a:prstGeom prst="rect">
            <a:avLst/>
          </a:prstGeom>
          <a:solidFill>
            <a:srgbClr val="4140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 Placeholder 8">
            <a:extLst>
              <a:ext uri="{FF2B5EF4-FFF2-40B4-BE49-F238E27FC236}">
                <a16:creationId xmlns:a16="http://schemas.microsoft.com/office/drawing/2014/main" id="{897169AE-E512-BB48-A9E6-B743976F0D7B}"/>
              </a:ext>
            </a:extLst>
          </p:cNvPr>
          <p:cNvSpPr>
            <a:spLocks noGrp="1"/>
          </p:cNvSpPr>
          <p:nvPr>
            <p:ph type="body" sz="quarter" idx="13" hasCustomPrompt="1"/>
          </p:nvPr>
        </p:nvSpPr>
        <p:spPr>
          <a:xfrm>
            <a:off x="4176866" y="3683453"/>
            <a:ext cx="4514805" cy="164084"/>
          </a:xfrm>
        </p:spPr>
        <p:txBody>
          <a:bodyPr wrap="square" lIns="0" tIns="0" rIns="0" bIns="0">
            <a:spAutoFit/>
          </a:bodyPr>
          <a:lstStyle>
            <a:lvl1pPr marL="0" indent="0">
              <a:buNone/>
              <a:defRPr sz="1000" b="0" kern="1000" cap="none" baseline="0">
                <a:solidFill>
                  <a:schemeClr val="tx1"/>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r>
              <a:rPr lang="en-US" dirty="0" err="1"/>
              <a:t>Firstname</a:t>
            </a:r>
            <a:r>
              <a:rPr lang="en-US" dirty="0"/>
              <a:t> </a:t>
            </a:r>
            <a:r>
              <a:rPr lang="en-US" dirty="0" err="1"/>
              <a:t>Lastname</a:t>
            </a:r>
            <a:r>
              <a:rPr lang="en-US" dirty="0"/>
              <a:t> | </a:t>
            </a:r>
            <a:r>
              <a:rPr lang="en-US" dirty="0" err="1"/>
              <a:t>Firstname</a:t>
            </a:r>
            <a:r>
              <a:rPr lang="en-US" dirty="0"/>
              <a:t> </a:t>
            </a:r>
            <a:r>
              <a:rPr lang="en-US" dirty="0" err="1"/>
              <a:t>Lastname</a:t>
            </a:r>
            <a:endParaRPr lang="en-US" dirty="0"/>
          </a:p>
        </p:txBody>
      </p:sp>
      <p:sp>
        <p:nvSpPr>
          <p:cNvPr id="19" name="Text Placeholder 4">
            <a:extLst>
              <a:ext uri="{FF2B5EF4-FFF2-40B4-BE49-F238E27FC236}">
                <a16:creationId xmlns:a16="http://schemas.microsoft.com/office/drawing/2014/main" id="{863A7235-DAC7-064D-983A-B0A7DBE9118B}"/>
              </a:ext>
            </a:extLst>
          </p:cNvPr>
          <p:cNvSpPr>
            <a:spLocks noGrp="1"/>
          </p:cNvSpPr>
          <p:nvPr>
            <p:ph type="body" sz="quarter" idx="14" hasCustomPrompt="1"/>
          </p:nvPr>
        </p:nvSpPr>
        <p:spPr>
          <a:xfrm>
            <a:off x="4183034" y="1779051"/>
            <a:ext cx="4600189" cy="1090042"/>
          </a:xfrm>
        </p:spPr>
        <p:txBody>
          <a:bodyPr wrap="square" lIns="0" tIns="0" rIns="0" bIns="0">
            <a:spAutoFit/>
          </a:bodyPr>
          <a:lstStyle>
            <a:lvl1pPr marL="0" indent="0">
              <a:lnSpc>
                <a:spcPts val="4200"/>
              </a:lnSpc>
              <a:spcBef>
                <a:spcPts val="0"/>
              </a:spcBef>
              <a:buNone/>
              <a:defRPr sz="5000" b="0" cap="none" baseline="0">
                <a:solidFill>
                  <a:schemeClr val="tx1"/>
                </a:solidFill>
                <a:latin typeface="+mj-lt"/>
              </a:defRPr>
            </a:lvl1pPr>
          </a:lstStyle>
          <a:p>
            <a:pPr lvl="0"/>
            <a:r>
              <a:rPr lang="en-US" dirty="0"/>
              <a:t>Presentation Title Goes Here</a:t>
            </a:r>
          </a:p>
        </p:txBody>
      </p:sp>
      <p:sp>
        <p:nvSpPr>
          <p:cNvPr id="22" name="Text Placeholder 8">
            <a:extLst>
              <a:ext uri="{FF2B5EF4-FFF2-40B4-BE49-F238E27FC236}">
                <a16:creationId xmlns:a16="http://schemas.microsoft.com/office/drawing/2014/main" id="{FC252996-10EF-134B-BCA3-0F23DC330D02}"/>
              </a:ext>
            </a:extLst>
          </p:cNvPr>
          <p:cNvSpPr>
            <a:spLocks noGrp="1"/>
          </p:cNvSpPr>
          <p:nvPr>
            <p:ph type="body" sz="quarter" idx="15" hasCustomPrompt="1"/>
          </p:nvPr>
        </p:nvSpPr>
        <p:spPr>
          <a:xfrm>
            <a:off x="4176866" y="3859075"/>
            <a:ext cx="4514805" cy="164084"/>
          </a:xfrm>
        </p:spPr>
        <p:txBody>
          <a:bodyPr wrap="square" lIns="0" tIns="0" rIns="0" bIns="0">
            <a:spAutoFit/>
          </a:bodyPr>
          <a:lstStyle>
            <a:lvl1pPr marL="0" indent="0">
              <a:buNone/>
              <a:defRPr sz="1000" b="0" kern="1000" cap="none" baseline="0">
                <a:solidFill>
                  <a:srgbClr val="F1F1F1"/>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00 Month, 20XX</a:t>
            </a:r>
          </a:p>
        </p:txBody>
      </p:sp>
      <p:sp>
        <p:nvSpPr>
          <p:cNvPr id="15" name="Footer Placeholder 22">
            <a:extLst>
              <a:ext uri="{FF2B5EF4-FFF2-40B4-BE49-F238E27FC236}">
                <a16:creationId xmlns:a16="http://schemas.microsoft.com/office/drawing/2014/main" id="{913A4D7D-9216-44EB-9BC5-83C0359B1870}"/>
              </a:ext>
            </a:extLst>
          </p:cNvPr>
          <p:cNvSpPr txBox="1">
            <a:spLocks/>
          </p:cNvSpPr>
          <p:nvPr userDrawn="1"/>
        </p:nvSpPr>
        <p:spPr>
          <a:xfrm>
            <a:off x="5919878" y="4864353"/>
            <a:ext cx="3001538" cy="148005"/>
          </a:xfrm>
          <a:prstGeom prst="rect">
            <a:avLst/>
          </a:prstGeom>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
        <p:nvSpPr>
          <p:cNvPr id="16" name="Footer Placeholder 22">
            <a:extLst>
              <a:ext uri="{FF2B5EF4-FFF2-40B4-BE49-F238E27FC236}">
                <a16:creationId xmlns:a16="http://schemas.microsoft.com/office/drawing/2014/main" id="{40E4FC7C-285C-4C5C-9BAE-3FFA87134C6B}"/>
              </a:ext>
            </a:extLst>
          </p:cNvPr>
          <p:cNvSpPr txBox="1">
            <a:spLocks/>
          </p:cNvSpPr>
          <p:nvPr userDrawn="1"/>
        </p:nvSpPr>
        <p:spPr>
          <a:xfrm>
            <a:off x="210288" y="4864353"/>
            <a:ext cx="2580600" cy="148005"/>
          </a:xfrm>
          <a:prstGeom prst="rect">
            <a:avLst/>
          </a:prstGeom>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
        <p:nvSpPr>
          <p:cNvPr id="13" name="Footer Placeholder 22">
            <a:extLst>
              <a:ext uri="{FF2B5EF4-FFF2-40B4-BE49-F238E27FC236}">
                <a16:creationId xmlns:a16="http://schemas.microsoft.com/office/drawing/2014/main" id="{5513F047-7599-4AB3-B299-050D4C4431B7}"/>
              </a:ext>
            </a:extLst>
          </p:cNvPr>
          <p:cNvSpPr txBox="1">
            <a:spLocks/>
          </p:cNvSpPr>
          <p:nvPr userDrawn="1"/>
        </p:nvSpPr>
        <p:spPr>
          <a:xfrm>
            <a:off x="210288" y="4864353"/>
            <a:ext cx="2580600"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
        <p:nvSpPr>
          <p:cNvPr id="14" name="Rectangle 13">
            <a:extLst>
              <a:ext uri="{FF2B5EF4-FFF2-40B4-BE49-F238E27FC236}">
                <a16:creationId xmlns:a16="http://schemas.microsoft.com/office/drawing/2014/main" id="{182CDC60-D2E8-46FF-8B6E-C31240189685}"/>
              </a:ext>
            </a:extLst>
          </p:cNvPr>
          <p:cNvSpPr/>
          <p:nvPr userDrawn="1"/>
        </p:nvSpPr>
        <p:spPr>
          <a:xfrm>
            <a:off x="3346315" y="0"/>
            <a:ext cx="168613" cy="155643"/>
          </a:xfrm>
          <a:prstGeom prst="rect">
            <a:avLst/>
          </a:prstGeom>
          <a:solidFill>
            <a:srgbClr val="4140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576143-3DCF-4017-9F6E-C49DB5CD1F8E}"/>
              </a:ext>
            </a:extLst>
          </p:cNvPr>
          <p:cNvSpPr/>
          <p:nvPr userDrawn="1"/>
        </p:nvSpPr>
        <p:spPr>
          <a:xfrm>
            <a:off x="3321844" y="3950494"/>
            <a:ext cx="357187" cy="758822"/>
          </a:xfrm>
          <a:prstGeom prst="rect">
            <a:avLst/>
          </a:prstGeom>
          <a:solidFill>
            <a:srgbClr val="4140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C559F46E-F4B3-4861-B81B-3D449C2C07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1"/>
            <a:ext cx="671856" cy="479897"/>
          </a:xfrm>
          <a:prstGeom prst="rect">
            <a:avLst/>
          </a:prstGeom>
        </p:spPr>
      </p:pic>
    </p:spTree>
    <p:extLst>
      <p:ext uri="{BB962C8B-B14F-4D97-AF65-F5344CB8AC3E}">
        <p14:creationId xmlns:p14="http://schemas.microsoft.com/office/powerpoint/2010/main" val="2943499797"/>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Image-White">
    <p:bg>
      <p:bgPr>
        <a:solidFill>
          <a:schemeClr val="tx1"/>
        </a:solidFill>
        <a:effectLst/>
      </p:bgPr>
    </p:bg>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BC1FBE90-DC10-8242-A2F4-7A43B384BE40}"/>
              </a:ext>
            </a:extLst>
          </p:cNvPr>
          <p:cNvSpPr>
            <a:spLocks noGrp="1"/>
          </p:cNvSpPr>
          <p:nvPr>
            <p:ph type="body" sz="quarter" idx="13" hasCustomPrompt="1"/>
          </p:nvPr>
        </p:nvSpPr>
        <p:spPr>
          <a:xfrm>
            <a:off x="4183768" y="3683453"/>
            <a:ext cx="4514805" cy="164084"/>
          </a:xfrm>
        </p:spPr>
        <p:txBody>
          <a:bodyPr wrap="square" lIns="0" tIns="0" rIns="0" bIns="0">
            <a:spAutoFit/>
          </a:bodyPr>
          <a:lstStyle>
            <a:lvl1pPr marL="0" indent="0">
              <a:buNone/>
              <a:defRPr sz="1000" b="0" kern="1000" cap="none" baseline="0">
                <a:solidFill>
                  <a:srgbClr val="414042"/>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r>
              <a:rPr lang="en-US" dirty="0" err="1"/>
              <a:t>Firstname</a:t>
            </a:r>
            <a:r>
              <a:rPr lang="en-US" dirty="0"/>
              <a:t> </a:t>
            </a:r>
            <a:r>
              <a:rPr lang="en-US" dirty="0" err="1"/>
              <a:t>Lastname</a:t>
            </a:r>
            <a:r>
              <a:rPr lang="en-US" dirty="0"/>
              <a:t> | </a:t>
            </a:r>
            <a:r>
              <a:rPr lang="en-US" dirty="0" err="1"/>
              <a:t>Firstname</a:t>
            </a:r>
            <a:r>
              <a:rPr lang="en-US" dirty="0"/>
              <a:t> </a:t>
            </a:r>
            <a:r>
              <a:rPr lang="en-US" dirty="0" err="1"/>
              <a:t>Lastname</a:t>
            </a:r>
            <a:endParaRPr lang="en-US" dirty="0"/>
          </a:p>
        </p:txBody>
      </p:sp>
      <p:sp>
        <p:nvSpPr>
          <p:cNvPr id="14" name="Text Placeholder 4">
            <a:extLst>
              <a:ext uri="{FF2B5EF4-FFF2-40B4-BE49-F238E27FC236}">
                <a16:creationId xmlns:a16="http://schemas.microsoft.com/office/drawing/2014/main" id="{8D4C157E-E5A7-EA41-8E82-54DFDCBD6489}"/>
              </a:ext>
            </a:extLst>
          </p:cNvPr>
          <p:cNvSpPr>
            <a:spLocks noGrp="1"/>
          </p:cNvSpPr>
          <p:nvPr>
            <p:ph type="body" sz="quarter" idx="14" hasCustomPrompt="1"/>
          </p:nvPr>
        </p:nvSpPr>
        <p:spPr>
          <a:xfrm>
            <a:off x="4189936" y="1779051"/>
            <a:ext cx="4600189" cy="1090042"/>
          </a:xfrm>
        </p:spPr>
        <p:txBody>
          <a:bodyPr wrap="square" lIns="0" tIns="0" rIns="0" bIns="0">
            <a:spAutoFit/>
          </a:bodyPr>
          <a:lstStyle>
            <a:lvl1pPr marL="0" indent="0">
              <a:lnSpc>
                <a:spcPts val="4200"/>
              </a:lnSpc>
              <a:spcBef>
                <a:spcPts val="0"/>
              </a:spcBef>
              <a:buNone/>
              <a:defRPr sz="5000" b="0" cap="none" baseline="0">
                <a:solidFill>
                  <a:srgbClr val="414042"/>
                </a:solidFill>
                <a:latin typeface="+mj-lt"/>
              </a:defRPr>
            </a:lvl1pPr>
          </a:lstStyle>
          <a:p>
            <a:pPr lvl="0"/>
            <a:r>
              <a:rPr lang="en-US" dirty="0"/>
              <a:t>Presentation Title Goes Here</a:t>
            </a:r>
          </a:p>
        </p:txBody>
      </p:sp>
      <p:sp>
        <p:nvSpPr>
          <p:cNvPr id="15" name="Text Placeholder 8">
            <a:extLst>
              <a:ext uri="{FF2B5EF4-FFF2-40B4-BE49-F238E27FC236}">
                <a16:creationId xmlns:a16="http://schemas.microsoft.com/office/drawing/2014/main" id="{F77B531E-2646-8046-80D1-935EE201F6B7}"/>
              </a:ext>
            </a:extLst>
          </p:cNvPr>
          <p:cNvSpPr>
            <a:spLocks noGrp="1"/>
          </p:cNvSpPr>
          <p:nvPr>
            <p:ph type="body" sz="quarter" idx="15" hasCustomPrompt="1"/>
          </p:nvPr>
        </p:nvSpPr>
        <p:spPr>
          <a:xfrm>
            <a:off x="4183768" y="3859075"/>
            <a:ext cx="4514805" cy="164084"/>
          </a:xfrm>
        </p:spPr>
        <p:txBody>
          <a:bodyPr wrap="square" lIns="0" tIns="0" rIns="0" bIns="0">
            <a:spAutoFit/>
          </a:bodyPr>
          <a:lstStyle>
            <a:lvl1pPr marL="0" indent="0">
              <a:buNone/>
              <a:defRPr sz="1000" b="0" kern="1000" cap="none" baseline="0">
                <a:solidFill>
                  <a:srgbClr val="414042"/>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00 Month, 20XX</a:t>
            </a:r>
          </a:p>
        </p:txBody>
      </p:sp>
      <p:sp>
        <p:nvSpPr>
          <p:cNvPr id="11" name="Footer Placeholder 22">
            <a:extLst>
              <a:ext uri="{FF2B5EF4-FFF2-40B4-BE49-F238E27FC236}">
                <a16:creationId xmlns:a16="http://schemas.microsoft.com/office/drawing/2014/main" id="{76ABA8C5-E33A-4944-854C-F43659D42F80}"/>
              </a:ext>
            </a:extLst>
          </p:cNvPr>
          <p:cNvSpPr txBox="1">
            <a:spLocks/>
          </p:cNvSpPr>
          <p:nvPr userDrawn="1"/>
        </p:nvSpPr>
        <p:spPr>
          <a:xfrm>
            <a:off x="5919878" y="4864353"/>
            <a:ext cx="3001538" cy="148005"/>
          </a:xfrm>
          <a:prstGeom prst="rect">
            <a:avLst/>
          </a:prstGeom>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
        <p:nvSpPr>
          <p:cNvPr id="12" name="Footer Placeholder 22">
            <a:extLst>
              <a:ext uri="{FF2B5EF4-FFF2-40B4-BE49-F238E27FC236}">
                <a16:creationId xmlns:a16="http://schemas.microsoft.com/office/drawing/2014/main" id="{537473DC-9FB9-48BC-ACD4-2602FA504B3C}"/>
              </a:ext>
            </a:extLst>
          </p:cNvPr>
          <p:cNvSpPr txBox="1">
            <a:spLocks/>
          </p:cNvSpPr>
          <p:nvPr userDrawn="1"/>
        </p:nvSpPr>
        <p:spPr>
          <a:xfrm>
            <a:off x="210288" y="4864353"/>
            <a:ext cx="2580600" cy="148005"/>
          </a:xfrm>
          <a:prstGeom prst="rect">
            <a:avLst/>
          </a:prstGeom>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BFBFBF"/>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BFBFBF"/>
              </a:solidFill>
              <a:latin typeface="Franklin Gothic Medium Cond" charset="0"/>
              <a:ea typeface="Franklin Gothic Medium Cond" charset="0"/>
              <a:cs typeface="Franklin Gothic Medium Cond" charset="0"/>
            </a:endParaRPr>
          </a:p>
        </p:txBody>
      </p:sp>
      <p:pic>
        <p:nvPicPr>
          <p:cNvPr id="4" name="Picture 3" descr="A group of people sitting around a living room&#10;&#10;Description automatically generated">
            <a:extLst>
              <a:ext uri="{FF2B5EF4-FFF2-40B4-BE49-F238E27FC236}">
                <a16:creationId xmlns:a16="http://schemas.microsoft.com/office/drawing/2014/main" id="{674BECD2-108E-46A9-9A77-CAD39F3C50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3427937" cy="5143500"/>
          </a:xfrm>
          <a:prstGeom prst="rect">
            <a:avLst/>
          </a:prstGeom>
        </p:spPr>
      </p:pic>
      <p:sp>
        <p:nvSpPr>
          <p:cNvPr id="16" name="Footer Placeholder 22">
            <a:extLst>
              <a:ext uri="{FF2B5EF4-FFF2-40B4-BE49-F238E27FC236}">
                <a16:creationId xmlns:a16="http://schemas.microsoft.com/office/drawing/2014/main" id="{C9FBAD7C-4493-4C88-8EB0-545F9D52C76D}"/>
              </a:ext>
            </a:extLst>
          </p:cNvPr>
          <p:cNvSpPr txBox="1">
            <a:spLocks/>
          </p:cNvSpPr>
          <p:nvPr userDrawn="1"/>
        </p:nvSpPr>
        <p:spPr>
          <a:xfrm>
            <a:off x="210288" y="4864353"/>
            <a:ext cx="2580600"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
        <p:nvSpPr>
          <p:cNvPr id="17" name="Rectangle 16">
            <a:extLst>
              <a:ext uri="{FF2B5EF4-FFF2-40B4-BE49-F238E27FC236}">
                <a16:creationId xmlns:a16="http://schemas.microsoft.com/office/drawing/2014/main" id="{DE557BD9-3228-417F-83CD-F7797F67658B}"/>
              </a:ext>
            </a:extLst>
          </p:cNvPr>
          <p:cNvSpPr/>
          <p:nvPr userDrawn="1"/>
        </p:nvSpPr>
        <p:spPr>
          <a:xfrm>
            <a:off x="3346315" y="0"/>
            <a:ext cx="168613" cy="15564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E9936CA-BD8D-4459-BC99-FB49466624F7}"/>
              </a:ext>
            </a:extLst>
          </p:cNvPr>
          <p:cNvSpPr/>
          <p:nvPr userDrawn="1"/>
        </p:nvSpPr>
        <p:spPr>
          <a:xfrm>
            <a:off x="3321844" y="3950494"/>
            <a:ext cx="357187" cy="75882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51A59853-76AF-415B-94B7-26084716246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1"/>
            <a:ext cx="671856" cy="479897"/>
          </a:xfrm>
          <a:prstGeom prst="rect">
            <a:avLst/>
          </a:prstGeom>
        </p:spPr>
      </p:pic>
    </p:spTree>
    <p:extLst>
      <p:ext uri="{BB962C8B-B14F-4D97-AF65-F5344CB8AC3E}">
        <p14:creationId xmlns:p14="http://schemas.microsoft.com/office/powerpoint/2010/main" val="1090209518"/>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 of Contents-Red">
    <p:bg>
      <p:bgPr>
        <a:solidFill>
          <a:schemeClr val="tx2"/>
        </a:solidFill>
        <a:effectLst/>
      </p:bgPr>
    </p:bg>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207ADF-B6D0-B04E-ADAD-63CE10B8D007}"/>
              </a:ext>
            </a:extLst>
          </p:cNvPr>
          <p:cNvSpPr>
            <a:spLocks noGrp="1"/>
          </p:cNvSpPr>
          <p:nvPr>
            <p:ph type="body" sz="quarter" idx="14" hasCustomPrompt="1"/>
          </p:nvPr>
        </p:nvSpPr>
        <p:spPr>
          <a:xfrm>
            <a:off x="755650" y="1298649"/>
            <a:ext cx="3230562" cy="461665"/>
          </a:xfrm>
        </p:spPr>
        <p:txBody>
          <a:bodyPr wrap="square" lIns="0" tIns="0" rIns="0" bIns="0">
            <a:spAutoFit/>
          </a:bodyPr>
          <a:lstStyle>
            <a:lvl1pPr marL="0" indent="0">
              <a:lnSpc>
                <a:spcPts val="3500"/>
              </a:lnSpc>
              <a:spcBef>
                <a:spcPts val="0"/>
              </a:spcBef>
              <a:buNone/>
              <a:defRPr sz="3200" b="0" cap="none" baseline="0">
                <a:solidFill>
                  <a:schemeClr val="bg1"/>
                </a:solidFill>
                <a:latin typeface="+mj-lt"/>
              </a:defRPr>
            </a:lvl1pPr>
          </a:lstStyle>
          <a:p>
            <a:pPr lvl="0"/>
            <a:r>
              <a:rPr lang="en-US" dirty="0"/>
              <a:t>Table of Contents</a:t>
            </a:r>
          </a:p>
        </p:txBody>
      </p:sp>
      <p:sp>
        <p:nvSpPr>
          <p:cNvPr id="10" name="Text Placeholder 4">
            <a:extLst>
              <a:ext uri="{FF2B5EF4-FFF2-40B4-BE49-F238E27FC236}">
                <a16:creationId xmlns:a16="http://schemas.microsoft.com/office/drawing/2014/main" id="{D64BB8FB-D80A-7440-843C-8D7261AEBDCF}"/>
              </a:ext>
            </a:extLst>
          </p:cNvPr>
          <p:cNvSpPr>
            <a:spLocks noGrp="1"/>
          </p:cNvSpPr>
          <p:nvPr>
            <p:ph type="body" sz="quarter" idx="15" hasCustomPrompt="1"/>
          </p:nvPr>
        </p:nvSpPr>
        <p:spPr>
          <a:xfrm>
            <a:off x="4859338" y="1418948"/>
            <a:ext cx="3916363" cy="1515030"/>
          </a:xfrm>
        </p:spPr>
        <p:txBody>
          <a:bodyPr wrap="square" lIns="0" tIns="0" rIns="0" bIns="0">
            <a:spAutoFit/>
          </a:bodyPr>
          <a:lstStyle>
            <a:lvl1pPr marL="0" indent="0">
              <a:lnSpc>
                <a:spcPts val="2400"/>
              </a:lnSpc>
              <a:spcBef>
                <a:spcPts val="0"/>
              </a:spcBef>
              <a:buNone/>
              <a:defRPr sz="1800" b="0" cap="none" baseline="0">
                <a:solidFill>
                  <a:schemeClr val="bg1"/>
                </a:solidFill>
                <a:latin typeface="+mj-lt"/>
              </a:defRPr>
            </a:lvl1pPr>
          </a:lstStyle>
          <a:p>
            <a:pPr lvl="0"/>
            <a:r>
              <a:rPr lang="en-US" dirty="0"/>
              <a:t>1.	Introduction</a:t>
            </a:r>
          </a:p>
          <a:p>
            <a:pPr lvl="0"/>
            <a:r>
              <a:rPr lang="en-US" dirty="0"/>
              <a:t>2.	Key Findings </a:t>
            </a:r>
          </a:p>
          <a:p>
            <a:pPr lvl="0"/>
            <a:r>
              <a:rPr lang="en-US" dirty="0"/>
              <a:t>3.	Detailed Findings</a:t>
            </a:r>
          </a:p>
          <a:p>
            <a:pPr lvl="0"/>
            <a:r>
              <a:rPr lang="en-US" dirty="0"/>
              <a:t>4.	Best Practices</a:t>
            </a:r>
          </a:p>
          <a:p>
            <a:pPr lvl="0"/>
            <a:r>
              <a:rPr lang="en-US" dirty="0"/>
              <a:t>5.	Appendix</a:t>
            </a:r>
          </a:p>
        </p:txBody>
      </p:sp>
      <p:pic>
        <p:nvPicPr>
          <p:cNvPr id="6" name="Picture 5">
            <a:extLst>
              <a:ext uri="{FF2B5EF4-FFF2-40B4-BE49-F238E27FC236}">
                <a16:creationId xmlns:a16="http://schemas.microsoft.com/office/drawing/2014/main" id="{5164C150-CFFF-4D90-AF5A-4E292E91D870}"/>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231843" y="253973"/>
            <a:ext cx="392113" cy="136151"/>
          </a:xfrm>
          <a:prstGeom prst="rect">
            <a:avLst/>
          </a:prstGeom>
        </p:spPr>
      </p:pic>
      <p:sp>
        <p:nvSpPr>
          <p:cNvPr id="2" name="Rectangle 1">
            <a:extLst>
              <a:ext uri="{FF2B5EF4-FFF2-40B4-BE49-F238E27FC236}">
                <a16:creationId xmlns:a16="http://schemas.microsoft.com/office/drawing/2014/main" id="{EB8A314B-2142-4DAB-9483-9D5C870EDA1D}"/>
              </a:ext>
            </a:extLst>
          </p:cNvPr>
          <p:cNvSpPr/>
          <p:nvPr userDrawn="1"/>
        </p:nvSpPr>
        <p:spPr>
          <a:xfrm>
            <a:off x="117695" y="4816929"/>
            <a:ext cx="8917663" cy="220435"/>
          </a:xfrm>
          <a:prstGeom prst="rect">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ooter Placeholder 22">
            <a:extLst>
              <a:ext uri="{FF2B5EF4-FFF2-40B4-BE49-F238E27FC236}">
                <a16:creationId xmlns:a16="http://schemas.microsoft.com/office/drawing/2014/main" id="{919669C7-609B-4CD3-8DE1-A99CB404CD14}"/>
              </a:ext>
            </a:extLst>
          </p:cNvPr>
          <p:cNvSpPr txBox="1">
            <a:spLocks/>
          </p:cNvSpPr>
          <p:nvPr userDrawn="1"/>
        </p:nvSpPr>
        <p:spPr>
          <a:xfrm>
            <a:off x="5919878" y="4864353"/>
            <a:ext cx="3001538"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FFFFF"/>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rgbClr val="FFFFFF"/>
              </a:solidFill>
              <a:latin typeface="Franklin Gothic Medium Cond" charset="0"/>
              <a:ea typeface="Franklin Gothic Medium Cond" charset="0"/>
              <a:cs typeface="Franklin Gothic Medium Cond" charset="0"/>
            </a:endParaRPr>
          </a:p>
        </p:txBody>
      </p:sp>
      <p:sp>
        <p:nvSpPr>
          <p:cNvPr id="11" name="Footer Placeholder 22">
            <a:extLst>
              <a:ext uri="{FF2B5EF4-FFF2-40B4-BE49-F238E27FC236}">
                <a16:creationId xmlns:a16="http://schemas.microsoft.com/office/drawing/2014/main" id="{2D0EEBC7-2378-47E0-B059-30E1CFA03400}"/>
              </a:ext>
            </a:extLst>
          </p:cNvPr>
          <p:cNvSpPr txBox="1">
            <a:spLocks/>
          </p:cNvSpPr>
          <p:nvPr userDrawn="1"/>
        </p:nvSpPr>
        <p:spPr>
          <a:xfrm>
            <a:off x="210288" y="4864353"/>
            <a:ext cx="2580600"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FFFFF"/>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FFFFFF"/>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4322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wide + 3 narrow columns">
    <p:spTree>
      <p:nvGrpSpPr>
        <p:cNvPr id="1" name=""/>
        <p:cNvGrpSpPr/>
        <p:nvPr/>
      </p:nvGrpSpPr>
      <p:grpSpPr>
        <a:xfrm>
          <a:off x="0" y="0"/>
          <a:ext cx="0" cy="0"/>
          <a:chOff x="0" y="0"/>
          <a:chExt cx="0" cy="0"/>
        </a:xfrm>
      </p:grpSpPr>
      <p:sp>
        <p:nvSpPr>
          <p:cNvPr id="3" name="Rectangle 2"/>
          <p:cNvSpPr/>
          <p:nvPr userDrawn="1"/>
        </p:nvSpPr>
        <p:spPr>
          <a:xfrm>
            <a:off x="-1" y="536331"/>
            <a:ext cx="91440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a:off x="4947057" y="3471713"/>
            <a:ext cx="0" cy="86177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6889485" y="3471713"/>
            <a:ext cx="0" cy="86177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9" name="Straight Connector 18"/>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8"/>
          <p:cNvSpPr>
            <a:spLocks noGrp="1"/>
          </p:cNvSpPr>
          <p:nvPr userDrawn="1">
            <p:ph type="body" sz="quarter" idx="13" hasCustomPrompt="1"/>
          </p:nvPr>
        </p:nvSpPr>
        <p:spPr>
          <a:xfrm>
            <a:off x="3239631" y="2056915"/>
            <a:ext cx="5389464" cy="615553"/>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
        <p:nvSpPr>
          <p:cNvPr id="20" name="Text Placeholder 8"/>
          <p:cNvSpPr>
            <a:spLocks noGrp="1"/>
          </p:cNvSpPr>
          <p:nvPr userDrawn="1">
            <p:ph type="body" sz="quarter" idx="14" hasCustomPrompt="1"/>
          </p:nvPr>
        </p:nvSpPr>
        <p:spPr>
          <a:xfrm>
            <a:off x="3239631" y="1037648"/>
            <a:ext cx="5389464" cy="615553"/>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Nunc </a:t>
            </a:r>
            <a:r>
              <a:rPr lang="en-US" dirty="0" err="1"/>
              <a:t>malesuada</a:t>
            </a:r>
            <a:r>
              <a:rPr lang="en-US" dirty="0"/>
              <a:t> </a:t>
            </a:r>
            <a:r>
              <a:rPr lang="en-US" dirty="0" err="1"/>
              <a:t>ut</a:t>
            </a:r>
            <a:r>
              <a:rPr lang="en-US" dirty="0"/>
              <a:t> </a:t>
            </a:r>
            <a:r>
              <a:rPr lang="en-US" dirty="0" err="1"/>
              <a:t>tellus</a:t>
            </a:r>
            <a:r>
              <a:rPr lang="en-US" dirty="0"/>
              <a:t> </a:t>
            </a:r>
            <a:r>
              <a:rPr lang="en-US" dirty="0" err="1"/>
              <a:t>sed</a:t>
            </a:r>
            <a:r>
              <a:rPr lang="en-US" dirty="0"/>
              <a:t> </a:t>
            </a:r>
            <a:r>
              <a:rPr lang="en-US" dirty="0" err="1"/>
              <a:t>finibus</a:t>
            </a:r>
            <a:r>
              <a:rPr lang="en-US" dirty="0"/>
              <a:t>. </a:t>
            </a:r>
            <a:r>
              <a:rPr lang="en-US" dirty="0" err="1"/>
              <a:t>Nulla</a:t>
            </a:r>
            <a:r>
              <a:rPr lang="en-US" dirty="0"/>
              <a:t> dictum </a:t>
            </a:r>
            <a:r>
              <a:rPr lang="en-US" dirty="0" err="1"/>
              <a:t>velit</a:t>
            </a:r>
            <a:r>
              <a:rPr lang="en-US" dirty="0"/>
              <a:t> a </a:t>
            </a:r>
            <a:r>
              <a:rPr lang="en-US" dirty="0" err="1"/>
              <a:t>felis</a:t>
            </a:r>
            <a:r>
              <a:rPr lang="en-US" dirty="0"/>
              <a:t> </a:t>
            </a:r>
            <a:r>
              <a:rPr lang="en-US" dirty="0" err="1"/>
              <a:t>molestie</a:t>
            </a:r>
            <a:r>
              <a:rPr lang="en-US" dirty="0"/>
              <a:t>, ac </a:t>
            </a:r>
            <a:r>
              <a:rPr lang="en-US" dirty="0" err="1"/>
              <a:t>luctus</a:t>
            </a:r>
            <a:r>
              <a:rPr lang="en-US" dirty="0"/>
              <a:t> </a:t>
            </a:r>
            <a:r>
              <a:rPr lang="en-US" dirty="0" err="1"/>
              <a:t>nibh</a:t>
            </a:r>
            <a:r>
              <a:rPr lang="en-US" dirty="0"/>
              <a:t> </a:t>
            </a:r>
            <a:r>
              <a:rPr lang="en-US" dirty="0" err="1"/>
              <a:t>rhoncus</a:t>
            </a:r>
            <a:r>
              <a:rPr lang="en-US" dirty="0"/>
              <a:t>. </a:t>
            </a:r>
            <a:r>
              <a:rPr lang="en-US" dirty="0" err="1"/>
              <a:t>Aliquam</a:t>
            </a:r>
            <a:r>
              <a:rPr lang="en-US" dirty="0"/>
              <a:t> </a:t>
            </a:r>
            <a:r>
              <a:rPr lang="en-US" dirty="0" err="1"/>
              <a:t>faucibus</a:t>
            </a:r>
            <a:r>
              <a:rPr lang="en-US" dirty="0"/>
              <a:t> </a:t>
            </a:r>
            <a:r>
              <a:rPr lang="en-US" dirty="0" err="1"/>
              <a:t>eros</a:t>
            </a:r>
            <a:r>
              <a:rPr lang="en-US" dirty="0"/>
              <a:t> a </a:t>
            </a:r>
            <a:r>
              <a:rPr lang="en-US" dirty="0" err="1"/>
              <a:t>odio</a:t>
            </a:r>
            <a:r>
              <a:rPr lang="en-US" dirty="0"/>
              <a:t> </a:t>
            </a:r>
            <a:r>
              <a:rPr lang="en-US" dirty="0" err="1"/>
              <a:t>fermentum</a:t>
            </a:r>
            <a:r>
              <a:rPr lang="en-US" dirty="0"/>
              <a:t>, in </a:t>
            </a:r>
            <a:r>
              <a:rPr lang="en-US" dirty="0" err="1"/>
              <a:t>mollis</a:t>
            </a:r>
            <a:r>
              <a:rPr lang="en-US" dirty="0"/>
              <a:t> </a:t>
            </a:r>
            <a:r>
              <a:rPr lang="en-US" dirty="0" err="1"/>
              <a:t>est</a:t>
            </a:r>
            <a:r>
              <a:rPr lang="en-US" dirty="0"/>
              <a:t> </a:t>
            </a:r>
            <a:r>
              <a:rPr lang="en-US" dirty="0" err="1"/>
              <a:t>auctor</a:t>
            </a:r>
            <a:r>
              <a:rPr lang="en-US" dirty="0"/>
              <a:t>. </a:t>
            </a:r>
            <a:r>
              <a:rPr lang="en-US" dirty="0" err="1"/>
              <a:t>Pellentesque</a:t>
            </a:r>
            <a:r>
              <a:rPr lang="en-US" dirty="0"/>
              <a:t> </a:t>
            </a:r>
            <a:r>
              <a:rPr lang="en-US" dirty="0" err="1"/>
              <a:t>euismod</a:t>
            </a:r>
            <a:r>
              <a:rPr lang="en-US" dirty="0"/>
              <a:t> </a:t>
            </a:r>
            <a:r>
              <a:rPr lang="en-US" dirty="0" err="1"/>
              <a:t>quis</a:t>
            </a:r>
            <a:r>
              <a:rPr lang="en-US" dirty="0"/>
              <a:t> </a:t>
            </a:r>
            <a:r>
              <a:rPr lang="en-US" dirty="0" err="1"/>
              <a:t>velit</a:t>
            </a:r>
            <a:r>
              <a:rPr lang="en-US" dirty="0"/>
              <a:t> </a:t>
            </a:r>
            <a:r>
              <a:rPr lang="en-US" dirty="0" err="1"/>
              <a:t>quis</a:t>
            </a:r>
            <a:r>
              <a:rPr lang="en-US" dirty="0"/>
              <a:t> </a:t>
            </a:r>
            <a:r>
              <a:rPr lang="en-US" dirty="0" err="1"/>
              <a:t>scelerisque</a:t>
            </a:r>
            <a:r>
              <a:rPr lang="en-US" dirty="0"/>
              <a:t>.</a:t>
            </a:r>
          </a:p>
        </p:txBody>
      </p:sp>
      <p:sp>
        <p:nvSpPr>
          <p:cNvPr id="21" name="Text Placeholder 8"/>
          <p:cNvSpPr>
            <a:spLocks noGrp="1"/>
          </p:cNvSpPr>
          <p:nvPr userDrawn="1">
            <p:ph type="body" sz="quarter" idx="12" hasCustomPrompt="1"/>
          </p:nvPr>
        </p:nvSpPr>
        <p:spPr>
          <a:xfrm>
            <a:off x="3239631" y="885709"/>
            <a:ext cx="538946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2" name="Text Placeholder 8"/>
          <p:cNvSpPr>
            <a:spLocks noGrp="1"/>
          </p:cNvSpPr>
          <p:nvPr userDrawn="1">
            <p:ph type="body" sz="quarter" idx="15" hasCustomPrompt="1"/>
          </p:nvPr>
        </p:nvSpPr>
        <p:spPr>
          <a:xfrm>
            <a:off x="3239631" y="1904976"/>
            <a:ext cx="538946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3" name="Text Placeholder 17"/>
          <p:cNvSpPr>
            <a:spLocks noGrp="1"/>
          </p:cNvSpPr>
          <p:nvPr userDrawn="1">
            <p:ph type="body" sz="quarter" idx="11" hasCustomPrompt="1"/>
          </p:nvPr>
        </p:nvSpPr>
        <p:spPr>
          <a:xfrm>
            <a:off x="512064" y="836953"/>
            <a:ext cx="2148840" cy="2308324"/>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24" name="Text Placeholder 8"/>
          <p:cNvSpPr>
            <a:spLocks noGrp="1"/>
          </p:cNvSpPr>
          <p:nvPr userDrawn="1">
            <p:ph type="body" sz="quarter" idx="16" hasCustomPrompt="1"/>
          </p:nvPr>
        </p:nvSpPr>
        <p:spPr>
          <a:xfrm>
            <a:off x="3236336" y="3671434"/>
            <a:ext cx="1479014" cy="615553"/>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5" name="Text Placeholder 8"/>
          <p:cNvSpPr>
            <a:spLocks noGrp="1"/>
          </p:cNvSpPr>
          <p:nvPr userDrawn="1">
            <p:ph type="body" sz="quarter" idx="17" hasCustomPrompt="1"/>
          </p:nvPr>
        </p:nvSpPr>
        <p:spPr>
          <a:xfrm>
            <a:off x="3236336" y="3519495"/>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6" name="Text Placeholder 8"/>
          <p:cNvSpPr>
            <a:spLocks noGrp="1"/>
          </p:cNvSpPr>
          <p:nvPr userDrawn="1">
            <p:ph type="body" sz="quarter" idx="18" hasCustomPrompt="1"/>
          </p:nvPr>
        </p:nvSpPr>
        <p:spPr>
          <a:xfrm>
            <a:off x="5178764" y="3671434"/>
            <a:ext cx="1479014" cy="615553"/>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a:t>
            </a:r>
          </a:p>
        </p:txBody>
      </p:sp>
      <p:sp>
        <p:nvSpPr>
          <p:cNvPr id="27" name="Text Placeholder 8"/>
          <p:cNvSpPr>
            <a:spLocks noGrp="1"/>
          </p:cNvSpPr>
          <p:nvPr userDrawn="1">
            <p:ph type="body" sz="quarter" idx="19" hasCustomPrompt="1"/>
          </p:nvPr>
        </p:nvSpPr>
        <p:spPr>
          <a:xfrm>
            <a:off x="5178764" y="3519495"/>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8" name="Text Placeholder 8"/>
          <p:cNvSpPr>
            <a:spLocks noGrp="1"/>
          </p:cNvSpPr>
          <p:nvPr userDrawn="1">
            <p:ph type="body" sz="quarter" idx="20" hasCustomPrompt="1"/>
          </p:nvPr>
        </p:nvSpPr>
        <p:spPr>
          <a:xfrm>
            <a:off x="7121193" y="3671434"/>
            <a:ext cx="1479014" cy="615553"/>
          </a:xfrm>
        </p:spPr>
        <p:txBody>
          <a:bodyPr wrap="square" lIns="0" tIns="0" rIns="0" bIns="0">
            <a:spAutoFit/>
          </a:bodyPr>
          <a:lstStyle>
            <a:lvl1pPr marL="0" indent="0">
              <a:buNone/>
              <a:defRPr sz="1000" kern="1000" cap="none"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ut</a:t>
            </a:r>
            <a:r>
              <a:rPr lang="en-US" dirty="0"/>
              <a:t> </a:t>
            </a:r>
            <a:r>
              <a:rPr lang="en-US" dirty="0" err="1"/>
              <a:t>diam</a:t>
            </a:r>
            <a:r>
              <a:rPr lang="en-US" dirty="0"/>
              <a:t> non </a:t>
            </a:r>
            <a:r>
              <a:rPr lang="en-US" dirty="0" err="1"/>
              <a:t>nulla</a:t>
            </a:r>
            <a:r>
              <a:rPr lang="en-US" dirty="0"/>
              <a:t> </a:t>
            </a:r>
            <a:r>
              <a:rPr lang="en-US" dirty="0" err="1"/>
              <a:t>eleifend</a:t>
            </a:r>
            <a:r>
              <a:rPr lang="en-US" dirty="0"/>
              <a:t> </a:t>
            </a:r>
            <a:r>
              <a:rPr lang="en-US" dirty="0" err="1"/>
              <a:t>volutpat</a:t>
            </a:r>
            <a:r>
              <a:rPr lang="en-US" dirty="0"/>
              <a:t>. </a:t>
            </a:r>
          </a:p>
        </p:txBody>
      </p:sp>
      <p:sp>
        <p:nvSpPr>
          <p:cNvPr id="29" name="Text Placeholder 8"/>
          <p:cNvSpPr>
            <a:spLocks noGrp="1"/>
          </p:cNvSpPr>
          <p:nvPr userDrawn="1">
            <p:ph type="body" sz="quarter" idx="21" hasCustomPrompt="1"/>
          </p:nvPr>
        </p:nvSpPr>
        <p:spPr>
          <a:xfrm>
            <a:off x="7121193" y="3519495"/>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 name="Slide Number Placeholder 1"/>
          <p:cNvSpPr>
            <a:spLocks noGrp="1"/>
          </p:cNvSpPr>
          <p:nvPr>
            <p:ph type="sldNum" sz="quarter" idx="22"/>
          </p:nvPr>
        </p:nvSpPr>
        <p:spPr/>
        <p:txBody>
          <a:bodyPr/>
          <a:lstStyle/>
          <a:p>
            <a:fld id="{60CA11CF-C1A4-467A-AE79-393D23FD4920}" type="slidenum">
              <a:rPr lang="en-US" smtClean="0"/>
              <a:pPr/>
              <a:t>‹#›</a:t>
            </a:fld>
            <a:endParaRPr lang="en-US"/>
          </a:p>
        </p:txBody>
      </p:sp>
    </p:spTree>
    <p:extLst>
      <p:ext uri="{BB962C8B-B14F-4D97-AF65-F5344CB8AC3E}">
        <p14:creationId xmlns:p14="http://schemas.microsoft.com/office/powerpoint/2010/main" val="62039139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of Contents-Grey">
    <p:bg>
      <p:bgPr>
        <a:solidFill>
          <a:srgbClr val="414042"/>
        </a:solidFill>
        <a:effectLst/>
      </p:bgPr>
    </p:bg>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207ADF-B6D0-B04E-ADAD-63CE10B8D007}"/>
              </a:ext>
            </a:extLst>
          </p:cNvPr>
          <p:cNvSpPr>
            <a:spLocks noGrp="1"/>
          </p:cNvSpPr>
          <p:nvPr>
            <p:ph type="body" sz="quarter" idx="14" hasCustomPrompt="1"/>
          </p:nvPr>
        </p:nvSpPr>
        <p:spPr>
          <a:xfrm>
            <a:off x="755650" y="1298649"/>
            <a:ext cx="3230562" cy="461665"/>
          </a:xfrm>
        </p:spPr>
        <p:txBody>
          <a:bodyPr wrap="square" lIns="0" tIns="0" rIns="0" bIns="0">
            <a:spAutoFit/>
          </a:bodyPr>
          <a:lstStyle>
            <a:lvl1pPr marL="0" indent="0">
              <a:lnSpc>
                <a:spcPts val="3500"/>
              </a:lnSpc>
              <a:spcBef>
                <a:spcPts val="0"/>
              </a:spcBef>
              <a:buNone/>
              <a:defRPr sz="3200" b="0" cap="none" baseline="0">
                <a:solidFill>
                  <a:schemeClr val="bg1"/>
                </a:solidFill>
                <a:latin typeface="+mj-lt"/>
              </a:defRPr>
            </a:lvl1pPr>
          </a:lstStyle>
          <a:p>
            <a:pPr lvl="0"/>
            <a:r>
              <a:rPr lang="en-US" dirty="0"/>
              <a:t>Table of Contents</a:t>
            </a:r>
          </a:p>
        </p:txBody>
      </p:sp>
      <p:sp>
        <p:nvSpPr>
          <p:cNvPr id="10" name="Text Placeholder 4">
            <a:extLst>
              <a:ext uri="{FF2B5EF4-FFF2-40B4-BE49-F238E27FC236}">
                <a16:creationId xmlns:a16="http://schemas.microsoft.com/office/drawing/2014/main" id="{D64BB8FB-D80A-7440-843C-8D7261AEBDCF}"/>
              </a:ext>
            </a:extLst>
          </p:cNvPr>
          <p:cNvSpPr>
            <a:spLocks noGrp="1"/>
          </p:cNvSpPr>
          <p:nvPr>
            <p:ph type="body" sz="quarter" idx="15" hasCustomPrompt="1"/>
          </p:nvPr>
        </p:nvSpPr>
        <p:spPr>
          <a:xfrm>
            <a:off x="4859338" y="1418948"/>
            <a:ext cx="3916363" cy="1515030"/>
          </a:xfrm>
        </p:spPr>
        <p:txBody>
          <a:bodyPr wrap="square" lIns="0" tIns="0" rIns="0" bIns="0">
            <a:spAutoFit/>
          </a:bodyPr>
          <a:lstStyle>
            <a:lvl1pPr marL="0" indent="0">
              <a:lnSpc>
                <a:spcPts val="2400"/>
              </a:lnSpc>
              <a:spcBef>
                <a:spcPts val="0"/>
              </a:spcBef>
              <a:buNone/>
              <a:defRPr sz="1800" b="0" cap="none" baseline="0">
                <a:solidFill>
                  <a:schemeClr val="bg1"/>
                </a:solidFill>
                <a:latin typeface="+mj-lt"/>
              </a:defRPr>
            </a:lvl1pPr>
          </a:lstStyle>
          <a:p>
            <a:pPr lvl="0"/>
            <a:r>
              <a:rPr lang="en-US" dirty="0"/>
              <a:t>1.	Introduction</a:t>
            </a:r>
          </a:p>
          <a:p>
            <a:pPr lvl="0"/>
            <a:r>
              <a:rPr lang="en-US" dirty="0"/>
              <a:t>2.	Key Findings </a:t>
            </a:r>
          </a:p>
          <a:p>
            <a:pPr lvl="0"/>
            <a:r>
              <a:rPr lang="en-US" dirty="0"/>
              <a:t>3.	Detailed Findings</a:t>
            </a:r>
          </a:p>
          <a:p>
            <a:pPr lvl="0"/>
            <a:r>
              <a:rPr lang="en-US" dirty="0"/>
              <a:t>4.	Best Practices</a:t>
            </a:r>
          </a:p>
          <a:p>
            <a:pPr lvl="0"/>
            <a:r>
              <a:rPr lang="en-US" dirty="0"/>
              <a:t>5.	Appendix</a:t>
            </a:r>
          </a:p>
        </p:txBody>
      </p:sp>
      <p:sp>
        <p:nvSpPr>
          <p:cNvPr id="8" name="Footer Placeholder 22">
            <a:extLst>
              <a:ext uri="{FF2B5EF4-FFF2-40B4-BE49-F238E27FC236}">
                <a16:creationId xmlns:a16="http://schemas.microsoft.com/office/drawing/2014/main" id="{D4CDE85C-A62B-4F50-B60F-C920C950292F}"/>
              </a:ext>
            </a:extLst>
          </p:cNvPr>
          <p:cNvSpPr txBox="1">
            <a:spLocks/>
          </p:cNvSpPr>
          <p:nvPr userDrawn="1"/>
        </p:nvSpPr>
        <p:spPr>
          <a:xfrm>
            <a:off x="5919878" y="4864353"/>
            <a:ext cx="3001538"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
        <p:nvSpPr>
          <p:cNvPr id="9" name="Footer Placeholder 22">
            <a:extLst>
              <a:ext uri="{FF2B5EF4-FFF2-40B4-BE49-F238E27FC236}">
                <a16:creationId xmlns:a16="http://schemas.microsoft.com/office/drawing/2014/main" id="{D8773041-C8AB-418A-8874-669D061FD692}"/>
              </a:ext>
            </a:extLst>
          </p:cNvPr>
          <p:cNvSpPr txBox="1">
            <a:spLocks/>
          </p:cNvSpPr>
          <p:nvPr userDrawn="1"/>
        </p:nvSpPr>
        <p:spPr>
          <a:xfrm>
            <a:off x="210288" y="4864353"/>
            <a:ext cx="2580600"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84202140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able of Contents-White">
    <p:bg>
      <p:bgPr>
        <a:solidFill>
          <a:schemeClr val="bg1"/>
        </a:solidFill>
        <a:effectLst/>
      </p:bgPr>
    </p:bg>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207ADF-B6D0-B04E-ADAD-63CE10B8D007}"/>
              </a:ext>
            </a:extLst>
          </p:cNvPr>
          <p:cNvSpPr>
            <a:spLocks noGrp="1"/>
          </p:cNvSpPr>
          <p:nvPr>
            <p:ph type="body" sz="quarter" idx="14" hasCustomPrompt="1"/>
          </p:nvPr>
        </p:nvSpPr>
        <p:spPr>
          <a:xfrm>
            <a:off x="755650" y="1298649"/>
            <a:ext cx="3230562" cy="461665"/>
          </a:xfrm>
        </p:spPr>
        <p:txBody>
          <a:bodyPr wrap="square" lIns="0" tIns="0" rIns="0" bIns="0">
            <a:spAutoFit/>
          </a:bodyPr>
          <a:lstStyle>
            <a:lvl1pPr marL="0" indent="0">
              <a:lnSpc>
                <a:spcPts val="3500"/>
              </a:lnSpc>
              <a:spcBef>
                <a:spcPts val="0"/>
              </a:spcBef>
              <a:buNone/>
              <a:defRPr sz="3200" b="0" cap="none" baseline="0">
                <a:solidFill>
                  <a:srgbClr val="000000"/>
                </a:solidFill>
                <a:latin typeface="+mj-lt"/>
              </a:defRPr>
            </a:lvl1pPr>
          </a:lstStyle>
          <a:p>
            <a:pPr lvl="0"/>
            <a:r>
              <a:rPr lang="en-US" dirty="0"/>
              <a:t>Table of Contents</a:t>
            </a:r>
          </a:p>
        </p:txBody>
      </p:sp>
      <p:sp>
        <p:nvSpPr>
          <p:cNvPr id="10" name="Text Placeholder 4">
            <a:extLst>
              <a:ext uri="{FF2B5EF4-FFF2-40B4-BE49-F238E27FC236}">
                <a16:creationId xmlns:a16="http://schemas.microsoft.com/office/drawing/2014/main" id="{D64BB8FB-D80A-7440-843C-8D7261AEBDCF}"/>
              </a:ext>
            </a:extLst>
          </p:cNvPr>
          <p:cNvSpPr>
            <a:spLocks noGrp="1"/>
          </p:cNvSpPr>
          <p:nvPr>
            <p:ph type="body" sz="quarter" idx="15" hasCustomPrompt="1"/>
          </p:nvPr>
        </p:nvSpPr>
        <p:spPr>
          <a:xfrm>
            <a:off x="4859338" y="1418948"/>
            <a:ext cx="3916363" cy="1515030"/>
          </a:xfrm>
        </p:spPr>
        <p:txBody>
          <a:bodyPr wrap="square" lIns="0" tIns="0" rIns="0" bIns="0">
            <a:spAutoFit/>
          </a:bodyPr>
          <a:lstStyle>
            <a:lvl1pPr marL="0" indent="0">
              <a:lnSpc>
                <a:spcPts val="2400"/>
              </a:lnSpc>
              <a:spcBef>
                <a:spcPts val="0"/>
              </a:spcBef>
              <a:buNone/>
              <a:defRPr sz="1800" b="0" cap="none" baseline="0">
                <a:solidFill>
                  <a:srgbClr val="000000"/>
                </a:solidFill>
                <a:latin typeface="+mj-lt"/>
              </a:defRPr>
            </a:lvl1pPr>
          </a:lstStyle>
          <a:p>
            <a:pPr lvl="0"/>
            <a:r>
              <a:rPr lang="en-US" dirty="0"/>
              <a:t>1.	Introduction</a:t>
            </a:r>
          </a:p>
          <a:p>
            <a:pPr lvl="0"/>
            <a:r>
              <a:rPr lang="en-US" dirty="0"/>
              <a:t>2.	Key Findings </a:t>
            </a:r>
          </a:p>
          <a:p>
            <a:pPr lvl="0"/>
            <a:r>
              <a:rPr lang="en-US" dirty="0"/>
              <a:t>3.	Detailed Findings</a:t>
            </a:r>
          </a:p>
          <a:p>
            <a:pPr lvl="0"/>
            <a:r>
              <a:rPr lang="en-US" dirty="0"/>
              <a:t>4.	Best Practices</a:t>
            </a:r>
          </a:p>
          <a:p>
            <a:pPr lvl="0"/>
            <a:r>
              <a:rPr lang="en-US" dirty="0"/>
              <a:t>5.	Appendix</a:t>
            </a:r>
          </a:p>
        </p:txBody>
      </p:sp>
    </p:spTree>
    <p:extLst>
      <p:ext uri="{BB962C8B-B14F-4D97-AF65-F5344CB8AC3E}">
        <p14:creationId xmlns:p14="http://schemas.microsoft.com/office/powerpoint/2010/main" val="29613795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Divider-Red">
    <p:bg>
      <p:bgPr>
        <a:solidFill>
          <a:srgbClr val="EE3524"/>
        </a:solidFill>
        <a:effectLst/>
      </p:bgPr>
    </p:bg>
    <p:spTree>
      <p:nvGrpSpPr>
        <p:cNvPr id="1" name=""/>
        <p:cNvGrpSpPr/>
        <p:nvPr/>
      </p:nvGrpSpPr>
      <p:grpSpPr>
        <a:xfrm>
          <a:off x="0" y="0"/>
          <a:ext cx="0" cy="0"/>
          <a:chOff x="0" y="0"/>
          <a:chExt cx="0" cy="0"/>
        </a:xfrm>
      </p:grpSpPr>
      <p:sp>
        <p:nvSpPr>
          <p:cNvPr id="9" name="Text Placeholder 17">
            <a:extLst>
              <a:ext uri="{FF2B5EF4-FFF2-40B4-BE49-F238E27FC236}">
                <a16:creationId xmlns:a16="http://schemas.microsoft.com/office/drawing/2014/main" id="{30F0AEB3-A8C3-3342-A4AD-1F43BEE0C866}"/>
              </a:ext>
            </a:extLst>
          </p:cNvPr>
          <p:cNvSpPr>
            <a:spLocks noGrp="1"/>
          </p:cNvSpPr>
          <p:nvPr>
            <p:ph type="body" sz="quarter" idx="12" hasCustomPrompt="1"/>
          </p:nvPr>
        </p:nvSpPr>
        <p:spPr>
          <a:xfrm>
            <a:off x="1439864" y="1777407"/>
            <a:ext cx="6624636" cy="1090042"/>
          </a:xfrm>
        </p:spPr>
        <p:txBody>
          <a:bodyPr wrap="square" lIns="0" tIns="0" rIns="0" bIns="0" anchor="t" anchorCtr="0">
            <a:spAutoFit/>
          </a:bodyPr>
          <a:lstStyle>
            <a:lvl1pPr marL="0" indent="0">
              <a:lnSpc>
                <a:spcPts val="4200"/>
              </a:lnSpc>
              <a:spcBef>
                <a:spcPts val="0"/>
              </a:spcBef>
              <a:buNone/>
              <a:defRPr sz="5000" b="0" cap="none" baseline="0">
                <a:solidFill>
                  <a:schemeClr val="bg1"/>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Divider/ Section Header Goes Here</a:t>
            </a:r>
          </a:p>
        </p:txBody>
      </p:sp>
      <p:sp>
        <p:nvSpPr>
          <p:cNvPr id="11" name="Text Placeholder 4">
            <a:extLst>
              <a:ext uri="{FF2B5EF4-FFF2-40B4-BE49-F238E27FC236}">
                <a16:creationId xmlns:a16="http://schemas.microsoft.com/office/drawing/2014/main" id="{0AB4138E-E7B8-8149-917F-D298B4DF9AC7}"/>
              </a:ext>
            </a:extLst>
          </p:cNvPr>
          <p:cNvSpPr>
            <a:spLocks noGrp="1"/>
          </p:cNvSpPr>
          <p:nvPr>
            <p:ph type="body" sz="quarter" idx="15" hasCustomPrompt="1"/>
          </p:nvPr>
        </p:nvSpPr>
        <p:spPr>
          <a:xfrm>
            <a:off x="1439863" y="3373510"/>
            <a:ext cx="4308475" cy="553998"/>
          </a:xfrm>
        </p:spPr>
        <p:txBody>
          <a:bodyPr>
            <a:spAutoFit/>
          </a:bodyPr>
          <a:lstStyle>
            <a:lvl1pPr marL="0" indent="0">
              <a:lnSpc>
                <a:spcPct val="100000"/>
              </a:lnSpc>
              <a:buNone/>
              <a:defRPr sz="1800">
                <a:solidFill>
                  <a:schemeClr val="bg1"/>
                </a:solidFill>
                <a:latin typeface="+mj-lt"/>
              </a:defRPr>
            </a:lvl1pPr>
          </a:lstStyle>
          <a:p>
            <a:pPr lvl="0"/>
            <a:r>
              <a:rPr lang="en-US" dirty="0"/>
              <a:t>Here goes a subtitle,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a:t>
            </a:r>
          </a:p>
        </p:txBody>
      </p:sp>
      <p:pic>
        <p:nvPicPr>
          <p:cNvPr id="12" name="Picture 11">
            <a:extLst>
              <a:ext uri="{FF2B5EF4-FFF2-40B4-BE49-F238E27FC236}">
                <a16:creationId xmlns:a16="http://schemas.microsoft.com/office/drawing/2014/main" id="{D9B41ED8-9426-488D-ADFF-1E36476FAF79}"/>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231843" y="253973"/>
            <a:ext cx="392113" cy="136151"/>
          </a:xfrm>
          <a:prstGeom prst="rect">
            <a:avLst/>
          </a:prstGeom>
        </p:spPr>
      </p:pic>
      <p:sp>
        <p:nvSpPr>
          <p:cNvPr id="13" name="Rectangle 12">
            <a:extLst>
              <a:ext uri="{FF2B5EF4-FFF2-40B4-BE49-F238E27FC236}">
                <a16:creationId xmlns:a16="http://schemas.microsoft.com/office/drawing/2014/main" id="{0B9A7C45-031E-43C1-A6F5-9A7BE959F4FB}"/>
              </a:ext>
            </a:extLst>
          </p:cNvPr>
          <p:cNvSpPr/>
          <p:nvPr userDrawn="1"/>
        </p:nvSpPr>
        <p:spPr>
          <a:xfrm>
            <a:off x="117695" y="4816929"/>
            <a:ext cx="8917663" cy="220435"/>
          </a:xfrm>
          <a:prstGeom prst="rect">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ooter Placeholder 22">
            <a:extLst>
              <a:ext uri="{FF2B5EF4-FFF2-40B4-BE49-F238E27FC236}">
                <a16:creationId xmlns:a16="http://schemas.microsoft.com/office/drawing/2014/main" id="{F561A401-B44D-42CA-9C8A-D84750FE522A}"/>
              </a:ext>
            </a:extLst>
          </p:cNvPr>
          <p:cNvSpPr txBox="1">
            <a:spLocks/>
          </p:cNvSpPr>
          <p:nvPr userDrawn="1"/>
        </p:nvSpPr>
        <p:spPr>
          <a:xfrm>
            <a:off x="5919878" y="4864353"/>
            <a:ext cx="3001538" cy="148005"/>
          </a:xfrm>
          <a:prstGeom prst="rect">
            <a:avLst/>
          </a:prstGeom>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chemeClr val="bg1"/>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chemeClr val="bg1"/>
              </a:solidFill>
              <a:latin typeface="Franklin Gothic Medium Cond" charset="0"/>
              <a:ea typeface="Franklin Gothic Medium Cond" charset="0"/>
              <a:cs typeface="Franklin Gothic Medium Cond" charset="0"/>
            </a:endParaRPr>
          </a:p>
        </p:txBody>
      </p:sp>
      <p:sp>
        <p:nvSpPr>
          <p:cNvPr id="15" name="Footer Placeholder 22">
            <a:extLst>
              <a:ext uri="{FF2B5EF4-FFF2-40B4-BE49-F238E27FC236}">
                <a16:creationId xmlns:a16="http://schemas.microsoft.com/office/drawing/2014/main" id="{E390E430-2AF4-401D-9E94-8D99E34B6003}"/>
              </a:ext>
            </a:extLst>
          </p:cNvPr>
          <p:cNvSpPr txBox="1">
            <a:spLocks/>
          </p:cNvSpPr>
          <p:nvPr userDrawn="1"/>
        </p:nvSpPr>
        <p:spPr>
          <a:xfrm>
            <a:off x="210288" y="4864353"/>
            <a:ext cx="2580600" cy="148005"/>
          </a:xfrm>
          <a:prstGeom prst="rect">
            <a:avLst/>
          </a:prstGeom>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chemeClr val="bg1"/>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30125750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Divider-Grey">
    <p:bg>
      <p:bgPr>
        <a:solidFill>
          <a:srgbClr val="414042"/>
        </a:solidFill>
        <a:effectLst/>
      </p:bgPr>
    </p:bg>
    <p:spTree>
      <p:nvGrpSpPr>
        <p:cNvPr id="1" name=""/>
        <p:cNvGrpSpPr/>
        <p:nvPr/>
      </p:nvGrpSpPr>
      <p:grpSpPr>
        <a:xfrm>
          <a:off x="0" y="0"/>
          <a:ext cx="0" cy="0"/>
          <a:chOff x="0" y="0"/>
          <a:chExt cx="0" cy="0"/>
        </a:xfrm>
      </p:grpSpPr>
      <p:sp>
        <p:nvSpPr>
          <p:cNvPr id="9" name="Text Placeholder 17">
            <a:extLst>
              <a:ext uri="{FF2B5EF4-FFF2-40B4-BE49-F238E27FC236}">
                <a16:creationId xmlns:a16="http://schemas.microsoft.com/office/drawing/2014/main" id="{30F0AEB3-A8C3-3342-A4AD-1F43BEE0C866}"/>
              </a:ext>
            </a:extLst>
          </p:cNvPr>
          <p:cNvSpPr>
            <a:spLocks noGrp="1"/>
          </p:cNvSpPr>
          <p:nvPr>
            <p:ph type="body" sz="quarter" idx="12" hasCustomPrompt="1"/>
          </p:nvPr>
        </p:nvSpPr>
        <p:spPr>
          <a:xfrm>
            <a:off x="1439864" y="1777407"/>
            <a:ext cx="6624636" cy="1090042"/>
          </a:xfrm>
        </p:spPr>
        <p:txBody>
          <a:bodyPr wrap="square" lIns="0" tIns="0" rIns="0" bIns="0" anchor="t" anchorCtr="0">
            <a:spAutoFit/>
          </a:bodyPr>
          <a:lstStyle>
            <a:lvl1pPr marL="0" indent="0">
              <a:lnSpc>
                <a:spcPts val="4200"/>
              </a:lnSpc>
              <a:spcBef>
                <a:spcPts val="0"/>
              </a:spcBef>
              <a:buNone/>
              <a:defRPr sz="5000" b="0" cap="none" baseline="0">
                <a:solidFill>
                  <a:schemeClr val="bg1"/>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Divider/ Section Header Goes Here</a:t>
            </a:r>
          </a:p>
        </p:txBody>
      </p:sp>
      <p:sp>
        <p:nvSpPr>
          <p:cNvPr id="11" name="Text Placeholder 4">
            <a:extLst>
              <a:ext uri="{FF2B5EF4-FFF2-40B4-BE49-F238E27FC236}">
                <a16:creationId xmlns:a16="http://schemas.microsoft.com/office/drawing/2014/main" id="{90189D89-294D-A842-9944-E79FF7833FD3}"/>
              </a:ext>
            </a:extLst>
          </p:cNvPr>
          <p:cNvSpPr>
            <a:spLocks noGrp="1"/>
          </p:cNvSpPr>
          <p:nvPr>
            <p:ph type="body" sz="quarter" idx="15" hasCustomPrompt="1"/>
          </p:nvPr>
        </p:nvSpPr>
        <p:spPr>
          <a:xfrm>
            <a:off x="1439863" y="3373510"/>
            <a:ext cx="4308475" cy="553998"/>
          </a:xfrm>
        </p:spPr>
        <p:txBody>
          <a:bodyPr>
            <a:spAutoFit/>
          </a:bodyPr>
          <a:lstStyle>
            <a:lvl1pPr marL="0" indent="0">
              <a:lnSpc>
                <a:spcPct val="100000"/>
              </a:lnSpc>
              <a:buNone/>
              <a:defRPr sz="1800">
                <a:solidFill>
                  <a:schemeClr val="bg1"/>
                </a:solidFill>
                <a:latin typeface="+mj-lt"/>
              </a:defRPr>
            </a:lvl1pPr>
          </a:lstStyle>
          <a:p>
            <a:pPr lvl="0"/>
            <a:r>
              <a:rPr lang="en-US" dirty="0"/>
              <a:t>Here goes a subtitle,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a:t>
            </a:r>
          </a:p>
        </p:txBody>
      </p:sp>
      <p:sp>
        <p:nvSpPr>
          <p:cNvPr id="13" name="Footer Placeholder 22">
            <a:extLst>
              <a:ext uri="{FF2B5EF4-FFF2-40B4-BE49-F238E27FC236}">
                <a16:creationId xmlns:a16="http://schemas.microsoft.com/office/drawing/2014/main" id="{8B993226-E76D-4202-B28C-6C76CBCF9E1B}"/>
              </a:ext>
            </a:extLst>
          </p:cNvPr>
          <p:cNvSpPr txBox="1">
            <a:spLocks/>
          </p:cNvSpPr>
          <p:nvPr userDrawn="1"/>
        </p:nvSpPr>
        <p:spPr>
          <a:xfrm>
            <a:off x="5919878" y="4864353"/>
            <a:ext cx="3001538"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
        <p:nvSpPr>
          <p:cNvPr id="14" name="Footer Placeholder 22">
            <a:extLst>
              <a:ext uri="{FF2B5EF4-FFF2-40B4-BE49-F238E27FC236}">
                <a16:creationId xmlns:a16="http://schemas.microsoft.com/office/drawing/2014/main" id="{F0269537-E69A-49D1-B66F-15D40A319206}"/>
              </a:ext>
            </a:extLst>
          </p:cNvPr>
          <p:cNvSpPr txBox="1">
            <a:spLocks/>
          </p:cNvSpPr>
          <p:nvPr userDrawn="1"/>
        </p:nvSpPr>
        <p:spPr>
          <a:xfrm>
            <a:off x="210288" y="4864353"/>
            <a:ext cx="2580600"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39235372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Divider-White">
    <p:bg>
      <p:bgPr>
        <a:solidFill>
          <a:schemeClr val="bg1"/>
        </a:solidFill>
        <a:effectLst/>
      </p:bgPr>
    </p:bg>
    <p:spTree>
      <p:nvGrpSpPr>
        <p:cNvPr id="1" name=""/>
        <p:cNvGrpSpPr/>
        <p:nvPr/>
      </p:nvGrpSpPr>
      <p:grpSpPr>
        <a:xfrm>
          <a:off x="0" y="0"/>
          <a:ext cx="0" cy="0"/>
          <a:chOff x="0" y="0"/>
          <a:chExt cx="0" cy="0"/>
        </a:xfrm>
      </p:grpSpPr>
      <p:sp>
        <p:nvSpPr>
          <p:cNvPr id="9" name="Text Placeholder 17">
            <a:extLst>
              <a:ext uri="{FF2B5EF4-FFF2-40B4-BE49-F238E27FC236}">
                <a16:creationId xmlns:a16="http://schemas.microsoft.com/office/drawing/2014/main" id="{30F0AEB3-A8C3-3342-A4AD-1F43BEE0C866}"/>
              </a:ext>
            </a:extLst>
          </p:cNvPr>
          <p:cNvSpPr>
            <a:spLocks noGrp="1"/>
          </p:cNvSpPr>
          <p:nvPr>
            <p:ph type="body" sz="quarter" idx="12" hasCustomPrompt="1"/>
          </p:nvPr>
        </p:nvSpPr>
        <p:spPr>
          <a:xfrm>
            <a:off x="1439864" y="1777407"/>
            <a:ext cx="6624636" cy="1090042"/>
          </a:xfrm>
        </p:spPr>
        <p:txBody>
          <a:bodyPr wrap="square" lIns="0" tIns="0" rIns="0" bIns="0" anchor="t" anchorCtr="0">
            <a:spAutoFit/>
          </a:bodyPr>
          <a:lstStyle>
            <a:lvl1pPr marL="0" indent="0">
              <a:lnSpc>
                <a:spcPts val="4200"/>
              </a:lnSpc>
              <a:spcBef>
                <a:spcPts val="0"/>
              </a:spcBef>
              <a:buNone/>
              <a:defRPr sz="5000" b="0" cap="none" baseline="0">
                <a:solidFill>
                  <a:schemeClr val="tx1"/>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Divider/ Section Header Goes Here</a:t>
            </a:r>
          </a:p>
        </p:txBody>
      </p:sp>
      <p:sp>
        <p:nvSpPr>
          <p:cNvPr id="8" name="Text Placeholder 4">
            <a:extLst>
              <a:ext uri="{FF2B5EF4-FFF2-40B4-BE49-F238E27FC236}">
                <a16:creationId xmlns:a16="http://schemas.microsoft.com/office/drawing/2014/main" id="{9D2C6B07-9D46-7C40-AC93-5AF737F8B828}"/>
              </a:ext>
            </a:extLst>
          </p:cNvPr>
          <p:cNvSpPr>
            <a:spLocks noGrp="1"/>
          </p:cNvSpPr>
          <p:nvPr>
            <p:ph type="body" sz="quarter" idx="16" hasCustomPrompt="1"/>
          </p:nvPr>
        </p:nvSpPr>
        <p:spPr>
          <a:xfrm>
            <a:off x="1439863" y="3373510"/>
            <a:ext cx="4308475" cy="553998"/>
          </a:xfrm>
        </p:spPr>
        <p:txBody>
          <a:bodyPr>
            <a:spAutoFit/>
          </a:bodyPr>
          <a:lstStyle>
            <a:lvl1pPr marL="0" indent="0">
              <a:lnSpc>
                <a:spcPct val="100000"/>
              </a:lnSpc>
              <a:buNone/>
              <a:defRPr sz="1800">
                <a:solidFill>
                  <a:schemeClr val="tx1"/>
                </a:solidFill>
                <a:latin typeface="+mj-lt"/>
              </a:defRPr>
            </a:lvl1pPr>
          </a:lstStyle>
          <a:p>
            <a:pPr lvl="0"/>
            <a:r>
              <a:rPr lang="en-US" dirty="0"/>
              <a:t>Here goes a subtitle,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a:t>
            </a:r>
          </a:p>
        </p:txBody>
      </p:sp>
    </p:spTree>
    <p:extLst>
      <p:ext uri="{BB962C8B-B14F-4D97-AF65-F5344CB8AC3E}">
        <p14:creationId xmlns:p14="http://schemas.microsoft.com/office/powerpoint/2010/main" val="52072714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Divider Image-Red">
    <p:spTree>
      <p:nvGrpSpPr>
        <p:cNvPr id="1" name=""/>
        <p:cNvGrpSpPr/>
        <p:nvPr/>
      </p:nvGrpSpPr>
      <p:grpSpPr>
        <a:xfrm>
          <a:off x="0" y="0"/>
          <a:ext cx="0" cy="0"/>
          <a:chOff x="0" y="0"/>
          <a:chExt cx="0" cy="0"/>
        </a:xfrm>
      </p:grpSpPr>
      <p:pic>
        <p:nvPicPr>
          <p:cNvPr id="5" name="Picture 4" descr="A person sitting on the seat of a car&#10;&#10;Description automatically generated">
            <a:extLst>
              <a:ext uri="{FF2B5EF4-FFF2-40B4-BE49-F238E27FC236}">
                <a16:creationId xmlns:a16="http://schemas.microsoft.com/office/drawing/2014/main" id="{DD1A38DA-5CB5-4295-8413-C7E2568040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14" y="0"/>
            <a:ext cx="9155113" cy="5143500"/>
          </a:xfrm>
          <a:prstGeom prst="rect">
            <a:avLst/>
          </a:prstGeom>
        </p:spPr>
      </p:pic>
      <p:sp>
        <p:nvSpPr>
          <p:cNvPr id="10" name="Slide Number Placeholder 1">
            <a:extLst>
              <a:ext uri="{FF2B5EF4-FFF2-40B4-BE49-F238E27FC236}">
                <a16:creationId xmlns:a16="http://schemas.microsoft.com/office/drawing/2014/main" id="{39735E7A-AC23-094C-A1D4-62E29055A7DE}"/>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4" name="Text Placeholder 3">
            <a:extLst>
              <a:ext uri="{FF2B5EF4-FFF2-40B4-BE49-F238E27FC236}">
                <a16:creationId xmlns:a16="http://schemas.microsoft.com/office/drawing/2014/main" id="{93059137-E523-4366-8BFC-7DCA95C1A2E9}"/>
              </a:ext>
            </a:extLst>
          </p:cNvPr>
          <p:cNvSpPr>
            <a:spLocks noGrp="1"/>
          </p:cNvSpPr>
          <p:nvPr>
            <p:ph type="body" sz="quarter" idx="28" hasCustomPrompt="1"/>
          </p:nvPr>
        </p:nvSpPr>
        <p:spPr>
          <a:xfrm>
            <a:off x="755651" y="536576"/>
            <a:ext cx="7637236" cy="4074614"/>
          </a:xfrm>
          <a:solidFill>
            <a:schemeClr val="tx2">
              <a:alpha val="90000"/>
            </a:schemeClr>
          </a:solidFill>
        </p:spPr>
        <p:txBody>
          <a:bodyPr lIns="457200" rIns="457200" anchor="ctr">
            <a:normAutofit/>
          </a:bodyPr>
          <a:lstStyle>
            <a:lvl1pPr marL="0" indent="0" algn="l">
              <a:lnSpc>
                <a:spcPts val="5000"/>
              </a:lnSpc>
              <a:spcBef>
                <a:spcPts val="0"/>
              </a:spcBef>
              <a:buNone/>
              <a:defRPr sz="500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Divider/ Section Header Goes Here</a:t>
            </a:r>
          </a:p>
        </p:txBody>
      </p:sp>
      <p:sp>
        <p:nvSpPr>
          <p:cNvPr id="17" name="Text Placeholder 4">
            <a:extLst>
              <a:ext uri="{FF2B5EF4-FFF2-40B4-BE49-F238E27FC236}">
                <a16:creationId xmlns:a16="http://schemas.microsoft.com/office/drawing/2014/main" id="{D774CA6D-CE50-45D5-A300-EDF58D18A3CB}"/>
              </a:ext>
            </a:extLst>
          </p:cNvPr>
          <p:cNvSpPr>
            <a:spLocks noGrp="1"/>
          </p:cNvSpPr>
          <p:nvPr>
            <p:ph type="body" sz="quarter" idx="15" hasCustomPrompt="1"/>
          </p:nvPr>
        </p:nvSpPr>
        <p:spPr>
          <a:xfrm>
            <a:off x="1439863" y="3634750"/>
            <a:ext cx="4308475" cy="553998"/>
          </a:xfrm>
          <a:noFill/>
        </p:spPr>
        <p:txBody>
          <a:bodyPr>
            <a:spAutoFit/>
          </a:bodyPr>
          <a:lstStyle>
            <a:lvl1pPr marL="0" indent="0">
              <a:lnSpc>
                <a:spcPct val="100000"/>
              </a:lnSpc>
              <a:buNone/>
              <a:defRPr sz="1800">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p>
        </p:txBody>
      </p:sp>
      <p:pic>
        <p:nvPicPr>
          <p:cNvPr id="12" name="Graphic 11">
            <a:extLst>
              <a:ext uri="{FF2B5EF4-FFF2-40B4-BE49-F238E27FC236}">
                <a16:creationId xmlns:a16="http://schemas.microsoft.com/office/drawing/2014/main" id="{D6C6C1BC-E48E-4BD2-9965-C993433C6A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1"/>
            <a:ext cx="671856" cy="479897"/>
          </a:xfrm>
          <a:prstGeom prst="rect">
            <a:avLst/>
          </a:prstGeom>
        </p:spPr>
      </p:pic>
      <p:sp>
        <p:nvSpPr>
          <p:cNvPr id="14" name="Footer Placeholder 22">
            <a:extLst>
              <a:ext uri="{FF2B5EF4-FFF2-40B4-BE49-F238E27FC236}">
                <a16:creationId xmlns:a16="http://schemas.microsoft.com/office/drawing/2014/main" id="{1F4906F4-0C41-4C0E-8E17-AFC0F250B149}"/>
              </a:ext>
            </a:extLst>
          </p:cNvPr>
          <p:cNvSpPr txBox="1">
            <a:spLocks/>
          </p:cNvSpPr>
          <p:nvPr userDrawn="1"/>
        </p:nvSpPr>
        <p:spPr>
          <a:xfrm>
            <a:off x="5919878" y="4864353"/>
            <a:ext cx="3001538"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
        <p:nvSpPr>
          <p:cNvPr id="15" name="Footer Placeholder 22">
            <a:extLst>
              <a:ext uri="{FF2B5EF4-FFF2-40B4-BE49-F238E27FC236}">
                <a16:creationId xmlns:a16="http://schemas.microsoft.com/office/drawing/2014/main" id="{689E7D0E-4CF2-402F-B91E-70F3D4BB3D76}"/>
              </a:ext>
            </a:extLst>
          </p:cNvPr>
          <p:cNvSpPr txBox="1">
            <a:spLocks/>
          </p:cNvSpPr>
          <p:nvPr userDrawn="1"/>
        </p:nvSpPr>
        <p:spPr>
          <a:xfrm>
            <a:off x="210288" y="4864353"/>
            <a:ext cx="2580600"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37723933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Divider Image-Grey">
    <p:spTree>
      <p:nvGrpSpPr>
        <p:cNvPr id="1" name=""/>
        <p:cNvGrpSpPr/>
        <p:nvPr/>
      </p:nvGrpSpPr>
      <p:grpSpPr>
        <a:xfrm>
          <a:off x="0" y="0"/>
          <a:ext cx="0" cy="0"/>
          <a:chOff x="0" y="0"/>
          <a:chExt cx="0" cy="0"/>
        </a:xfrm>
      </p:grpSpPr>
      <p:pic>
        <p:nvPicPr>
          <p:cNvPr id="5" name="Picture 4" descr="A person sitting on the seat of a car&#10;&#10;Description automatically generated">
            <a:extLst>
              <a:ext uri="{FF2B5EF4-FFF2-40B4-BE49-F238E27FC236}">
                <a16:creationId xmlns:a16="http://schemas.microsoft.com/office/drawing/2014/main" id="{DD1A38DA-5CB5-4295-8413-C7E2568040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14" y="0"/>
            <a:ext cx="9155113" cy="5143500"/>
          </a:xfrm>
          <a:prstGeom prst="rect">
            <a:avLst/>
          </a:prstGeom>
        </p:spPr>
      </p:pic>
      <p:sp>
        <p:nvSpPr>
          <p:cNvPr id="10" name="Slide Number Placeholder 1">
            <a:extLst>
              <a:ext uri="{FF2B5EF4-FFF2-40B4-BE49-F238E27FC236}">
                <a16:creationId xmlns:a16="http://schemas.microsoft.com/office/drawing/2014/main" id="{39735E7A-AC23-094C-A1D4-62E29055A7DE}"/>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4" name="Text Placeholder 3">
            <a:extLst>
              <a:ext uri="{FF2B5EF4-FFF2-40B4-BE49-F238E27FC236}">
                <a16:creationId xmlns:a16="http://schemas.microsoft.com/office/drawing/2014/main" id="{93059137-E523-4366-8BFC-7DCA95C1A2E9}"/>
              </a:ext>
            </a:extLst>
          </p:cNvPr>
          <p:cNvSpPr>
            <a:spLocks noGrp="1"/>
          </p:cNvSpPr>
          <p:nvPr>
            <p:ph type="body" sz="quarter" idx="28" hasCustomPrompt="1"/>
          </p:nvPr>
        </p:nvSpPr>
        <p:spPr>
          <a:xfrm>
            <a:off x="755651" y="536576"/>
            <a:ext cx="7637236" cy="4074614"/>
          </a:xfrm>
          <a:solidFill>
            <a:srgbClr val="414042">
              <a:alpha val="90000"/>
            </a:srgbClr>
          </a:solidFill>
        </p:spPr>
        <p:txBody>
          <a:bodyPr lIns="457200" rIns="457200" anchor="ctr">
            <a:normAutofit/>
          </a:bodyPr>
          <a:lstStyle>
            <a:lvl1pPr marL="0" indent="0" algn="l">
              <a:lnSpc>
                <a:spcPts val="5000"/>
              </a:lnSpc>
              <a:spcBef>
                <a:spcPts val="0"/>
              </a:spcBef>
              <a:buNone/>
              <a:defRPr sz="500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Divider/ Section Header Goes Here</a:t>
            </a:r>
          </a:p>
        </p:txBody>
      </p:sp>
      <p:pic>
        <p:nvPicPr>
          <p:cNvPr id="12" name="Graphic 11">
            <a:extLst>
              <a:ext uri="{FF2B5EF4-FFF2-40B4-BE49-F238E27FC236}">
                <a16:creationId xmlns:a16="http://schemas.microsoft.com/office/drawing/2014/main" id="{D6C6C1BC-E48E-4BD2-9965-C993433C6A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1"/>
            <a:ext cx="671856" cy="479897"/>
          </a:xfrm>
          <a:prstGeom prst="rect">
            <a:avLst/>
          </a:prstGeom>
        </p:spPr>
      </p:pic>
      <p:sp>
        <p:nvSpPr>
          <p:cNvPr id="14" name="Footer Placeholder 22">
            <a:extLst>
              <a:ext uri="{FF2B5EF4-FFF2-40B4-BE49-F238E27FC236}">
                <a16:creationId xmlns:a16="http://schemas.microsoft.com/office/drawing/2014/main" id="{1F4906F4-0C41-4C0E-8E17-AFC0F250B149}"/>
              </a:ext>
            </a:extLst>
          </p:cNvPr>
          <p:cNvSpPr txBox="1">
            <a:spLocks/>
          </p:cNvSpPr>
          <p:nvPr userDrawn="1"/>
        </p:nvSpPr>
        <p:spPr>
          <a:xfrm>
            <a:off x="5919878" y="4864353"/>
            <a:ext cx="3001538"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
        <p:nvSpPr>
          <p:cNvPr id="15" name="Footer Placeholder 22">
            <a:extLst>
              <a:ext uri="{FF2B5EF4-FFF2-40B4-BE49-F238E27FC236}">
                <a16:creationId xmlns:a16="http://schemas.microsoft.com/office/drawing/2014/main" id="{689E7D0E-4CF2-402F-B91E-70F3D4BB3D76}"/>
              </a:ext>
            </a:extLst>
          </p:cNvPr>
          <p:cNvSpPr txBox="1">
            <a:spLocks/>
          </p:cNvSpPr>
          <p:nvPr userDrawn="1"/>
        </p:nvSpPr>
        <p:spPr>
          <a:xfrm>
            <a:off x="210288" y="4864353"/>
            <a:ext cx="2580600"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
        <p:nvSpPr>
          <p:cNvPr id="9" name="Text Placeholder 4">
            <a:extLst>
              <a:ext uri="{FF2B5EF4-FFF2-40B4-BE49-F238E27FC236}">
                <a16:creationId xmlns:a16="http://schemas.microsoft.com/office/drawing/2014/main" id="{58795DDA-EFBA-45C4-AC9D-5096170AB15E}"/>
              </a:ext>
            </a:extLst>
          </p:cNvPr>
          <p:cNvSpPr>
            <a:spLocks noGrp="1"/>
          </p:cNvSpPr>
          <p:nvPr>
            <p:ph type="body" sz="quarter" idx="15" hasCustomPrompt="1"/>
          </p:nvPr>
        </p:nvSpPr>
        <p:spPr>
          <a:xfrm>
            <a:off x="1439863" y="3634750"/>
            <a:ext cx="4308475" cy="553998"/>
          </a:xfrm>
          <a:noFill/>
        </p:spPr>
        <p:txBody>
          <a:bodyPr>
            <a:spAutoFit/>
          </a:bodyPr>
          <a:lstStyle>
            <a:lvl1pPr marL="0" indent="0">
              <a:lnSpc>
                <a:spcPct val="100000"/>
              </a:lnSpc>
              <a:buNone/>
              <a:defRPr sz="1800">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p>
        </p:txBody>
      </p:sp>
    </p:spTree>
    <p:extLst>
      <p:ext uri="{BB962C8B-B14F-4D97-AF65-F5344CB8AC3E}">
        <p14:creationId xmlns:p14="http://schemas.microsoft.com/office/powerpoint/2010/main" val="7374756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Divider Image-White">
    <p:bg>
      <p:bgPr>
        <a:solidFill>
          <a:schemeClr val="bg1"/>
        </a:solidFill>
        <a:effectLst/>
      </p:bgPr>
    </p:bg>
    <p:spTree>
      <p:nvGrpSpPr>
        <p:cNvPr id="1" name=""/>
        <p:cNvGrpSpPr/>
        <p:nvPr/>
      </p:nvGrpSpPr>
      <p:grpSpPr>
        <a:xfrm>
          <a:off x="0" y="0"/>
          <a:ext cx="0" cy="0"/>
          <a:chOff x="0" y="0"/>
          <a:chExt cx="0" cy="0"/>
        </a:xfrm>
      </p:grpSpPr>
      <p:pic>
        <p:nvPicPr>
          <p:cNvPr id="5" name="Picture 4" descr="A person sitting on the seat of a car&#10;&#10;Description automatically generated">
            <a:extLst>
              <a:ext uri="{FF2B5EF4-FFF2-40B4-BE49-F238E27FC236}">
                <a16:creationId xmlns:a16="http://schemas.microsoft.com/office/drawing/2014/main" id="{DD1A38DA-5CB5-4295-8413-C7E2568040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14" y="0"/>
            <a:ext cx="9155113" cy="5143500"/>
          </a:xfrm>
          <a:prstGeom prst="rect">
            <a:avLst/>
          </a:prstGeom>
        </p:spPr>
      </p:pic>
      <p:sp>
        <p:nvSpPr>
          <p:cNvPr id="10" name="Slide Number Placeholder 1">
            <a:extLst>
              <a:ext uri="{FF2B5EF4-FFF2-40B4-BE49-F238E27FC236}">
                <a16:creationId xmlns:a16="http://schemas.microsoft.com/office/drawing/2014/main" id="{39735E7A-AC23-094C-A1D4-62E29055A7DE}"/>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4" name="Text Placeholder 3">
            <a:extLst>
              <a:ext uri="{FF2B5EF4-FFF2-40B4-BE49-F238E27FC236}">
                <a16:creationId xmlns:a16="http://schemas.microsoft.com/office/drawing/2014/main" id="{93059137-E523-4366-8BFC-7DCA95C1A2E9}"/>
              </a:ext>
            </a:extLst>
          </p:cNvPr>
          <p:cNvSpPr>
            <a:spLocks noGrp="1"/>
          </p:cNvSpPr>
          <p:nvPr>
            <p:ph type="body" sz="quarter" idx="28" hasCustomPrompt="1"/>
          </p:nvPr>
        </p:nvSpPr>
        <p:spPr>
          <a:xfrm>
            <a:off x="755651" y="536576"/>
            <a:ext cx="7637236" cy="4074614"/>
          </a:xfrm>
          <a:solidFill>
            <a:schemeClr val="bg1">
              <a:alpha val="90000"/>
            </a:schemeClr>
          </a:solidFill>
        </p:spPr>
        <p:txBody>
          <a:bodyPr lIns="457200" rIns="457200" anchor="ctr">
            <a:normAutofit/>
          </a:bodyPr>
          <a:lstStyle>
            <a:lvl1pPr marL="0" indent="0" algn="l">
              <a:lnSpc>
                <a:spcPts val="5000"/>
              </a:lnSpc>
              <a:spcBef>
                <a:spcPts val="0"/>
              </a:spcBef>
              <a:buNone/>
              <a:defRPr sz="500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of Divider/ Section Header Goes Here</a:t>
            </a:r>
          </a:p>
        </p:txBody>
      </p:sp>
      <p:pic>
        <p:nvPicPr>
          <p:cNvPr id="12" name="Graphic 11">
            <a:extLst>
              <a:ext uri="{FF2B5EF4-FFF2-40B4-BE49-F238E27FC236}">
                <a16:creationId xmlns:a16="http://schemas.microsoft.com/office/drawing/2014/main" id="{D6C6C1BC-E48E-4BD2-9965-C993433C6A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1"/>
            <a:ext cx="671856" cy="479897"/>
          </a:xfrm>
          <a:prstGeom prst="rect">
            <a:avLst/>
          </a:prstGeom>
        </p:spPr>
      </p:pic>
      <p:sp>
        <p:nvSpPr>
          <p:cNvPr id="14" name="Footer Placeholder 22">
            <a:extLst>
              <a:ext uri="{FF2B5EF4-FFF2-40B4-BE49-F238E27FC236}">
                <a16:creationId xmlns:a16="http://schemas.microsoft.com/office/drawing/2014/main" id="{1F4906F4-0C41-4C0E-8E17-AFC0F250B149}"/>
              </a:ext>
            </a:extLst>
          </p:cNvPr>
          <p:cNvSpPr txBox="1">
            <a:spLocks/>
          </p:cNvSpPr>
          <p:nvPr userDrawn="1"/>
        </p:nvSpPr>
        <p:spPr>
          <a:xfrm>
            <a:off x="5919878" y="4864353"/>
            <a:ext cx="3001538"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
        <p:nvSpPr>
          <p:cNvPr id="15" name="Footer Placeholder 22">
            <a:extLst>
              <a:ext uri="{FF2B5EF4-FFF2-40B4-BE49-F238E27FC236}">
                <a16:creationId xmlns:a16="http://schemas.microsoft.com/office/drawing/2014/main" id="{689E7D0E-4CF2-402F-B91E-70F3D4BB3D76}"/>
              </a:ext>
            </a:extLst>
          </p:cNvPr>
          <p:cNvSpPr txBox="1">
            <a:spLocks/>
          </p:cNvSpPr>
          <p:nvPr userDrawn="1"/>
        </p:nvSpPr>
        <p:spPr>
          <a:xfrm>
            <a:off x="210288" y="4864353"/>
            <a:ext cx="2580600" cy="148005"/>
          </a:xfrm>
          <a:prstGeom prst="rect">
            <a:avLst/>
          </a:prstGeom>
          <a:effectLst/>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F5F5F5"/>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F5F5F5"/>
              </a:solidFill>
              <a:latin typeface="Franklin Gothic Medium Cond" charset="0"/>
              <a:ea typeface="Franklin Gothic Medium Cond" charset="0"/>
              <a:cs typeface="Franklin Gothic Medium Cond" charset="0"/>
            </a:endParaRPr>
          </a:p>
        </p:txBody>
      </p:sp>
      <p:sp>
        <p:nvSpPr>
          <p:cNvPr id="9" name="Text Placeholder 4">
            <a:extLst>
              <a:ext uri="{FF2B5EF4-FFF2-40B4-BE49-F238E27FC236}">
                <a16:creationId xmlns:a16="http://schemas.microsoft.com/office/drawing/2014/main" id="{95ABEAAA-F1BA-49D1-B7FE-B1B161EE29AE}"/>
              </a:ext>
            </a:extLst>
          </p:cNvPr>
          <p:cNvSpPr>
            <a:spLocks noGrp="1"/>
          </p:cNvSpPr>
          <p:nvPr>
            <p:ph type="body" sz="quarter" idx="15" hasCustomPrompt="1"/>
          </p:nvPr>
        </p:nvSpPr>
        <p:spPr>
          <a:xfrm>
            <a:off x="1439863" y="3634750"/>
            <a:ext cx="4308475" cy="553998"/>
          </a:xfrm>
          <a:noFill/>
        </p:spPr>
        <p:txBody>
          <a:bodyPr>
            <a:spAutoFit/>
          </a:bodyPr>
          <a:lstStyle>
            <a:lvl1pPr marL="0" indent="0">
              <a:lnSpc>
                <a:spcPct val="100000"/>
              </a:lnSpc>
              <a:buNone/>
              <a:defRPr sz="1800">
                <a:solidFill>
                  <a:schemeClr val="tx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p>
        </p:txBody>
      </p:sp>
    </p:spTree>
    <p:extLst>
      <p:ext uri="{BB962C8B-B14F-4D97-AF65-F5344CB8AC3E}">
        <p14:creationId xmlns:p14="http://schemas.microsoft.com/office/powerpoint/2010/main" val="16085408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arge Quote">
    <p:spTree>
      <p:nvGrpSpPr>
        <p:cNvPr id="1" name=""/>
        <p:cNvGrpSpPr/>
        <p:nvPr/>
      </p:nvGrpSpPr>
      <p:grpSpPr>
        <a:xfrm>
          <a:off x="0" y="0"/>
          <a:ext cx="0" cy="0"/>
          <a:chOff x="0" y="0"/>
          <a:chExt cx="0" cy="0"/>
        </a:xfrm>
      </p:grpSpPr>
      <p:sp>
        <p:nvSpPr>
          <p:cNvPr id="13" name="Slide Number Placeholder 1">
            <a:extLst>
              <a:ext uri="{FF2B5EF4-FFF2-40B4-BE49-F238E27FC236}">
                <a16:creationId xmlns:a16="http://schemas.microsoft.com/office/drawing/2014/main" id="{26F68762-177A-9F40-8AE2-A2585CEA79CB}"/>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12" name="Text Placeholder 17">
            <a:extLst>
              <a:ext uri="{FF2B5EF4-FFF2-40B4-BE49-F238E27FC236}">
                <a16:creationId xmlns:a16="http://schemas.microsoft.com/office/drawing/2014/main" id="{225B61E9-6296-3348-AFD6-06D390D3068B}"/>
              </a:ext>
            </a:extLst>
          </p:cNvPr>
          <p:cNvSpPr>
            <a:spLocks noGrp="1"/>
          </p:cNvSpPr>
          <p:nvPr>
            <p:ph type="body" sz="quarter" idx="15" hasCustomPrompt="1"/>
          </p:nvPr>
        </p:nvSpPr>
        <p:spPr>
          <a:xfrm>
            <a:off x="1444390" y="1323324"/>
            <a:ext cx="5940425" cy="448841"/>
          </a:xfrm>
        </p:spPr>
        <p:txBody>
          <a:bodyPr wrap="square" lIns="0" tIns="0" rIns="0" bIns="0" anchor="t" anchorCtr="0">
            <a:spAutoFit/>
          </a:bodyPr>
          <a:lstStyle>
            <a:lvl1pPr marL="0" indent="0">
              <a:lnSpc>
                <a:spcPts val="3500"/>
              </a:lnSpc>
              <a:spcBef>
                <a:spcPts val="0"/>
              </a:spcBef>
              <a:buNone/>
              <a:defRPr sz="32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“Large quote goes right here.”</a:t>
            </a:r>
          </a:p>
        </p:txBody>
      </p:sp>
      <p:sp>
        <p:nvSpPr>
          <p:cNvPr id="17" name="Text Placeholder 17">
            <a:extLst>
              <a:ext uri="{FF2B5EF4-FFF2-40B4-BE49-F238E27FC236}">
                <a16:creationId xmlns:a16="http://schemas.microsoft.com/office/drawing/2014/main" id="{FFE6F92C-F48A-5F47-AF8D-1A7A340E7C34}"/>
              </a:ext>
            </a:extLst>
          </p:cNvPr>
          <p:cNvSpPr>
            <a:spLocks noGrp="1"/>
          </p:cNvSpPr>
          <p:nvPr>
            <p:ph type="body" sz="quarter" idx="16" hasCustomPrompt="1"/>
          </p:nvPr>
        </p:nvSpPr>
        <p:spPr>
          <a:xfrm>
            <a:off x="1439863" y="610767"/>
            <a:ext cx="2555876" cy="164148"/>
          </a:xfrm>
        </p:spPr>
        <p:txBody>
          <a:bodyPr wrap="square" lIns="0" tIns="0" rIns="0" bIns="0" anchor="t" anchorCtr="0">
            <a:spAutoFit/>
          </a:bodyPr>
          <a:lstStyle>
            <a:lvl1pPr marL="0" indent="0">
              <a:lnSpc>
                <a:spcPts val="1400"/>
              </a:lnSpc>
              <a:spcBef>
                <a:spcPts val="0"/>
              </a:spcBef>
              <a:buNone/>
              <a:defRPr sz="1000" b="0" cap="none" baseline="0">
                <a:solidFill>
                  <a:srgbClr val="000000">
                    <a:alpha val="70000"/>
                  </a:srgb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LABEL GOES HERE </a:t>
            </a:r>
          </a:p>
        </p:txBody>
      </p:sp>
    </p:spTree>
    <p:extLst>
      <p:ext uri="{BB962C8B-B14F-4D97-AF65-F5344CB8AC3E}">
        <p14:creationId xmlns:p14="http://schemas.microsoft.com/office/powerpoint/2010/main" val="249393200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arge Quote 2 Paragraphs">
    <p:spTree>
      <p:nvGrpSpPr>
        <p:cNvPr id="1" name=""/>
        <p:cNvGrpSpPr/>
        <p:nvPr/>
      </p:nvGrpSpPr>
      <p:grpSpPr>
        <a:xfrm>
          <a:off x="0" y="0"/>
          <a:ext cx="0" cy="0"/>
          <a:chOff x="0" y="0"/>
          <a:chExt cx="0" cy="0"/>
        </a:xfrm>
      </p:grpSpPr>
      <p:sp>
        <p:nvSpPr>
          <p:cNvPr id="13" name="Slide Number Placeholder 1">
            <a:extLst>
              <a:ext uri="{FF2B5EF4-FFF2-40B4-BE49-F238E27FC236}">
                <a16:creationId xmlns:a16="http://schemas.microsoft.com/office/drawing/2014/main" id="{26F68762-177A-9F40-8AE2-A2585CEA79CB}"/>
              </a:ext>
            </a:extLst>
          </p:cNvPr>
          <p:cNvSpPr>
            <a:spLocks noGrp="1"/>
          </p:cNvSpPr>
          <p:nvPr>
            <p:ph type="sldNum" sz="quarter" idx="14"/>
          </p:nvPr>
        </p:nvSpPr>
        <p:spPr>
          <a:xfrm>
            <a:off x="7049235" y="69056"/>
            <a:ext cx="1700331" cy="274637"/>
          </a:xfrm>
        </p:spPr>
        <p:txBody>
          <a:bodyPr anchor="b" anchorCtr="0"/>
          <a:lstStyle/>
          <a:p>
            <a:fld id="{E6FF899E-83AB-4D90-84C5-239EB47A68A5}" type="slidenum">
              <a:rPr lang="en-US" smtClean="0"/>
              <a:pPr/>
              <a:t>‹#›</a:t>
            </a:fld>
            <a:endParaRPr lang="en-US" dirty="0"/>
          </a:p>
        </p:txBody>
      </p:sp>
      <p:sp>
        <p:nvSpPr>
          <p:cNvPr id="12" name="Text Placeholder 17">
            <a:extLst>
              <a:ext uri="{FF2B5EF4-FFF2-40B4-BE49-F238E27FC236}">
                <a16:creationId xmlns:a16="http://schemas.microsoft.com/office/drawing/2014/main" id="{225B61E9-6296-3348-AFD6-06D390D3068B}"/>
              </a:ext>
            </a:extLst>
          </p:cNvPr>
          <p:cNvSpPr>
            <a:spLocks noGrp="1"/>
          </p:cNvSpPr>
          <p:nvPr>
            <p:ph type="body" sz="quarter" idx="15" hasCustomPrompt="1"/>
          </p:nvPr>
        </p:nvSpPr>
        <p:spPr>
          <a:xfrm>
            <a:off x="2127250" y="1468444"/>
            <a:ext cx="5253038" cy="269304"/>
          </a:xfrm>
        </p:spPr>
        <p:txBody>
          <a:bodyPr wrap="square" lIns="0" tIns="0" rIns="0" bIns="0" anchor="t" anchorCtr="0">
            <a:spAutoFit/>
          </a:bodyPr>
          <a:lstStyle>
            <a:lvl1pPr marL="0" indent="0">
              <a:lnSpc>
                <a:spcPts val="2100"/>
              </a:lnSpc>
              <a:spcBef>
                <a:spcPts val="0"/>
              </a:spcBef>
              <a:buNone/>
              <a:defRPr sz="2100" b="0" cap="none" baseline="0">
                <a:solidFill>
                  <a:srgbClr val="EE3524"/>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“Smaller quote goes right here.”</a:t>
            </a:r>
          </a:p>
        </p:txBody>
      </p:sp>
      <p:sp>
        <p:nvSpPr>
          <p:cNvPr id="9" name="Text Placeholder 8">
            <a:extLst>
              <a:ext uri="{FF2B5EF4-FFF2-40B4-BE49-F238E27FC236}">
                <a16:creationId xmlns:a16="http://schemas.microsoft.com/office/drawing/2014/main" id="{93290EC2-EB4D-064D-B94C-80C30B389EE3}"/>
              </a:ext>
            </a:extLst>
          </p:cNvPr>
          <p:cNvSpPr>
            <a:spLocks noGrp="1"/>
          </p:cNvSpPr>
          <p:nvPr>
            <p:ph type="body" sz="quarter" idx="18" hasCustomPrompt="1"/>
          </p:nvPr>
        </p:nvSpPr>
        <p:spPr>
          <a:xfrm>
            <a:off x="755650" y="3423218"/>
            <a:ext cx="3919946" cy="161198"/>
          </a:xfrm>
        </p:spPr>
        <p:txBody>
          <a:bodyPr wrap="square" lIns="0" tIns="0" rIns="0" bIns="0">
            <a:spAutoFit/>
          </a:bodyPr>
          <a:lstStyle>
            <a:lvl1pPr marL="0" indent="0">
              <a:lnSpc>
                <a:spcPts val="1400"/>
              </a:lnSpc>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a:t>
            </a:r>
          </a:p>
        </p:txBody>
      </p:sp>
      <p:sp>
        <p:nvSpPr>
          <p:cNvPr id="10" name="Text Placeholder 8">
            <a:extLst>
              <a:ext uri="{FF2B5EF4-FFF2-40B4-BE49-F238E27FC236}">
                <a16:creationId xmlns:a16="http://schemas.microsoft.com/office/drawing/2014/main" id="{F9FE69EA-7DA0-A848-B93F-AA9BB26BBB25}"/>
              </a:ext>
            </a:extLst>
          </p:cNvPr>
          <p:cNvSpPr>
            <a:spLocks noGrp="1"/>
          </p:cNvSpPr>
          <p:nvPr>
            <p:ph type="body" sz="quarter" idx="19" hasCustomPrompt="1"/>
          </p:nvPr>
        </p:nvSpPr>
        <p:spPr>
          <a:xfrm>
            <a:off x="755649" y="3143878"/>
            <a:ext cx="3919946" cy="179536"/>
          </a:xfrm>
        </p:spPr>
        <p:txBody>
          <a:bodyPr wrap="square" lIns="0" tIns="0" rIns="0" bIns="0">
            <a:spAutoFit/>
          </a:bodyPr>
          <a:lstStyle>
            <a:lvl1pPr marL="0" indent="0">
              <a:lnSpc>
                <a:spcPts val="1400"/>
              </a:lnSpc>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1</a:t>
            </a:r>
          </a:p>
        </p:txBody>
      </p:sp>
      <p:sp>
        <p:nvSpPr>
          <p:cNvPr id="16" name="Text Placeholder 8">
            <a:extLst>
              <a:ext uri="{FF2B5EF4-FFF2-40B4-BE49-F238E27FC236}">
                <a16:creationId xmlns:a16="http://schemas.microsoft.com/office/drawing/2014/main" id="{A3C241C1-1587-254D-A7E6-5FFAF94B1A00}"/>
              </a:ext>
            </a:extLst>
          </p:cNvPr>
          <p:cNvSpPr>
            <a:spLocks noGrp="1"/>
          </p:cNvSpPr>
          <p:nvPr>
            <p:ph type="body" sz="quarter" idx="20" hasCustomPrompt="1"/>
          </p:nvPr>
        </p:nvSpPr>
        <p:spPr>
          <a:xfrm>
            <a:off x="4859339" y="3416955"/>
            <a:ext cx="3889374" cy="161198"/>
          </a:xfrm>
        </p:spPr>
        <p:txBody>
          <a:bodyPr wrap="square" lIns="0" tIns="0" rIns="0" bIns="0">
            <a:spAutoFit/>
          </a:bodyPr>
          <a:lstStyle>
            <a:lvl1pPr marL="0" indent="0">
              <a:lnSpc>
                <a:spcPts val="1400"/>
              </a:lnSpc>
              <a:buNone/>
              <a:defRPr sz="1000" kern="1000" cap="none" baseline="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Dolor sit </a:t>
            </a:r>
            <a:r>
              <a:rPr lang="en-US" dirty="0" err="1"/>
              <a:t>amet</a:t>
            </a:r>
            <a:r>
              <a:rPr lang="en-US" dirty="0"/>
              <a:t>, </a:t>
            </a:r>
            <a:r>
              <a:rPr lang="en-US" dirty="0" err="1"/>
              <a:t>consectetur</a:t>
            </a:r>
            <a:r>
              <a:rPr lang="en-US" dirty="0"/>
              <a:t> </a:t>
            </a:r>
            <a:r>
              <a:rPr lang="en-US" dirty="0" err="1"/>
              <a:t>aipiscing</a:t>
            </a:r>
            <a:r>
              <a:rPr lang="en-US" dirty="0"/>
              <a:t> </a:t>
            </a:r>
            <a:r>
              <a:rPr lang="en-US" dirty="0" err="1"/>
              <a:t>elit</a:t>
            </a:r>
            <a:r>
              <a:rPr lang="en-US" dirty="0"/>
              <a:t>. Sed </a:t>
            </a:r>
            <a:r>
              <a:rPr lang="en-US" dirty="0" err="1"/>
              <a:t>ut</a:t>
            </a:r>
            <a:r>
              <a:rPr lang="en-US" dirty="0"/>
              <a:t> diam non.</a:t>
            </a:r>
          </a:p>
        </p:txBody>
      </p:sp>
      <p:sp>
        <p:nvSpPr>
          <p:cNvPr id="17" name="Text Placeholder 8">
            <a:extLst>
              <a:ext uri="{FF2B5EF4-FFF2-40B4-BE49-F238E27FC236}">
                <a16:creationId xmlns:a16="http://schemas.microsoft.com/office/drawing/2014/main" id="{9954F420-CBAB-F34B-A9FE-B927E92EC478}"/>
              </a:ext>
            </a:extLst>
          </p:cNvPr>
          <p:cNvSpPr>
            <a:spLocks noGrp="1"/>
          </p:cNvSpPr>
          <p:nvPr>
            <p:ph type="body" sz="quarter" idx="21" hasCustomPrompt="1"/>
          </p:nvPr>
        </p:nvSpPr>
        <p:spPr>
          <a:xfrm>
            <a:off x="4859338" y="3143878"/>
            <a:ext cx="3889374" cy="179536"/>
          </a:xfrm>
        </p:spPr>
        <p:txBody>
          <a:bodyPr wrap="square" lIns="0" tIns="0" rIns="0" bIns="0">
            <a:spAutoFit/>
          </a:bodyPr>
          <a:lstStyle>
            <a:lvl1pPr marL="0" indent="0">
              <a:lnSpc>
                <a:spcPts val="1400"/>
              </a:lnSpc>
              <a:buNone/>
              <a:defRPr sz="1400" kern="1000" cap="all" baseline="0">
                <a:solidFill>
                  <a:srgbClr val="EE352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Subhead 2</a:t>
            </a:r>
          </a:p>
        </p:txBody>
      </p:sp>
      <p:sp>
        <p:nvSpPr>
          <p:cNvPr id="19" name="Text Placeholder 17">
            <a:extLst>
              <a:ext uri="{FF2B5EF4-FFF2-40B4-BE49-F238E27FC236}">
                <a16:creationId xmlns:a16="http://schemas.microsoft.com/office/drawing/2014/main" id="{14780456-4CFB-674E-977E-A74C0E9BF6FF}"/>
              </a:ext>
            </a:extLst>
          </p:cNvPr>
          <p:cNvSpPr>
            <a:spLocks noGrp="1"/>
          </p:cNvSpPr>
          <p:nvPr>
            <p:ph type="body" sz="quarter" idx="22" hasCustomPrompt="1"/>
          </p:nvPr>
        </p:nvSpPr>
        <p:spPr>
          <a:xfrm>
            <a:off x="2124074" y="606416"/>
            <a:ext cx="2555876" cy="164148"/>
          </a:xfrm>
        </p:spPr>
        <p:txBody>
          <a:bodyPr wrap="square" lIns="0" tIns="0" rIns="0" bIns="0" anchor="t" anchorCtr="0">
            <a:spAutoFit/>
          </a:bodyPr>
          <a:lstStyle>
            <a:lvl1pPr marL="0" indent="0">
              <a:lnSpc>
                <a:spcPts val="1400"/>
              </a:lnSpc>
              <a:spcBef>
                <a:spcPts val="0"/>
              </a:spcBef>
              <a:buNone/>
              <a:defRPr sz="1000" b="0" cap="none" baseline="0">
                <a:solidFill>
                  <a:srgbClr val="000000">
                    <a:alpha val="70000"/>
                  </a:srgbClr>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LABEL GOES HERE </a:t>
            </a:r>
          </a:p>
        </p:txBody>
      </p:sp>
      <p:cxnSp>
        <p:nvCxnSpPr>
          <p:cNvPr id="18" name="Straight Connector 17">
            <a:extLst>
              <a:ext uri="{FF2B5EF4-FFF2-40B4-BE49-F238E27FC236}">
                <a16:creationId xmlns:a16="http://schemas.microsoft.com/office/drawing/2014/main" id="{84DD9DCF-AD83-1A42-8FD6-870D6AB3C2E8}"/>
              </a:ext>
            </a:extLst>
          </p:cNvPr>
          <p:cNvCxnSpPr>
            <a:cxnSpLocks/>
          </p:cNvCxnSpPr>
          <p:nvPr userDrawn="1"/>
        </p:nvCxnSpPr>
        <p:spPr>
          <a:xfrm>
            <a:off x="4769771" y="3166781"/>
            <a:ext cx="0" cy="1079632"/>
          </a:xfrm>
          <a:prstGeom prst="line">
            <a:avLst/>
          </a:prstGeom>
          <a:noFill/>
          <a:ln w="12700" cap="flat" cmpd="sng" algn="ctr">
            <a:solidFill>
              <a:srgbClr val="414042">
                <a:alpha val="20000"/>
              </a:srgbClr>
            </a:solidFill>
            <a:prstDash val="solid"/>
          </a:ln>
          <a:effectLst/>
        </p:spPr>
      </p:cxnSp>
    </p:spTree>
    <p:extLst>
      <p:ext uri="{BB962C8B-B14F-4D97-AF65-F5344CB8AC3E}">
        <p14:creationId xmlns:p14="http://schemas.microsoft.com/office/powerpoint/2010/main" val="131901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theme" Target="../theme/theme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theme" Target="../theme/theme3.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11.xml"/><Relationship Id="rId21" Type="http://schemas.openxmlformats.org/officeDocument/2006/relationships/slideLayout" Target="../slideLayouts/slideLayout106.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63" Type="http://schemas.openxmlformats.org/officeDocument/2006/relationships/slideLayout" Target="../slideLayouts/slideLayout148.xml"/><Relationship Id="rId68" Type="http://schemas.openxmlformats.org/officeDocument/2006/relationships/slideLayout" Target="../slideLayouts/slideLayout153.xml"/><Relationship Id="rId16" Type="http://schemas.openxmlformats.org/officeDocument/2006/relationships/slideLayout" Target="../slideLayouts/slideLayout10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8" Type="http://schemas.openxmlformats.org/officeDocument/2006/relationships/slideLayout" Target="../slideLayouts/slideLayout143.xml"/><Relationship Id="rId66" Type="http://schemas.openxmlformats.org/officeDocument/2006/relationships/slideLayout" Target="../slideLayouts/slideLayout151.xml"/><Relationship Id="rId74" Type="http://schemas.openxmlformats.org/officeDocument/2006/relationships/slideLayout" Target="../slideLayouts/slideLayout159.xml"/><Relationship Id="rId5" Type="http://schemas.openxmlformats.org/officeDocument/2006/relationships/slideLayout" Target="../slideLayouts/slideLayout90.xml"/><Relationship Id="rId61" Type="http://schemas.openxmlformats.org/officeDocument/2006/relationships/slideLayout" Target="../slideLayouts/slideLayout146.xml"/><Relationship Id="rId19" Type="http://schemas.openxmlformats.org/officeDocument/2006/relationships/slideLayout" Target="../slideLayouts/slideLayout10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64" Type="http://schemas.openxmlformats.org/officeDocument/2006/relationships/slideLayout" Target="../slideLayouts/slideLayout149.xml"/><Relationship Id="rId69" Type="http://schemas.openxmlformats.org/officeDocument/2006/relationships/slideLayout" Target="../slideLayouts/slideLayout154.xml"/><Relationship Id="rId77" Type="http://schemas.openxmlformats.org/officeDocument/2006/relationships/image" Target="../media/image30.emf"/><Relationship Id="rId8" Type="http://schemas.openxmlformats.org/officeDocument/2006/relationships/slideLayout" Target="../slideLayouts/slideLayout93.xml"/><Relationship Id="rId51" Type="http://schemas.openxmlformats.org/officeDocument/2006/relationships/slideLayout" Target="../slideLayouts/slideLayout136.xml"/><Relationship Id="rId72" Type="http://schemas.openxmlformats.org/officeDocument/2006/relationships/slideLayout" Target="../slideLayouts/slideLayout157.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59" Type="http://schemas.openxmlformats.org/officeDocument/2006/relationships/slideLayout" Target="../slideLayouts/slideLayout144.xml"/><Relationship Id="rId67" Type="http://schemas.openxmlformats.org/officeDocument/2006/relationships/slideLayout" Target="../slideLayouts/slideLayout152.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62" Type="http://schemas.openxmlformats.org/officeDocument/2006/relationships/slideLayout" Target="../slideLayouts/slideLayout147.xml"/><Relationship Id="rId70" Type="http://schemas.openxmlformats.org/officeDocument/2006/relationships/slideLayout" Target="../slideLayouts/slideLayout155.xml"/><Relationship Id="rId75" Type="http://schemas.openxmlformats.org/officeDocument/2006/relationships/slideLayout" Target="../slideLayouts/slideLayout160.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slideLayout" Target="../slideLayouts/slideLayout142.xml"/><Relationship Id="rId10" Type="http://schemas.openxmlformats.org/officeDocument/2006/relationships/slideLayout" Target="../slideLayouts/slideLayout95.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60" Type="http://schemas.openxmlformats.org/officeDocument/2006/relationships/slideLayout" Target="../slideLayouts/slideLayout145.xml"/><Relationship Id="rId65" Type="http://schemas.openxmlformats.org/officeDocument/2006/relationships/slideLayout" Target="../slideLayouts/slideLayout150.xml"/><Relationship Id="rId73" Type="http://schemas.openxmlformats.org/officeDocument/2006/relationships/slideLayout" Target="../slideLayouts/slideLayout15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9" Type="http://schemas.openxmlformats.org/officeDocument/2006/relationships/slideLayout" Target="../slideLayouts/slideLayout124.xml"/><Relationship Id="rId34" Type="http://schemas.openxmlformats.org/officeDocument/2006/relationships/slideLayout" Target="../slideLayouts/slideLayout119.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76" Type="http://schemas.openxmlformats.org/officeDocument/2006/relationships/theme" Target="../theme/theme4.xml"/><Relationship Id="rId7" Type="http://schemas.openxmlformats.org/officeDocument/2006/relationships/slideLayout" Target="../slideLayouts/slideLayout92.xml"/><Relationship Id="rId71" Type="http://schemas.openxmlformats.org/officeDocument/2006/relationships/slideLayout" Target="../slideLayouts/slideLayout156.xml"/><Relationship Id="rId2" Type="http://schemas.openxmlformats.org/officeDocument/2006/relationships/slideLayout" Target="../slideLayouts/slideLayout87.xml"/><Relationship Id="rId29"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2"/>
          <p:cNvSpPr txBox="1">
            <a:spLocks/>
          </p:cNvSpPr>
          <p:nvPr userDrawn="1"/>
        </p:nvSpPr>
        <p:spPr>
          <a:xfrm>
            <a:off x="8475260" y="4874458"/>
            <a:ext cx="320722"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228600" marR="0" indent="-228600" algn="r" defTabSz="914400" rtl="0" eaLnBrk="1" fontAlgn="auto" latinLnBrk="0" hangingPunct="1">
              <a:lnSpc>
                <a:spcPct val="100000"/>
              </a:lnSpc>
              <a:spcBef>
                <a:spcPts val="0"/>
              </a:spcBef>
              <a:spcAft>
                <a:spcPts val="0"/>
              </a:spcAft>
              <a:buClrTx/>
              <a:buSzTx/>
              <a:buFont typeface="+mj-lt"/>
              <a:buAutoNum type="arabicPeriod"/>
              <a:tabLst/>
              <a:defRPr/>
            </a:pPr>
            <a:endParaRPr lang="en-AU" sz="700" kern="1200" dirty="0">
              <a:solidFill>
                <a:srgbClr val="FF0000"/>
              </a:solidFill>
              <a:latin typeface="Franklin Gothic Medium Cond" charset="0"/>
              <a:ea typeface="Franklin Gothic Medium Cond" charset="0"/>
              <a:cs typeface="Franklin Gothic Medium Cond" charset="0"/>
            </a:endParaRPr>
          </a:p>
        </p:txBody>
      </p:sp>
      <p:sp>
        <p:nvSpPr>
          <p:cNvPr id="7" name="Footer Placeholder 22"/>
          <p:cNvSpPr txBox="1">
            <a:spLocks/>
          </p:cNvSpPr>
          <p:nvPr/>
        </p:nvSpPr>
        <p:spPr>
          <a:xfrm>
            <a:off x="0" y="4874458"/>
            <a:ext cx="9144000"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600" b="1" kern="600" baseline="0" dirty="0">
                <a:solidFill>
                  <a:schemeClr val="tx1"/>
                </a:solidFill>
                <a:effectLst/>
                <a:latin typeface="Franklin Gothic Medium Cond" charset="0"/>
                <a:ea typeface="Franklin Gothic Medium Cond" charset="0"/>
                <a:cs typeface="Franklin Gothic Medium Cond" charset="0"/>
              </a:rPr>
              <a:t> </a:t>
            </a:r>
            <a:r>
              <a:rPr lang="en-US" sz="600" kern="600" dirty="0">
                <a:solidFill>
                  <a:srgbClr val="707075"/>
                </a:solidFill>
                <a:effectLst/>
                <a:latin typeface="Franklin Gothic Medium Cond" charset="0"/>
                <a:ea typeface="Franklin Gothic Medium Cond" charset="0"/>
                <a:cs typeface="Franklin Gothic Medium Cond" charset="0"/>
              </a:rPr>
              <a:t>CSG </a:t>
            </a:r>
            <a:r>
              <a:rPr lang="en-AU" sz="600" kern="600" dirty="0">
                <a:solidFill>
                  <a:srgbClr val="707075"/>
                </a:solidFill>
                <a:effectLst/>
                <a:latin typeface="Franklin Gothic Medium Cond" charset="0"/>
                <a:ea typeface="Franklin Gothic Medium Cond" charset="0"/>
                <a:cs typeface="Franklin Gothic Medium Cond" charset="0"/>
              </a:rPr>
              <a:t>CONFIDENTIAL AND PROPRIETARY INFORMATION  </a:t>
            </a:r>
            <a:r>
              <a:rPr lang="en-AU" sz="600" kern="600" dirty="0">
                <a:solidFill>
                  <a:schemeClr val="tx2"/>
                </a:solidFill>
                <a:effectLst/>
                <a:latin typeface="Franklin Gothic Medium Cond" charset="0"/>
                <a:ea typeface="Franklin Gothic Medium Cond" charset="0"/>
                <a:cs typeface="Franklin Gothic Medium Cond" charset="0"/>
              </a:rPr>
              <a:t>|</a:t>
            </a:r>
            <a:r>
              <a:rPr lang="en-AU" sz="600" kern="600" baseline="0" dirty="0">
                <a:solidFill>
                  <a:schemeClr val="tx1"/>
                </a:solidFill>
                <a:effectLst/>
                <a:latin typeface="Franklin Gothic Medium Cond" charset="0"/>
                <a:ea typeface="Franklin Gothic Medium Cond" charset="0"/>
                <a:cs typeface="Franklin Gothic Medium Cond" charset="0"/>
              </a:rPr>
              <a:t> </a:t>
            </a:r>
            <a:r>
              <a:rPr lang="en-US" sz="600" kern="600" baseline="0" dirty="0">
                <a:solidFill>
                  <a:schemeClr val="tx1"/>
                </a:solidFill>
                <a:effectLst/>
                <a:latin typeface="Franklin Gothic Medium Cond" charset="0"/>
                <a:ea typeface="Franklin Gothic Medium Cond" charset="0"/>
                <a:cs typeface="Franklin Gothic Medium Cond" charset="0"/>
              </a:rPr>
              <a:t> </a:t>
            </a:r>
            <a:r>
              <a:rPr lang="en-AU" sz="600" b="0" kern="600" dirty="0">
                <a:solidFill>
                  <a:srgbClr val="707075"/>
                </a:solidFill>
                <a:latin typeface="Franklin Gothic Medium Cond" charset="0"/>
                <a:ea typeface="Franklin Gothic Medium Cond" charset="0"/>
                <a:cs typeface="Franklin Gothic Medium Cond" charset="0"/>
              </a:rPr>
              <a:t>COPYRIGHT</a:t>
            </a:r>
            <a:r>
              <a:rPr lang="en-AU" sz="600" kern="600" dirty="0">
                <a:solidFill>
                  <a:srgbClr val="707075"/>
                </a:solidFill>
                <a:latin typeface="Franklin Gothic Medium Cond" charset="0"/>
                <a:ea typeface="Franklin Gothic Medium Cond" charset="0"/>
                <a:cs typeface="Franklin Gothic Medium Cond" charset="0"/>
              </a:rPr>
              <a:t> © 2020 CSG SYSTEMS INTERNATIONAL, INC. AND/OR ITS AFFILIATES (“CSG”). ALL RIGHTS RESERVED.</a:t>
            </a:r>
          </a:p>
        </p:txBody>
      </p:sp>
      <p:sp>
        <p:nvSpPr>
          <p:cNvPr id="6" name="Slide Number Placeholder 5"/>
          <p:cNvSpPr>
            <a:spLocks noGrp="1"/>
          </p:cNvSpPr>
          <p:nvPr>
            <p:ph type="sldNum" sz="quarter" idx="4"/>
          </p:nvPr>
        </p:nvSpPr>
        <p:spPr>
          <a:xfrm>
            <a:off x="7080519" y="4858455"/>
            <a:ext cx="2057400" cy="274637"/>
          </a:xfrm>
          <a:prstGeom prst="rect">
            <a:avLst/>
          </a:prstGeom>
        </p:spPr>
        <p:txBody>
          <a:bodyPr vert="horz" lIns="91440" tIns="45720" rIns="91440" bIns="45720" rtlCol="0" anchor="ctr"/>
          <a:lstStyle>
            <a:lvl1pPr algn="r">
              <a:defRPr sz="600" b="1">
                <a:solidFill>
                  <a:schemeClr val="accent1"/>
                </a:solidFill>
                <a:latin typeface="+mj-lt"/>
              </a:defRPr>
            </a:lvl1pPr>
          </a:lstStyle>
          <a:p>
            <a:fld id="{60CA11CF-C1A4-467A-AE79-393D23FD4920}" type="slidenum">
              <a:rPr lang="en-US" smtClean="0"/>
              <a:pPr/>
              <a:t>‹#›</a:t>
            </a:fld>
            <a:endParaRPr lang="en-US"/>
          </a:p>
        </p:txBody>
      </p:sp>
    </p:spTree>
    <p:extLst>
      <p:ext uri="{BB962C8B-B14F-4D97-AF65-F5344CB8AC3E}">
        <p14:creationId xmlns:p14="http://schemas.microsoft.com/office/powerpoint/2010/main" val="3151854699"/>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890" r:id="rId7"/>
    <p:sldLayoutId id="2147483881" r:id="rId8"/>
    <p:sldLayoutId id="2147483887" r:id="rId9"/>
    <p:sldLayoutId id="2147483889" r:id="rId10"/>
    <p:sldLayoutId id="2147483882" r:id="rId11"/>
    <p:sldLayoutId id="2147483895" r:id="rId12"/>
    <p:sldLayoutId id="2147483902" r:id="rId13"/>
    <p:sldLayoutId id="2147483903" r:id="rId14"/>
    <p:sldLayoutId id="2147483885" r:id="rId15"/>
    <p:sldLayoutId id="2147483891" r:id="rId16"/>
    <p:sldLayoutId id="2147483892" r:id="rId17"/>
    <p:sldLayoutId id="2147483906" r:id="rId18"/>
    <p:sldLayoutId id="2147483911" r:id="rId19"/>
    <p:sldLayoutId id="2147483912" r:id="rId20"/>
    <p:sldLayoutId id="2147483908" r:id="rId21"/>
    <p:sldLayoutId id="2147483909" r:id="rId22"/>
    <p:sldLayoutId id="2147483907" r:id="rId23"/>
    <p:sldLayoutId id="2147483910" r:id="rId24"/>
    <p:sldLayoutId id="2147483893" r:id="rId25"/>
    <p:sldLayoutId id="2147483904" r:id="rId26"/>
    <p:sldLayoutId id="2147483905" r:id="rId27"/>
    <p:sldLayoutId id="2147483974" r:id="rId28"/>
    <p:sldLayoutId id="2147483975" r:id="rId29"/>
    <p:sldLayoutId id="2147483976" r:id="rId30"/>
  </p:sldLayoutIdLst>
  <p:hf hdr="0" ftr="0" dt="0"/>
  <p:txStyles>
    <p:titleStyle>
      <a:lvl1pPr algn="ctr" defTabSz="457200" rtl="0" eaLnBrk="1" latinLnBrk="0" hangingPunct="1">
        <a:spcBef>
          <a:spcPct val="0"/>
        </a:spcBef>
        <a:buNone/>
        <a:defRPr sz="4400" b="1" kern="1200">
          <a:solidFill>
            <a:schemeClr val="accent1"/>
          </a:solidFill>
          <a:latin typeface="Franklin Gothic Medium Cond" charset="0"/>
          <a:ea typeface="Franklin Gothic Medium Cond" charset="0"/>
          <a:cs typeface="Franklin Gothic Medium Cond" charset="0"/>
        </a:defRPr>
      </a:lvl1pPr>
    </p:titleStyle>
    <p:bodyStyle>
      <a:lvl1pPr marL="342900" indent="-342900" algn="l" defTabSz="457200" rtl="0" eaLnBrk="1" latinLnBrk="0" hangingPunct="1">
        <a:spcBef>
          <a:spcPct val="20000"/>
        </a:spcBef>
        <a:buClr>
          <a:schemeClr val="tx2"/>
        </a:buClr>
        <a:buFont typeface="Wingdings" charset="2"/>
        <a:buChar char="§"/>
        <a:defRPr sz="2400" kern="1200">
          <a:solidFill>
            <a:schemeClr val="accent1"/>
          </a:solidFill>
          <a:latin typeface="Verdana" charset="0"/>
          <a:ea typeface="Verdana" charset="0"/>
          <a:cs typeface="Verdana" charset="0"/>
        </a:defRPr>
      </a:lvl1pPr>
      <a:lvl2pPr marL="742950" indent="-285750" algn="l" defTabSz="457200" rtl="0" eaLnBrk="1" latinLnBrk="0" hangingPunct="1">
        <a:spcBef>
          <a:spcPct val="20000"/>
        </a:spcBef>
        <a:buClr>
          <a:schemeClr val="tx2"/>
        </a:buClr>
        <a:buFont typeface="Arial"/>
        <a:buChar char="•"/>
        <a:defRPr sz="2000" kern="1200">
          <a:solidFill>
            <a:schemeClr val="accent1"/>
          </a:solidFill>
          <a:latin typeface="Verdana" charset="0"/>
          <a:ea typeface="Verdana" charset="0"/>
          <a:cs typeface="Verdana" charset="0"/>
        </a:defRPr>
      </a:lvl2pPr>
      <a:lvl3pPr marL="1143000" indent="-228600" algn="l" defTabSz="457200" rtl="0" eaLnBrk="1" latinLnBrk="0" hangingPunct="1">
        <a:spcBef>
          <a:spcPct val="20000"/>
        </a:spcBef>
        <a:buClr>
          <a:schemeClr val="tx2"/>
        </a:buClr>
        <a:buFont typeface="Lucida Grande"/>
        <a:buChar char="-"/>
        <a:defRPr sz="1800" kern="1200">
          <a:solidFill>
            <a:schemeClr val="accent1"/>
          </a:solidFill>
          <a:latin typeface="Verdana" charset="0"/>
          <a:ea typeface="Verdana" charset="0"/>
          <a:cs typeface="Verdana" charset="0"/>
        </a:defRPr>
      </a:lvl3pPr>
      <a:lvl4pPr marL="1600200" indent="-228600" algn="l" defTabSz="457200" rtl="0" eaLnBrk="1" latinLnBrk="0" hangingPunct="1">
        <a:spcBef>
          <a:spcPct val="20000"/>
        </a:spcBef>
        <a:buClr>
          <a:schemeClr val="tx2"/>
        </a:buClr>
        <a:buFont typeface="Lucida Grande"/>
        <a:buChar char="›"/>
        <a:defRPr sz="1600" kern="1200">
          <a:solidFill>
            <a:schemeClr val="accent1"/>
          </a:solidFill>
          <a:latin typeface="Verdana" charset="0"/>
          <a:ea typeface="Verdana" charset="0"/>
          <a:cs typeface="Verdana" charset="0"/>
        </a:defRPr>
      </a:lvl4pPr>
      <a:lvl5pPr marL="2057400" indent="-228600" algn="l" defTabSz="457200" rtl="0" eaLnBrk="1" latinLnBrk="0" hangingPunct="1">
        <a:spcBef>
          <a:spcPct val="20000"/>
        </a:spcBef>
        <a:buClr>
          <a:schemeClr val="tx2"/>
        </a:buClr>
        <a:buFont typeface="Courier New"/>
        <a:buChar char="o"/>
        <a:defRPr sz="1600" kern="1200">
          <a:solidFill>
            <a:schemeClr val="accent1"/>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22"/>
          <p:cNvSpPr txBox="1">
            <a:spLocks/>
          </p:cNvSpPr>
          <p:nvPr/>
        </p:nvSpPr>
        <p:spPr>
          <a:xfrm>
            <a:off x="0" y="4874458"/>
            <a:ext cx="9144000"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600" b="1" kern="600" baseline="0" dirty="0">
                <a:solidFill>
                  <a:schemeClr val="tx1"/>
                </a:solidFill>
                <a:effectLst/>
                <a:latin typeface="Franklin Gothic Medium Cond" charset="0"/>
                <a:ea typeface="Franklin Gothic Medium Cond" charset="0"/>
                <a:cs typeface="Franklin Gothic Medium Cond" charset="0"/>
              </a:rPr>
              <a:t> </a:t>
            </a:r>
            <a:r>
              <a:rPr lang="en-US" sz="600" kern="600" dirty="0">
                <a:solidFill>
                  <a:srgbClr val="707075"/>
                </a:solidFill>
                <a:effectLst/>
                <a:latin typeface="Franklin Gothic Medium Cond" charset="0"/>
                <a:ea typeface="Franklin Gothic Medium Cond" charset="0"/>
                <a:cs typeface="Franklin Gothic Medium Cond" charset="0"/>
              </a:rPr>
              <a:t>CSG </a:t>
            </a:r>
            <a:r>
              <a:rPr lang="en-AU" sz="600" kern="600" dirty="0">
                <a:solidFill>
                  <a:srgbClr val="707075"/>
                </a:solidFill>
                <a:effectLst/>
                <a:latin typeface="Franklin Gothic Medium Cond" charset="0"/>
                <a:ea typeface="Franklin Gothic Medium Cond" charset="0"/>
                <a:cs typeface="Franklin Gothic Medium Cond" charset="0"/>
              </a:rPr>
              <a:t>CONFIDENTIAL AND PROPRIETARY INFORMATION  </a:t>
            </a:r>
            <a:r>
              <a:rPr lang="en-AU" sz="600" kern="600" dirty="0">
                <a:solidFill>
                  <a:schemeClr val="tx2"/>
                </a:solidFill>
                <a:effectLst/>
                <a:latin typeface="Franklin Gothic Medium Cond" charset="0"/>
                <a:ea typeface="Franklin Gothic Medium Cond" charset="0"/>
                <a:cs typeface="Franklin Gothic Medium Cond" charset="0"/>
              </a:rPr>
              <a:t>|</a:t>
            </a:r>
            <a:r>
              <a:rPr lang="en-AU" sz="600" kern="600" baseline="0" dirty="0">
                <a:solidFill>
                  <a:schemeClr val="tx1"/>
                </a:solidFill>
                <a:effectLst/>
                <a:latin typeface="Franklin Gothic Medium Cond" charset="0"/>
                <a:ea typeface="Franklin Gothic Medium Cond" charset="0"/>
                <a:cs typeface="Franklin Gothic Medium Cond" charset="0"/>
              </a:rPr>
              <a:t> </a:t>
            </a:r>
            <a:r>
              <a:rPr lang="en-US" sz="600" kern="600" baseline="0" dirty="0">
                <a:solidFill>
                  <a:schemeClr val="tx1"/>
                </a:solidFill>
                <a:effectLst/>
                <a:latin typeface="Franklin Gothic Medium Cond" charset="0"/>
                <a:ea typeface="Franklin Gothic Medium Cond" charset="0"/>
                <a:cs typeface="Franklin Gothic Medium Cond" charset="0"/>
              </a:rPr>
              <a:t> </a:t>
            </a:r>
            <a:r>
              <a:rPr lang="en-AU" sz="600" b="0" kern="600" dirty="0">
                <a:solidFill>
                  <a:srgbClr val="707075"/>
                </a:solidFill>
                <a:latin typeface="Franklin Gothic Medium Cond" charset="0"/>
                <a:ea typeface="Franklin Gothic Medium Cond" charset="0"/>
                <a:cs typeface="Franklin Gothic Medium Cond" charset="0"/>
              </a:rPr>
              <a:t>COPYRIGHT</a:t>
            </a:r>
            <a:r>
              <a:rPr lang="en-AU" sz="600" kern="600" dirty="0">
                <a:solidFill>
                  <a:srgbClr val="707075"/>
                </a:solidFill>
                <a:latin typeface="Franklin Gothic Medium Cond" charset="0"/>
                <a:ea typeface="Franklin Gothic Medium Cond" charset="0"/>
                <a:cs typeface="Franklin Gothic Medium Cond" charset="0"/>
              </a:rPr>
              <a:t> © 2018  CSG SYSTEMS INTERNATIONAL, INC. AND/OR ITS AFFILIATES (“CSG INTERNATIONAL”). ALL RIGHTS RESERVED.</a:t>
            </a:r>
          </a:p>
        </p:txBody>
      </p:sp>
      <p:sp>
        <p:nvSpPr>
          <p:cNvPr id="5" name="Footer Placeholder 22"/>
          <p:cNvSpPr txBox="1">
            <a:spLocks/>
          </p:cNvSpPr>
          <p:nvPr userDrawn="1"/>
        </p:nvSpPr>
        <p:spPr>
          <a:xfrm>
            <a:off x="8475260" y="4874458"/>
            <a:ext cx="320722"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228600" marR="0" indent="-228600" algn="r" defTabSz="914400" rtl="0" eaLnBrk="1" fontAlgn="auto" latinLnBrk="0" hangingPunct="1">
              <a:lnSpc>
                <a:spcPct val="100000"/>
              </a:lnSpc>
              <a:spcBef>
                <a:spcPts val="0"/>
              </a:spcBef>
              <a:spcAft>
                <a:spcPts val="0"/>
              </a:spcAft>
              <a:buClrTx/>
              <a:buSzTx/>
              <a:buFont typeface="+mj-lt"/>
              <a:buAutoNum type="arabicPeriod"/>
              <a:tabLst/>
              <a:defRPr/>
            </a:pPr>
            <a:endParaRPr lang="en-AU" sz="700" kern="1200" dirty="0">
              <a:solidFill>
                <a:srgbClr val="FF0000"/>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307583071"/>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 id="2147483931" r:id="rId18"/>
    <p:sldLayoutId id="2147483932" r:id="rId19"/>
    <p:sldLayoutId id="2147483933" r:id="rId20"/>
    <p:sldLayoutId id="2147483934" r:id="rId21"/>
    <p:sldLayoutId id="2147483935" r:id="rId22"/>
    <p:sldLayoutId id="2147483936" r:id="rId23"/>
    <p:sldLayoutId id="2147483937" r:id="rId24"/>
    <p:sldLayoutId id="2147483938" r:id="rId25"/>
    <p:sldLayoutId id="2147483939" r:id="rId26"/>
    <p:sldLayoutId id="2147483940" r:id="rId27"/>
    <p:sldLayoutId id="2147483941" r:id="rId28"/>
    <p:sldLayoutId id="2147483942" r:id="rId29"/>
    <p:sldLayoutId id="2147483943" r:id="rId30"/>
    <p:sldLayoutId id="2147483944" r:id="rId31"/>
  </p:sldLayoutIdLst>
  <p:hf hdr="0" ftr="0"/>
  <p:txStyles>
    <p:titleStyle>
      <a:lvl1pPr algn="ctr" defTabSz="457200" rtl="0" eaLnBrk="1" latinLnBrk="0" hangingPunct="1">
        <a:spcBef>
          <a:spcPct val="0"/>
        </a:spcBef>
        <a:buNone/>
        <a:defRPr sz="4400" b="1" kern="1200">
          <a:solidFill>
            <a:schemeClr val="accent1"/>
          </a:solidFill>
          <a:latin typeface="Franklin Gothic Medium Cond" charset="0"/>
          <a:ea typeface="Franklin Gothic Medium Cond" charset="0"/>
          <a:cs typeface="Franklin Gothic Medium Cond" charset="0"/>
        </a:defRPr>
      </a:lvl1pPr>
    </p:titleStyle>
    <p:bodyStyle>
      <a:lvl1pPr marL="342900" indent="-342900" algn="l" defTabSz="457200" rtl="0" eaLnBrk="1" latinLnBrk="0" hangingPunct="1">
        <a:spcBef>
          <a:spcPct val="20000"/>
        </a:spcBef>
        <a:buClr>
          <a:schemeClr val="tx2"/>
        </a:buClr>
        <a:buFont typeface="Wingdings" charset="2"/>
        <a:buChar char="§"/>
        <a:defRPr sz="2400" kern="1200">
          <a:solidFill>
            <a:schemeClr val="accent1"/>
          </a:solidFill>
          <a:latin typeface="Verdana" charset="0"/>
          <a:ea typeface="Verdana" charset="0"/>
          <a:cs typeface="Verdana" charset="0"/>
        </a:defRPr>
      </a:lvl1pPr>
      <a:lvl2pPr marL="742950" indent="-285750" algn="l" defTabSz="457200" rtl="0" eaLnBrk="1" latinLnBrk="0" hangingPunct="1">
        <a:spcBef>
          <a:spcPct val="20000"/>
        </a:spcBef>
        <a:buClr>
          <a:schemeClr val="tx2"/>
        </a:buClr>
        <a:buFont typeface="Arial"/>
        <a:buChar char="•"/>
        <a:defRPr sz="2000" kern="1200">
          <a:solidFill>
            <a:schemeClr val="accent1"/>
          </a:solidFill>
          <a:latin typeface="Verdana" charset="0"/>
          <a:ea typeface="Verdana" charset="0"/>
          <a:cs typeface="Verdana" charset="0"/>
        </a:defRPr>
      </a:lvl2pPr>
      <a:lvl3pPr marL="1143000" indent="-228600" algn="l" defTabSz="457200" rtl="0" eaLnBrk="1" latinLnBrk="0" hangingPunct="1">
        <a:spcBef>
          <a:spcPct val="20000"/>
        </a:spcBef>
        <a:buClr>
          <a:schemeClr val="tx2"/>
        </a:buClr>
        <a:buFont typeface="Lucida Grande"/>
        <a:buChar char="-"/>
        <a:defRPr sz="1800" kern="1200">
          <a:solidFill>
            <a:schemeClr val="accent1"/>
          </a:solidFill>
          <a:latin typeface="Verdana" charset="0"/>
          <a:ea typeface="Verdana" charset="0"/>
          <a:cs typeface="Verdana" charset="0"/>
        </a:defRPr>
      </a:lvl3pPr>
      <a:lvl4pPr marL="1600200" indent="-228600" algn="l" defTabSz="457200" rtl="0" eaLnBrk="1" latinLnBrk="0" hangingPunct="1">
        <a:spcBef>
          <a:spcPct val="20000"/>
        </a:spcBef>
        <a:buClr>
          <a:schemeClr val="tx2"/>
        </a:buClr>
        <a:buFont typeface="Lucida Grande"/>
        <a:buChar char="›"/>
        <a:defRPr sz="1600" kern="1200">
          <a:solidFill>
            <a:schemeClr val="accent1"/>
          </a:solidFill>
          <a:latin typeface="Verdana" charset="0"/>
          <a:ea typeface="Verdana" charset="0"/>
          <a:cs typeface="Verdana" charset="0"/>
        </a:defRPr>
      </a:lvl4pPr>
      <a:lvl5pPr marL="2057400" indent="-228600" algn="l" defTabSz="457200" rtl="0" eaLnBrk="1" latinLnBrk="0" hangingPunct="1">
        <a:spcBef>
          <a:spcPct val="20000"/>
        </a:spcBef>
        <a:buClr>
          <a:schemeClr val="tx2"/>
        </a:buClr>
        <a:buFont typeface="Courier New"/>
        <a:buChar char="o"/>
        <a:defRPr sz="1600" kern="1200">
          <a:solidFill>
            <a:schemeClr val="accent1"/>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22"/>
          <p:cNvSpPr txBox="1">
            <a:spLocks/>
          </p:cNvSpPr>
          <p:nvPr/>
        </p:nvSpPr>
        <p:spPr>
          <a:xfrm>
            <a:off x="0" y="4874458"/>
            <a:ext cx="9144000"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600" b="1" kern="600" baseline="0">
                <a:solidFill>
                  <a:schemeClr val="tx1"/>
                </a:solidFill>
                <a:effectLst/>
                <a:latin typeface="Franklin Gothic Medium Cond" charset="0"/>
                <a:ea typeface="Franklin Gothic Medium Cond" charset="0"/>
                <a:cs typeface="Franklin Gothic Medium Cond" charset="0"/>
              </a:rPr>
              <a:t> </a:t>
            </a:r>
            <a:r>
              <a:rPr lang="en-US" sz="600" kern="600">
                <a:solidFill>
                  <a:srgbClr val="707075"/>
                </a:solidFill>
                <a:effectLst/>
                <a:latin typeface="Franklin Gothic Medium Cond" charset="0"/>
                <a:ea typeface="Franklin Gothic Medium Cond" charset="0"/>
                <a:cs typeface="Franklin Gothic Medium Cond" charset="0"/>
              </a:rPr>
              <a:t>CSG </a:t>
            </a:r>
            <a:r>
              <a:rPr lang="en-AU" sz="600" kern="600">
                <a:solidFill>
                  <a:srgbClr val="707075"/>
                </a:solidFill>
                <a:effectLst/>
                <a:latin typeface="Franklin Gothic Medium Cond" charset="0"/>
                <a:ea typeface="Franklin Gothic Medium Cond" charset="0"/>
                <a:cs typeface="Franklin Gothic Medium Cond" charset="0"/>
              </a:rPr>
              <a:t>CONFIDENTIAL AND PROPRIETARY INFORMATION  </a:t>
            </a:r>
            <a:r>
              <a:rPr lang="en-AU" sz="600" kern="600">
                <a:solidFill>
                  <a:schemeClr val="tx2"/>
                </a:solidFill>
                <a:effectLst/>
                <a:latin typeface="Franklin Gothic Medium Cond" charset="0"/>
                <a:ea typeface="Franklin Gothic Medium Cond" charset="0"/>
                <a:cs typeface="Franklin Gothic Medium Cond" charset="0"/>
              </a:rPr>
              <a:t>|</a:t>
            </a:r>
            <a:r>
              <a:rPr lang="en-AU" sz="600" kern="600" baseline="0">
                <a:solidFill>
                  <a:schemeClr val="tx1"/>
                </a:solidFill>
                <a:effectLst/>
                <a:latin typeface="Franklin Gothic Medium Cond" charset="0"/>
                <a:ea typeface="Franklin Gothic Medium Cond" charset="0"/>
                <a:cs typeface="Franklin Gothic Medium Cond" charset="0"/>
              </a:rPr>
              <a:t> </a:t>
            </a:r>
            <a:r>
              <a:rPr lang="en-US" sz="600" kern="600" baseline="0">
                <a:solidFill>
                  <a:schemeClr val="tx1"/>
                </a:solidFill>
                <a:effectLst/>
                <a:latin typeface="Franklin Gothic Medium Cond" charset="0"/>
                <a:ea typeface="Franklin Gothic Medium Cond" charset="0"/>
                <a:cs typeface="Franklin Gothic Medium Cond" charset="0"/>
              </a:rPr>
              <a:t> </a:t>
            </a:r>
            <a:r>
              <a:rPr lang="en-AU" sz="600" b="0" kern="600">
                <a:solidFill>
                  <a:srgbClr val="707075"/>
                </a:solidFill>
                <a:latin typeface="Franklin Gothic Medium Cond" charset="0"/>
                <a:ea typeface="Franklin Gothic Medium Cond" charset="0"/>
                <a:cs typeface="Franklin Gothic Medium Cond" charset="0"/>
              </a:rPr>
              <a:t>COPYRIGHT</a:t>
            </a:r>
            <a:r>
              <a:rPr lang="en-AU" sz="600" kern="600">
                <a:solidFill>
                  <a:srgbClr val="707075"/>
                </a:solidFill>
                <a:latin typeface="Franklin Gothic Medium Cond" charset="0"/>
                <a:ea typeface="Franklin Gothic Medium Cond" charset="0"/>
                <a:cs typeface="Franklin Gothic Medium Cond" charset="0"/>
              </a:rPr>
              <a:t> © 2018 CSG SYSTEMS INTERNATIONAL, INC. AND/OR ITS AFFILIATES (“CSG INTERNATIONAL”). ALL RIGHTS RESERVED.</a:t>
            </a:r>
          </a:p>
        </p:txBody>
      </p:sp>
      <p:sp>
        <p:nvSpPr>
          <p:cNvPr id="5" name="Footer Placeholder 22"/>
          <p:cNvSpPr txBox="1">
            <a:spLocks/>
          </p:cNvSpPr>
          <p:nvPr userDrawn="1"/>
        </p:nvSpPr>
        <p:spPr>
          <a:xfrm>
            <a:off x="8475260" y="4874458"/>
            <a:ext cx="320722"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228600" marR="0" indent="-228600" algn="r" defTabSz="914400" rtl="0" eaLnBrk="1" fontAlgn="auto" latinLnBrk="0" hangingPunct="1">
              <a:lnSpc>
                <a:spcPct val="100000"/>
              </a:lnSpc>
              <a:spcBef>
                <a:spcPts val="0"/>
              </a:spcBef>
              <a:spcAft>
                <a:spcPts val="0"/>
              </a:spcAft>
              <a:buClrTx/>
              <a:buSzTx/>
              <a:buFont typeface="+mj-lt"/>
              <a:buAutoNum type="arabicPeriod"/>
              <a:tabLst/>
              <a:defRPr/>
            </a:pPr>
            <a:endParaRPr lang="en-AU" sz="700" kern="1200">
              <a:solidFill>
                <a:srgbClr val="FF0000"/>
              </a:solidFill>
              <a:latin typeface="Franklin Gothic Medium Cond" charset="0"/>
              <a:ea typeface="Franklin Gothic Medium Cond" charset="0"/>
              <a:cs typeface="Franklin Gothic Medium Cond" charset="0"/>
            </a:endParaRPr>
          </a:p>
        </p:txBody>
      </p:sp>
      <p:sp>
        <p:nvSpPr>
          <p:cNvPr id="4" name="Slide Number Placeholder 3">
            <a:extLst>
              <a:ext uri="{FF2B5EF4-FFF2-40B4-BE49-F238E27FC236}">
                <a16:creationId xmlns:a16="http://schemas.microsoft.com/office/drawing/2014/main" id="{807E45E1-BD7A-46C3-9D1B-88CA57211463}"/>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lvl1pPr algn="r">
              <a:defRPr sz="700">
                <a:solidFill>
                  <a:srgbClr val="464649"/>
                </a:solidFill>
                <a:latin typeface="+mj-lt"/>
              </a:defRPr>
            </a:lvl1pPr>
          </a:lstStyle>
          <a:p>
            <a:fld id="{1464140B-8AF7-449F-9C06-A3BDE2A2F489}" type="slidenum">
              <a:rPr lang="en-US" smtClean="0"/>
              <a:pPr/>
              <a:t>‹#›</a:t>
            </a:fld>
            <a:endParaRPr lang="en-US"/>
          </a:p>
        </p:txBody>
      </p:sp>
    </p:spTree>
    <p:extLst>
      <p:ext uri="{BB962C8B-B14F-4D97-AF65-F5344CB8AC3E}">
        <p14:creationId xmlns:p14="http://schemas.microsoft.com/office/powerpoint/2010/main" val="2677524389"/>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 id="2147483966" r:id="rId21"/>
    <p:sldLayoutId id="2147483967" r:id="rId22"/>
    <p:sldLayoutId id="2147483968" r:id="rId23"/>
    <p:sldLayoutId id="2147483969" r:id="rId24"/>
  </p:sldLayoutIdLst>
  <p:hf hdr="0" ftr="0"/>
  <p:txStyles>
    <p:titleStyle>
      <a:lvl1pPr algn="ctr" defTabSz="457200" rtl="0" eaLnBrk="1" latinLnBrk="0" hangingPunct="1">
        <a:spcBef>
          <a:spcPct val="0"/>
        </a:spcBef>
        <a:buNone/>
        <a:defRPr sz="4400" b="1" kern="1200">
          <a:solidFill>
            <a:schemeClr val="accent1"/>
          </a:solidFill>
          <a:latin typeface="Franklin Gothic Medium Cond" charset="0"/>
          <a:ea typeface="Franklin Gothic Medium Cond" charset="0"/>
          <a:cs typeface="Franklin Gothic Medium Cond" charset="0"/>
        </a:defRPr>
      </a:lvl1pPr>
    </p:titleStyle>
    <p:bodyStyle>
      <a:lvl1pPr marL="342900" indent="-342900" algn="l" defTabSz="457200" rtl="0" eaLnBrk="1" latinLnBrk="0" hangingPunct="1">
        <a:spcBef>
          <a:spcPct val="20000"/>
        </a:spcBef>
        <a:buClr>
          <a:schemeClr val="tx2"/>
        </a:buClr>
        <a:buFont typeface="Wingdings" charset="2"/>
        <a:buChar char="§"/>
        <a:defRPr sz="2400" kern="1200">
          <a:solidFill>
            <a:schemeClr val="bg2">
              <a:lumMod val="10000"/>
            </a:schemeClr>
          </a:solidFill>
          <a:latin typeface="Verdana" charset="0"/>
          <a:ea typeface="Verdana" charset="0"/>
          <a:cs typeface="Verdana" charset="0"/>
        </a:defRPr>
      </a:lvl1pPr>
      <a:lvl2pPr marL="742950" indent="-285750" algn="l" defTabSz="457200" rtl="0" eaLnBrk="1" latinLnBrk="0" hangingPunct="1">
        <a:spcBef>
          <a:spcPct val="20000"/>
        </a:spcBef>
        <a:buClr>
          <a:schemeClr val="tx2"/>
        </a:buClr>
        <a:buFont typeface="Arial"/>
        <a:buChar char="•"/>
        <a:defRPr sz="2000" kern="1200">
          <a:solidFill>
            <a:schemeClr val="bg2">
              <a:lumMod val="10000"/>
            </a:schemeClr>
          </a:solidFill>
          <a:latin typeface="Verdana" charset="0"/>
          <a:ea typeface="Verdana" charset="0"/>
          <a:cs typeface="Verdana" charset="0"/>
        </a:defRPr>
      </a:lvl2pPr>
      <a:lvl3pPr marL="1143000" indent="-228600" algn="l" defTabSz="457200" rtl="0" eaLnBrk="1" latinLnBrk="0" hangingPunct="1">
        <a:spcBef>
          <a:spcPct val="20000"/>
        </a:spcBef>
        <a:buClr>
          <a:schemeClr val="tx2"/>
        </a:buClr>
        <a:buFont typeface="Lucida Grande"/>
        <a:buChar char="-"/>
        <a:defRPr sz="1800" kern="1200">
          <a:solidFill>
            <a:schemeClr val="bg2">
              <a:lumMod val="10000"/>
            </a:schemeClr>
          </a:solidFill>
          <a:latin typeface="Verdana" charset="0"/>
          <a:ea typeface="Verdana" charset="0"/>
          <a:cs typeface="Verdana" charset="0"/>
        </a:defRPr>
      </a:lvl3pPr>
      <a:lvl4pPr marL="1600200" indent="-228600" algn="l" defTabSz="457200" rtl="0" eaLnBrk="1" latinLnBrk="0" hangingPunct="1">
        <a:spcBef>
          <a:spcPct val="20000"/>
        </a:spcBef>
        <a:buClr>
          <a:schemeClr val="tx2"/>
        </a:buClr>
        <a:buFont typeface="Lucida Grande"/>
        <a:buChar char="›"/>
        <a:defRPr sz="1600" kern="1200">
          <a:solidFill>
            <a:schemeClr val="bg2">
              <a:lumMod val="10000"/>
            </a:schemeClr>
          </a:solidFill>
          <a:latin typeface="Verdana" charset="0"/>
          <a:ea typeface="Verdana" charset="0"/>
          <a:cs typeface="Verdana" charset="0"/>
        </a:defRPr>
      </a:lvl4pPr>
      <a:lvl5pPr marL="2057400" indent="-228600" algn="l" defTabSz="457200" rtl="0" eaLnBrk="1" latinLnBrk="0" hangingPunct="1">
        <a:spcBef>
          <a:spcPct val="20000"/>
        </a:spcBef>
        <a:buClr>
          <a:schemeClr val="tx2"/>
        </a:buClr>
        <a:buFont typeface="Courier New"/>
        <a:buChar char="o"/>
        <a:defRPr sz="1600" kern="1200">
          <a:solidFill>
            <a:schemeClr val="bg2">
              <a:lumMod val="10000"/>
            </a:schemeClr>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5650" y="284640"/>
            <a:ext cx="7993063"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55650" y="1216334"/>
            <a:ext cx="7993063" cy="339407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4"/>
          </p:nvPr>
        </p:nvSpPr>
        <p:spPr>
          <a:xfrm>
            <a:off x="6691313" y="63287"/>
            <a:ext cx="2057400" cy="274637"/>
          </a:xfrm>
          <a:prstGeom prst="rect">
            <a:avLst/>
          </a:prstGeom>
        </p:spPr>
        <p:txBody>
          <a:bodyPr vert="horz" lIns="0" tIns="0" rIns="0" bIns="0" rtlCol="0" anchor="b" anchorCtr="0"/>
          <a:lstStyle>
            <a:lvl1pPr algn="r">
              <a:defRPr sz="600">
                <a:solidFill>
                  <a:srgbClr val="414042"/>
                </a:solidFill>
                <a:latin typeface="+mj-lt"/>
              </a:defRPr>
            </a:lvl1pPr>
          </a:lstStyle>
          <a:p>
            <a:fld id="{E6FF899E-83AB-4D90-84C5-239EB47A68A5}" type="slidenum">
              <a:rPr lang="en-US" smtClean="0"/>
              <a:pPr/>
              <a:t>‹#›</a:t>
            </a:fld>
            <a:endParaRPr lang="en-US" dirty="0"/>
          </a:p>
        </p:txBody>
      </p:sp>
      <p:sp>
        <p:nvSpPr>
          <p:cNvPr id="7" name="Footer Placeholder 22"/>
          <p:cNvSpPr txBox="1">
            <a:spLocks/>
          </p:cNvSpPr>
          <p:nvPr/>
        </p:nvSpPr>
        <p:spPr>
          <a:xfrm>
            <a:off x="5919878" y="4864353"/>
            <a:ext cx="3001538" cy="148005"/>
          </a:xfrm>
          <a:prstGeom prst="rect">
            <a:avLst/>
          </a:prstGeom>
        </p:spPr>
        <p:txBody>
          <a:bodyPr vert="horz" lIns="0" tIns="0" rIns="0" bIns="0" rtlCol="0" anchor="b" anchorCtr="0"/>
          <a:lstStyle>
            <a:lvl1pPr algn="ctr">
              <a:defRPr sz="1200">
                <a:solidFill>
                  <a:schemeClr val="tx1">
                    <a:tint val="75000"/>
                  </a:schemeClr>
                </a:solidFill>
              </a:defRPr>
            </a:lvl1pPr>
          </a:lstStyle>
          <a:p>
            <a:pPr marL="0" marR="0" indent="0" algn="r"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BFBFBF"/>
                </a:solidFill>
                <a:effectLst/>
                <a:latin typeface="Franklin Gothic Medium Cond" charset="0"/>
                <a:ea typeface="Franklin Gothic Medium Cond" charset="0"/>
                <a:cs typeface="Franklin Gothic Medium Cond" charset="0"/>
              </a:rPr>
              <a:t>© 2020 CSG Systems International, Inc. and/or its affiliates (“CSG”). All rights reserved.</a:t>
            </a:r>
            <a:endParaRPr lang="en-AU" sz="700" b="0" kern="600" spc="10" baseline="0" dirty="0">
              <a:solidFill>
                <a:srgbClr val="BFBFBF"/>
              </a:solidFill>
              <a:latin typeface="Franklin Gothic Medium Cond" charset="0"/>
              <a:ea typeface="Franklin Gothic Medium Cond" charset="0"/>
              <a:cs typeface="Franklin Gothic Medium Cond" charset="0"/>
            </a:endParaRPr>
          </a:p>
        </p:txBody>
      </p:sp>
      <p:pic>
        <p:nvPicPr>
          <p:cNvPr id="5" name="Picture 4">
            <a:extLst>
              <a:ext uri="{FF2B5EF4-FFF2-40B4-BE49-F238E27FC236}">
                <a16:creationId xmlns:a16="http://schemas.microsoft.com/office/drawing/2014/main" id="{E1FBA4D9-07C6-AE4F-A841-08993C172A35}"/>
              </a:ext>
            </a:extLst>
          </p:cNvPr>
          <p:cNvPicPr>
            <a:picLocks noChangeAspect="1"/>
          </p:cNvPicPr>
          <p:nvPr userDrawn="1"/>
        </p:nvPicPr>
        <p:blipFill>
          <a:blip r:embed="rId77" cstate="screen">
            <a:extLst>
              <a:ext uri="{28A0092B-C50C-407E-A947-70E740481C1C}">
                <a14:useLocalDpi xmlns:a14="http://schemas.microsoft.com/office/drawing/2010/main"/>
              </a:ext>
            </a:extLst>
          </a:blip>
          <a:stretch>
            <a:fillRect/>
          </a:stretch>
        </p:blipFill>
        <p:spPr>
          <a:xfrm>
            <a:off x="231843" y="253973"/>
            <a:ext cx="392113" cy="136151"/>
          </a:xfrm>
          <a:prstGeom prst="rect">
            <a:avLst/>
          </a:prstGeom>
        </p:spPr>
      </p:pic>
      <p:sp>
        <p:nvSpPr>
          <p:cNvPr id="10" name="Footer Placeholder 22">
            <a:extLst>
              <a:ext uri="{FF2B5EF4-FFF2-40B4-BE49-F238E27FC236}">
                <a16:creationId xmlns:a16="http://schemas.microsoft.com/office/drawing/2014/main" id="{7A48A47C-EC84-9C4A-A420-2BF623AF55D2}"/>
              </a:ext>
            </a:extLst>
          </p:cNvPr>
          <p:cNvSpPr txBox="1">
            <a:spLocks/>
          </p:cNvSpPr>
          <p:nvPr userDrawn="1"/>
        </p:nvSpPr>
        <p:spPr>
          <a:xfrm>
            <a:off x="210288" y="4864353"/>
            <a:ext cx="2580600" cy="148005"/>
          </a:xfrm>
          <a:prstGeom prst="rect">
            <a:avLst/>
          </a:prstGeom>
        </p:spPr>
        <p:txBody>
          <a:bodyPr vert="horz" lIns="0" tIns="0" rIns="0" bIns="0" rtlCol="0" anchor="b" anchorCtr="0"/>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700" b="0" kern="600" spc="10" baseline="0" dirty="0">
                <a:solidFill>
                  <a:srgbClr val="BFBFBF"/>
                </a:solidFill>
                <a:effectLst/>
                <a:latin typeface="Franklin Gothic Medium Cond" charset="0"/>
                <a:ea typeface="Franklin Gothic Medium Cond" charset="0"/>
                <a:cs typeface="Franklin Gothic Medium Cond" charset="0"/>
              </a:rPr>
              <a:t>CSG® is a registered trademark of CSG Systems International, Inc.</a:t>
            </a:r>
            <a:endParaRPr lang="en-AU" sz="700" b="0" kern="600" spc="10" baseline="0" dirty="0">
              <a:solidFill>
                <a:srgbClr val="BFBFBF"/>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230064243"/>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 id="2147483990" r:id="rId13"/>
    <p:sldLayoutId id="2147483991" r:id="rId14"/>
    <p:sldLayoutId id="2147483992" r:id="rId15"/>
    <p:sldLayoutId id="2147483993" r:id="rId16"/>
    <p:sldLayoutId id="2147483994" r:id="rId17"/>
    <p:sldLayoutId id="2147483995" r:id="rId18"/>
    <p:sldLayoutId id="2147483996" r:id="rId19"/>
    <p:sldLayoutId id="2147483997" r:id="rId20"/>
    <p:sldLayoutId id="2147483998" r:id="rId21"/>
    <p:sldLayoutId id="2147483999" r:id="rId22"/>
    <p:sldLayoutId id="2147484000" r:id="rId23"/>
    <p:sldLayoutId id="2147484001" r:id="rId24"/>
    <p:sldLayoutId id="2147484002" r:id="rId25"/>
    <p:sldLayoutId id="2147484003" r:id="rId26"/>
    <p:sldLayoutId id="2147484004" r:id="rId27"/>
    <p:sldLayoutId id="2147484005" r:id="rId28"/>
    <p:sldLayoutId id="2147484006" r:id="rId29"/>
    <p:sldLayoutId id="2147484007" r:id="rId30"/>
    <p:sldLayoutId id="2147484008" r:id="rId31"/>
    <p:sldLayoutId id="2147484009" r:id="rId32"/>
    <p:sldLayoutId id="2147484010" r:id="rId33"/>
    <p:sldLayoutId id="2147484011" r:id="rId34"/>
    <p:sldLayoutId id="2147484012" r:id="rId35"/>
    <p:sldLayoutId id="2147484013" r:id="rId36"/>
    <p:sldLayoutId id="2147484014" r:id="rId37"/>
    <p:sldLayoutId id="2147484015" r:id="rId38"/>
    <p:sldLayoutId id="2147484016" r:id="rId39"/>
    <p:sldLayoutId id="2147484017" r:id="rId40"/>
    <p:sldLayoutId id="2147484018" r:id="rId41"/>
    <p:sldLayoutId id="2147484019" r:id="rId42"/>
    <p:sldLayoutId id="2147484020" r:id="rId43"/>
    <p:sldLayoutId id="2147484021" r:id="rId44"/>
    <p:sldLayoutId id="2147484022" r:id="rId45"/>
    <p:sldLayoutId id="2147484023" r:id="rId46"/>
    <p:sldLayoutId id="2147484024" r:id="rId47"/>
    <p:sldLayoutId id="2147484025" r:id="rId48"/>
    <p:sldLayoutId id="2147484026" r:id="rId49"/>
    <p:sldLayoutId id="2147484027" r:id="rId50"/>
    <p:sldLayoutId id="2147484028" r:id="rId51"/>
    <p:sldLayoutId id="2147484029" r:id="rId52"/>
    <p:sldLayoutId id="2147484030" r:id="rId53"/>
    <p:sldLayoutId id="2147484031" r:id="rId54"/>
    <p:sldLayoutId id="2147484032" r:id="rId55"/>
    <p:sldLayoutId id="2147484033" r:id="rId56"/>
    <p:sldLayoutId id="2147484034" r:id="rId57"/>
    <p:sldLayoutId id="2147484035" r:id="rId58"/>
    <p:sldLayoutId id="2147484036" r:id="rId59"/>
    <p:sldLayoutId id="2147484037" r:id="rId60"/>
    <p:sldLayoutId id="2147484038" r:id="rId61"/>
    <p:sldLayoutId id="2147484039" r:id="rId62"/>
    <p:sldLayoutId id="2147484040" r:id="rId63"/>
    <p:sldLayoutId id="2147484041" r:id="rId64"/>
    <p:sldLayoutId id="2147484042" r:id="rId65"/>
    <p:sldLayoutId id="2147484043" r:id="rId66"/>
    <p:sldLayoutId id="2147484044" r:id="rId67"/>
    <p:sldLayoutId id="2147484045" r:id="rId68"/>
    <p:sldLayoutId id="2147484046" r:id="rId69"/>
    <p:sldLayoutId id="2147484047" r:id="rId70"/>
    <p:sldLayoutId id="2147484048" r:id="rId71"/>
    <p:sldLayoutId id="2147484049" r:id="rId72"/>
    <p:sldLayoutId id="2147484050" r:id="rId73"/>
    <p:sldLayoutId id="2147484051" r:id="rId74"/>
    <p:sldLayoutId id="2147484052" r:id="rId75"/>
  </p:sldLayoutIdLst>
  <p:hf hdr="0" ftr="0" dt="0"/>
  <p:txStyles>
    <p:titleStyle>
      <a:lvl1pPr algn="l" defTabSz="457200" rtl="0" eaLnBrk="1" latinLnBrk="0" hangingPunct="1">
        <a:lnSpc>
          <a:spcPts val="4300"/>
        </a:lnSpc>
        <a:spcBef>
          <a:spcPct val="0"/>
        </a:spcBef>
        <a:buNone/>
        <a:defRPr sz="5000" b="1" kern="1200">
          <a:solidFill>
            <a:srgbClr val="EE3524"/>
          </a:solidFill>
          <a:latin typeface="Franklin Gothic Medium Cond" charset="0"/>
          <a:ea typeface="Franklin Gothic Medium Cond" charset="0"/>
          <a:cs typeface="Franklin Gothic Medium Cond" charset="0"/>
        </a:defRPr>
      </a:lvl1pPr>
    </p:titleStyle>
    <p:bodyStyle>
      <a:lvl1pPr marL="171450" indent="-171450" algn="l" defTabSz="457200" rtl="0" eaLnBrk="1" latinLnBrk="0" hangingPunct="1">
        <a:lnSpc>
          <a:spcPts val="1400"/>
        </a:lnSpc>
        <a:spcBef>
          <a:spcPts val="800"/>
        </a:spcBef>
        <a:buClr>
          <a:srgbClr val="EE3524"/>
        </a:buClr>
        <a:buSzPct val="90000"/>
        <a:buFont typeface="Wingdings" pitchFamily="2" charset="2"/>
        <a:buChar char="§"/>
        <a:defRPr sz="1000" kern="1200">
          <a:solidFill>
            <a:srgbClr val="000000"/>
          </a:solidFill>
          <a:latin typeface="Verdana" charset="0"/>
          <a:ea typeface="Verdana" charset="0"/>
          <a:cs typeface="Verdana" charset="0"/>
        </a:defRPr>
      </a:lvl1pPr>
      <a:lvl2pPr marL="573088" indent="-115888" algn="l" defTabSz="457200" rtl="0" eaLnBrk="1" latinLnBrk="0" hangingPunct="1">
        <a:lnSpc>
          <a:spcPts val="1400"/>
        </a:lnSpc>
        <a:spcBef>
          <a:spcPts val="800"/>
        </a:spcBef>
        <a:buClr>
          <a:srgbClr val="EE3524"/>
        </a:buClr>
        <a:buSzPct val="90000"/>
        <a:buFont typeface="Arial" panose="020B0604020202020204" pitchFamily="34" charset="0"/>
        <a:buChar char="•"/>
        <a:defRPr sz="1000" kern="1200">
          <a:solidFill>
            <a:srgbClr val="000000"/>
          </a:solidFill>
          <a:latin typeface="Verdana" charset="0"/>
          <a:ea typeface="Verdana" charset="0"/>
          <a:cs typeface="Verdana" charset="0"/>
        </a:defRPr>
      </a:lvl2pPr>
      <a:lvl3pPr marL="1025525" indent="-111125" algn="l" defTabSz="457200" rtl="0" eaLnBrk="1" latinLnBrk="0" hangingPunct="1">
        <a:lnSpc>
          <a:spcPts val="1400"/>
        </a:lnSpc>
        <a:spcBef>
          <a:spcPts val="800"/>
        </a:spcBef>
        <a:buClr>
          <a:srgbClr val="EE3524"/>
        </a:buClr>
        <a:buSzPct val="90000"/>
        <a:buFont typeface="Lucida Grande"/>
        <a:buChar char="-"/>
        <a:defRPr sz="1000" kern="1200">
          <a:solidFill>
            <a:srgbClr val="000000"/>
          </a:solidFill>
          <a:latin typeface="Verdana" charset="0"/>
          <a:ea typeface="Verdana" charset="0"/>
          <a:cs typeface="Verdana" charset="0"/>
        </a:defRPr>
      </a:lvl3pPr>
      <a:lvl4pPr marL="1487488" indent="-115888" algn="l" defTabSz="457200" rtl="0" eaLnBrk="1" latinLnBrk="0" hangingPunct="1">
        <a:lnSpc>
          <a:spcPts val="1400"/>
        </a:lnSpc>
        <a:spcBef>
          <a:spcPts val="800"/>
        </a:spcBef>
        <a:buClr>
          <a:srgbClr val="EE3524"/>
        </a:buClr>
        <a:buSzPct val="90000"/>
        <a:buFont typeface="Lucida Grande"/>
        <a:buChar char="›"/>
        <a:defRPr sz="1000" kern="1200">
          <a:solidFill>
            <a:srgbClr val="000000"/>
          </a:solidFill>
          <a:latin typeface="Verdana" charset="0"/>
          <a:ea typeface="Verdana" charset="0"/>
          <a:cs typeface="Verdana" charset="0"/>
        </a:defRPr>
      </a:lvl4pPr>
      <a:lvl5pPr marL="1939925" indent="-111125" algn="l" defTabSz="457200" rtl="0" eaLnBrk="1" latinLnBrk="0" hangingPunct="1">
        <a:lnSpc>
          <a:spcPts val="1400"/>
        </a:lnSpc>
        <a:spcBef>
          <a:spcPts val="800"/>
        </a:spcBef>
        <a:buClr>
          <a:srgbClr val="EE3524"/>
        </a:buClr>
        <a:buSzPct val="90000"/>
        <a:buFont typeface="Courier New"/>
        <a:buChar char="o"/>
        <a:defRPr sz="1000" kern="1200">
          <a:solidFill>
            <a:srgbClr val="000000"/>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07">
          <p15:clr>
            <a:srgbClr val="F26B43"/>
          </p15:clr>
        </p15:guide>
        <p15:guide id="2" pos="3061">
          <p15:clr>
            <a:srgbClr val="F26B43"/>
          </p15:clr>
        </p15:guide>
        <p15:guide id="3" pos="2948">
          <p15:clr>
            <a:srgbClr val="F26B43"/>
          </p15:clr>
        </p15:guide>
        <p15:guide id="4" orient="horz" pos="1053">
          <p15:clr>
            <a:srgbClr val="F26B43"/>
          </p15:clr>
        </p15:guide>
        <p15:guide id="5" orient="horz" pos="1371">
          <p15:clr>
            <a:srgbClr val="F26B43"/>
          </p15:clr>
        </p15:guide>
        <p15:guide id="6" pos="2200">
          <p15:clr>
            <a:srgbClr val="F26B43"/>
          </p15:clr>
        </p15:guide>
        <p15:guide id="7" orient="horz" pos="327">
          <p15:clr>
            <a:srgbClr val="F26B43"/>
          </p15:clr>
        </p15:guide>
        <p15:guide id="8" orient="horz" pos="2913">
          <p15:clr>
            <a:srgbClr val="F26B43"/>
          </p15:clr>
        </p15:guide>
        <p15:guide id="9" pos="476">
          <p15:clr>
            <a:srgbClr val="F26B43"/>
          </p15:clr>
        </p15:guide>
        <p15:guide id="10" pos="1338">
          <p15:clr>
            <a:srgbClr val="F26B43"/>
          </p15:clr>
        </p15:guide>
        <p15:guide id="11" pos="1769">
          <p15:clr>
            <a:srgbClr val="F26B43"/>
          </p15:clr>
        </p15:guide>
        <p15:guide id="12" pos="2631">
          <p15:clr>
            <a:srgbClr val="F26B43"/>
          </p15:clr>
        </p15:guide>
        <p15:guide id="13" pos="3492">
          <p15:clr>
            <a:srgbClr val="F26B43"/>
          </p15:clr>
        </p15:guide>
        <p15:guide id="14" pos="3923">
          <p15:clr>
            <a:srgbClr val="F26B43"/>
          </p15:clr>
        </p15:guide>
        <p15:guide id="15" pos="4332">
          <p15:clr>
            <a:srgbClr val="F26B43"/>
          </p15:clr>
        </p15:guide>
        <p15:guide id="16" pos="4762">
          <p15:clr>
            <a:srgbClr val="F26B43"/>
          </p15:clr>
        </p15:guide>
        <p15:guide id="17" pos="5193">
          <p15:clr>
            <a:srgbClr val="F26B43"/>
          </p15:clr>
        </p15:guide>
        <p15:guide id="18" pos="5511">
          <p15:clr>
            <a:srgbClr val="F26B43"/>
          </p15:clr>
        </p15:guide>
        <p15:guide id="19" pos="2086">
          <p15:clr>
            <a:srgbClr val="F26B43"/>
          </p15:clr>
        </p15:guide>
        <p15:guide id="20" pos="1655">
          <p15:clr>
            <a:srgbClr val="F26B43"/>
          </p15:clr>
        </p15:guide>
        <p15:guide id="21" pos="1224">
          <p15:clr>
            <a:srgbClr val="F26B43"/>
          </p15:clr>
        </p15:guide>
        <p15:guide id="22" pos="793">
          <p15:clr>
            <a:srgbClr val="F26B43"/>
          </p15:clr>
        </p15:guide>
        <p15:guide id="23" pos="2517">
          <p15:clr>
            <a:srgbClr val="F26B43"/>
          </p15:clr>
        </p15:guide>
        <p15:guide id="24" pos="3379">
          <p15:clr>
            <a:srgbClr val="F26B43"/>
          </p15:clr>
        </p15:guide>
        <p15:guide id="25" pos="3810">
          <p15:clr>
            <a:srgbClr val="F26B43"/>
          </p15:clr>
        </p15:guide>
        <p15:guide id="26" pos="4218">
          <p15:clr>
            <a:srgbClr val="F26B43"/>
          </p15:clr>
        </p15:guide>
        <p15:guide id="27" pos="4649">
          <p15:clr>
            <a:srgbClr val="F26B43"/>
          </p15:clr>
        </p15:guide>
        <p15:guide id="28" pos="5080">
          <p15:clr>
            <a:srgbClr val="F26B43"/>
          </p15:clr>
        </p15:guide>
        <p15:guide id="29" orient="horz" pos="21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xml"/><Relationship Id="rId1" Type="http://schemas.openxmlformats.org/officeDocument/2006/relationships/slideLayout" Target="../slideLayouts/slideLayout45.xml"/><Relationship Id="rId6" Type="http://schemas.microsoft.com/office/2007/relationships/hdphoto" Target="../media/hdphoto3.wdp"/><Relationship Id="rId5" Type="http://schemas.openxmlformats.org/officeDocument/2006/relationships/image" Target="../media/image127.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wmf"/><Relationship Id="rId12" Type="http://schemas.openxmlformats.org/officeDocument/2006/relationships/image" Target="../media/image89.jpeg"/><Relationship Id="rId17" Type="http://schemas.openxmlformats.org/officeDocument/2006/relationships/image" Target="../media/image94.png"/><Relationship Id="rId2" Type="http://schemas.openxmlformats.org/officeDocument/2006/relationships/notesSlide" Target="../notesSlides/notesSlide2.xml"/><Relationship Id="rId16" Type="http://schemas.openxmlformats.org/officeDocument/2006/relationships/image" Target="../media/image93.png"/><Relationship Id="rId1" Type="http://schemas.openxmlformats.org/officeDocument/2006/relationships/slideLayout" Target="../slideLayouts/slideLayout30.xml"/><Relationship Id="rId6" Type="http://schemas.openxmlformats.org/officeDocument/2006/relationships/image" Target="../media/image83.wmf"/><Relationship Id="rId11" Type="http://schemas.openxmlformats.org/officeDocument/2006/relationships/image" Target="../media/image88.png"/><Relationship Id="rId5" Type="http://schemas.openxmlformats.org/officeDocument/2006/relationships/image" Target="../media/image82.wmf"/><Relationship Id="rId15" Type="http://schemas.openxmlformats.org/officeDocument/2006/relationships/image" Target="../media/image92.png"/><Relationship Id="rId10" Type="http://schemas.openxmlformats.org/officeDocument/2006/relationships/image" Target="../media/image87.png"/><Relationship Id="rId4" Type="http://schemas.openxmlformats.org/officeDocument/2006/relationships/image" Target="../media/image81.wmf"/><Relationship Id="rId9" Type="http://schemas.openxmlformats.org/officeDocument/2006/relationships/image" Target="../media/image86.png"/><Relationship Id="rId14" Type="http://schemas.openxmlformats.org/officeDocument/2006/relationships/image" Target="../media/image91.png"/></Relationships>
</file>

<file path=ppt/slides/_rels/slide2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slides/_rels/slide6.xml.rels><?xml version="1.0" encoding="UTF-8" standalone="yes"?>
<Relationships xmlns="http://schemas.openxmlformats.org/package/2006/relationships"><Relationship Id="rId8" Type="http://schemas.openxmlformats.org/officeDocument/2006/relationships/image" Target="../media/image115.jpg"/><Relationship Id="rId3" Type="http://schemas.openxmlformats.org/officeDocument/2006/relationships/image" Target="../media/image111.png"/><Relationship Id="rId7" Type="http://schemas.openxmlformats.org/officeDocument/2006/relationships/image" Target="../media/image114.jp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13.jpeg"/><Relationship Id="rId5" Type="http://schemas.openxmlformats.org/officeDocument/2006/relationships/image" Target="../media/image112.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8.xml"/><Relationship Id="rId1" Type="http://schemas.openxmlformats.org/officeDocument/2006/relationships/slideLayout" Target="../slideLayouts/slideLayout45.xml"/><Relationship Id="rId4" Type="http://schemas.openxmlformats.org/officeDocument/2006/relationships/image" Target="../media/image117.jpg"/></Relationships>
</file>

<file path=ppt/slides/_rels/slide9.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emf"/><Relationship Id="rId7" Type="http://schemas.openxmlformats.org/officeDocument/2006/relationships/image" Target="../media/image122.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emf"/><Relationship Id="rId9" Type="http://schemas.openxmlformats.org/officeDocument/2006/relationships/image" Target="../media/image1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52F7A0-F4AC-4ADF-BB06-690437C60C4B}"/>
              </a:ext>
            </a:extLst>
          </p:cNvPr>
          <p:cNvSpPr>
            <a:spLocks noGrp="1"/>
          </p:cNvSpPr>
          <p:nvPr>
            <p:ph type="body" sz="quarter" idx="13"/>
          </p:nvPr>
        </p:nvSpPr>
        <p:spPr>
          <a:xfrm>
            <a:off x="3749964" y="4328720"/>
            <a:ext cx="4514805" cy="575542"/>
          </a:xfrm>
        </p:spPr>
        <p:txBody>
          <a:bodyPr/>
          <a:lstStyle/>
          <a:p>
            <a:r>
              <a:rPr lang="en-US" sz="1100" dirty="0"/>
              <a:t>Erica Morrison </a:t>
            </a:r>
          </a:p>
          <a:p>
            <a:r>
              <a:rPr lang="en-US" sz="1100" dirty="0"/>
              <a:t>Executive Director, Software Engineering</a:t>
            </a:r>
          </a:p>
          <a:p>
            <a:r>
              <a:rPr lang="en-US" sz="1100" dirty="0"/>
              <a:t>@</a:t>
            </a:r>
            <a:r>
              <a:rPr lang="en-US" sz="1100" dirty="0" err="1"/>
              <a:t>ericarmorrison</a:t>
            </a:r>
            <a:endParaRPr lang="en-US" sz="1100" dirty="0"/>
          </a:p>
        </p:txBody>
      </p:sp>
      <p:sp>
        <p:nvSpPr>
          <p:cNvPr id="6" name="Text Placeholder 5">
            <a:extLst>
              <a:ext uri="{FF2B5EF4-FFF2-40B4-BE49-F238E27FC236}">
                <a16:creationId xmlns:a16="http://schemas.microsoft.com/office/drawing/2014/main" id="{EEB9B302-F20E-4E4E-9A95-934F7B3104BA}"/>
              </a:ext>
            </a:extLst>
          </p:cNvPr>
          <p:cNvSpPr>
            <a:spLocks noGrp="1"/>
          </p:cNvSpPr>
          <p:nvPr>
            <p:ph type="body" sz="quarter" idx="14"/>
          </p:nvPr>
        </p:nvSpPr>
        <p:spPr>
          <a:xfrm>
            <a:off x="3758580" y="1561055"/>
            <a:ext cx="4514850" cy="1477328"/>
          </a:xfrm>
        </p:spPr>
        <p:txBody>
          <a:bodyPr/>
          <a:lstStyle/>
          <a:p>
            <a:r>
              <a:rPr lang="en-US" sz="3200" dirty="0"/>
              <a:t>Getting back up when you’ve been knocked down</a:t>
            </a:r>
          </a:p>
        </p:txBody>
      </p:sp>
      <p:sp>
        <p:nvSpPr>
          <p:cNvPr id="2" name="Slide Number Placeholder 1">
            <a:extLst>
              <a:ext uri="{FF2B5EF4-FFF2-40B4-BE49-F238E27FC236}">
                <a16:creationId xmlns:a16="http://schemas.microsoft.com/office/drawing/2014/main" id="{88C56FD1-8854-450C-B030-3B6A4F070A4F}"/>
              </a:ext>
            </a:extLst>
          </p:cNvPr>
          <p:cNvSpPr>
            <a:spLocks noGrp="1"/>
          </p:cNvSpPr>
          <p:nvPr>
            <p:ph type="sldNum" sz="quarter" idx="4294967295"/>
          </p:nvPr>
        </p:nvSpPr>
        <p:spPr>
          <a:xfrm>
            <a:off x="7086600" y="4857750"/>
            <a:ext cx="2057400" cy="274638"/>
          </a:xfrm>
        </p:spPr>
        <p:txBody>
          <a:bodyPr/>
          <a:lstStyle/>
          <a:p>
            <a:fld id="{E6FF899E-83AB-4D90-84C5-239EB47A68A5}" type="slidenum">
              <a:rPr lang="en-US" smtClean="0"/>
              <a:pPr/>
              <a:t>1</a:t>
            </a:fld>
            <a:endParaRPr lang="en-US" dirty="0"/>
          </a:p>
        </p:txBody>
      </p:sp>
      <p:sp>
        <p:nvSpPr>
          <p:cNvPr id="7" name="Rectangle 6">
            <a:extLst>
              <a:ext uri="{FF2B5EF4-FFF2-40B4-BE49-F238E27FC236}">
                <a16:creationId xmlns:a16="http://schemas.microsoft.com/office/drawing/2014/main" id="{D5EB9DEC-F999-4DFB-AB66-1987AF949075}"/>
              </a:ext>
            </a:extLst>
          </p:cNvPr>
          <p:cNvSpPr/>
          <p:nvPr/>
        </p:nvSpPr>
        <p:spPr>
          <a:xfrm>
            <a:off x="3758580" y="3042511"/>
            <a:ext cx="4572000" cy="738664"/>
          </a:xfrm>
          <a:prstGeom prst="rect">
            <a:avLst/>
          </a:prstGeom>
        </p:spPr>
        <p:txBody>
          <a:bodyPr>
            <a:spAutoFit/>
          </a:bodyPr>
          <a:lstStyle/>
          <a:p>
            <a:pPr lvl="0">
              <a:defRPr/>
            </a:pPr>
            <a:r>
              <a:rPr lang="en-US" sz="1400" cap="all" dirty="0"/>
              <a:t>How We Turned Our Company’s Worst Outage into a Powerful Learning Opportunity</a:t>
            </a:r>
          </a:p>
        </p:txBody>
      </p:sp>
    </p:spTree>
    <p:extLst>
      <p:ext uri="{BB962C8B-B14F-4D97-AF65-F5344CB8AC3E}">
        <p14:creationId xmlns:p14="http://schemas.microsoft.com/office/powerpoint/2010/main" val="3791913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F1D251-3A6A-4BE3-9288-2596B64FFFF3}"/>
              </a:ext>
            </a:extLst>
          </p:cNvPr>
          <p:cNvSpPr>
            <a:spLocks noGrp="1"/>
          </p:cNvSpPr>
          <p:nvPr>
            <p:ph type="body" sz="quarter" idx="11"/>
          </p:nvPr>
        </p:nvSpPr>
        <p:spPr/>
        <p:txBody>
          <a:bodyPr/>
          <a:lstStyle/>
          <a:p>
            <a:r>
              <a:rPr lang="en-US" dirty="0"/>
              <a:t>Operational improvements</a:t>
            </a:r>
          </a:p>
        </p:txBody>
      </p:sp>
      <p:sp>
        <p:nvSpPr>
          <p:cNvPr id="4" name="Slide Number Placeholder 3">
            <a:extLst>
              <a:ext uri="{FF2B5EF4-FFF2-40B4-BE49-F238E27FC236}">
                <a16:creationId xmlns:a16="http://schemas.microsoft.com/office/drawing/2014/main" id="{3F3225F5-E82F-45E1-B1AE-41D35E0AEB07}"/>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rgbClr val="464649"/>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64140B-8AF7-449F-9C06-A3BDE2A2F489}" type="slidenum">
              <a:rPr lang="en-US" smtClean="0"/>
              <a:pPr/>
              <a:t>10</a:t>
            </a:fld>
            <a:endParaRPr lang="en-US"/>
          </a:p>
        </p:txBody>
      </p:sp>
      <p:sp>
        <p:nvSpPr>
          <p:cNvPr id="5" name="Rectangle 4">
            <a:extLst>
              <a:ext uri="{FF2B5EF4-FFF2-40B4-BE49-F238E27FC236}">
                <a16:creationId xmlns:a16="http://schemas.microsoft.com/office/drawing/2014/main" id="{231B7ECA-1889-4D1B-B4F5-77A21C9F852A}"/>
              </a:ext>
            </a:extLst>
          </p:cNvPr>
          <p:cNvSpPr/>
          <p:nvPr/>
        </p:nvSpPr>
        <p:spPr>
          <a:xfrm>
            <a:off x="638355" y="2167408"/>
            <a:ext cx="7867290" cy="1000650"/>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6200000" scaled="1"/>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bg2">
                  <a:lumMod val="10000"/>
                </a:schemeClr>
              </a:solidFill>
              <a:effectLst/>
              <a:uLnTx/>
              <a:uFillTx/>
              <a:latin typeface="Verdana"/>
              <a:ea typeface="+mn-ea"/>
              <a:cs typeface="+mn-cs"/>
            </a:endParaRPr>
          </a:p>
        </p:txBody>
      </p:sp>
      <p:sp>
        <p:nvSpPr>
          <p:cNvPr id="18" name="Text Placeholder 8">
            <a:extLst>
              <a:ext uri="{FF2B5EF4-FFF2-40B4-BE49-F238E27FC236}">
                <a16:creationId xmlns:a16="http://schemas.microsoft.com/office/drawing/2014/main" id="{B930B2FC-9089-49F1-AF0B-7ED51EA55223}"/>
              </a:ext>
            </a:extLst>
          </p:cNvPr>
          <p:cNvSpPr txBox="1">
            <a:spLocks/>
          </p:cNvSpPr>
          <p:nvPr/>
        </p:nvSpPr>
        <p:spPr>
          <a:xfrm>
            <a:off x="787290" y="2513544"/>
            <a:ext cx="1463040" cy="430887"/>
          </a:xfrm>
          <a:prstGeom prst="rect">
            <a:avLst/>
          </a:prstGeom>
        </p:spPr>
        <p:txBody>
          <a:bodyPr vert="horz" wrap="square" lIns="0" tIns="0" rIns="0" bIns="0" rtlCol="0">
            <a:spAutoFit/>
          </a:bodyPr>
          <a:lstStyle>
            <a:lvl1pPr marL="171450" indent="-171450" algn="l" defTabSz="457200" rtl="0" eaLnBrk="1" latinLnBrk="0" hangingPunct="1">
              <a:spcBef>
                <a:spcPct val="20000"/>
              </a:spcBef>
              <a:buClr>
                <a:schemeClr val="tx2"/>
              </a:buClr>
              <a:buFont typeface="Arial" charset="0"/>
              <a:buChar char="•"/>
              <a:defRPr sz="1000" kern="1000" cap="all" baseline="0">
                <a:solidFill>
                  <a:schemeClr val="tx2"/>
                </a:solidFill>
                <a:latin typeface="Verdana" charset="0"/>
                <a:ea typeface="Verdana" charset="0"/>
                <a:cs typeface="Verdana" charset="0"/>
              </a:defRPr>
            </a:lvl1pPr>
            <a:lvl2pPr marL="457200" indent="0" algn="l" defTabSz="457200" rtl="0" eaLnBrk="1" latinLnBrk="0" hangingPunct="1">
              <a:spcBef>
                <a:spcPct val="20000"/>
              </a:spcBef>
              <a:buClr>
                <a:schemeClr val="tx2"/>
              </a:buClr>
              <a:buFont typeface="Arial"/>
              <a:buNone/>
              <a:defRPr sz="2000" kern="1200">
                <a:solidFill>
                  <a:schemeClr val="bg2">
                    <a:lumMod val="10000"/>
                  </a:schemeClr>
                </a:solidFill>
                <a:latin typeface="Verdana" charset="0"/>
                <a:ea typeface="Verdana" charset="0"/>
                <a:cs typeface="Verdana" charset="0"/>
              </a:defRPr>
            </a:lvl2pPr>
            <a:lvl3pPr marL="914400" indent="0" algn="l" defTabSz="457200" rtl="0" eaLnBrk="1" latinLnBrk="0" hangingPunct="1">
              <a:spcBef>
                <a:spcPct val="20000"/>
              </a:spcBef>
              <a:buClr>
                <a:schemeClr val="tx2"/>
              </a:buClr>
              <a:buFont typeface="Lucida Grande"/>
              <a:buNone/>
              <a:defRPr sz="1800" kern="1200">
                <a:solidFill>
                  <a:schemeClr val="bg2">
                    <a:lumMod val="10000"/>
                  </a:schemeClr>
                </a:solidFill>
                <a:latin typeface="Verdana" charset="0"/>
                <a:ea typeface="Verdana" charset="0"/>
                <a:cs typeface="Verdana" charset="0"/>
              </a:defRPr>
            </a:lvl3pPr>
            <a:lvl4pPr marL="1371600" indent="0" algn="l" defTabSz="457200" rtl="0" eaLnBrk="1" latinLnBrk="0" hangingPunct="1">
              <a:spcBef>
                <a:spcPct val="20000"/>
              </a:spcBef>
              <a:buClr>
                <a:schemeClr val="tx2"/>
              </a:buClr>
              <a:buFont typeface="Lucida Grande"/>
              <a:buNone/>
              <a:defRPr sz="1600" kern="1200">
                <a:solidFill>
                  <a:schemeClr val="bg2">
                    <a:lumMod val="10000"/>
                  </a:schemeClr>
                </a:solidFill>
                <a:latin typeface="Verdana" charset="0"/>
                <a:ea typeface="Verdana" charset="0"/>
                <a:cs typeface="Verdana" charset="0"/>
              </a:defRPr>
            </a:lvl4pPr>
            <a:lvl5pPr marL="1828800" indent="0" algn="l" defTabSz="457200" rtl="0" eaLnBrk="1" latinLnBrk="0" hangingPunct="1">
              <a:spcBef>
                <a:spcPct val="20000"/>
              </a:spcBef>
              <a:buClr>
                <a:schemeClr val="tx2"/>
              </a:buClr>
              <a:buFont typeface="Courier New"/>
              <a:buNone/>
              <a:defRPr sz="1600" kern="1200">
                <a:solidFill>
                  <a:schemeClr val="bg2">
                    <a:lumMod val="10000"/>
                  </a:schemeClr>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algn="ctr"/>
            <a:r>
              <a:rPr lang="en-US" sz="1400" dirty="0"/>
              <a:t>Incident response</a:t>
            </a:r>
          </a:p>
        </p:txBody>
      </p:sp>
      <p:sp>
        <p:nvSpPr>
          <p:cNvPr id="6" name="Text Placeholder 8">
            <a:extLst>
              <a:ext uri="{FF2B5EF4-FFF2-40B4-BE49-F238E27FC236}">
                <a16:creationId xmlns:a16="http://schemas.microsoft.com/office/drawing/2014/main" id="{16623B02-FD60-43B2-A032-2086770C182C}"/>
              </a:ext>
            </a:extLst>
          </p:cNvPr>
          <p:cNvSpPr txBox="1">
            <a:spLocks/>
          </p:cNvSpPr>
          <p:nvPr/>
        </p:nvSpPr>
        <p:spPr>
          <a:xfrm>
            <a:off x="6819120" y="2513544"/>
            <a:ext cx="1463040" cy="430887"/>
          </a:xfrm>
          <a:prstGeom prst="rect">
            <a:avLst/>
          </a:prstGeom>
        </p:spPr>
        <p:txBody>
          <a:bodyPr vert="horz" wrap="square" lIns="0" tIns="0" rIns="0" bIns="0" rtlCol="0">
            <a:spAutoFit/>
          </a:bodyPr>
          <a:lstStyle>
            <a:lvl1pPr marL="171450" indent="-171450" algn="l" defTabSz="457200" rtl="0" eaLnBrk="1" latinLnBrk="0" hangingPunct="1">
              <a:spcBef>
                <a:spcPct val="20000"/>
              </a:spcBef>
              <a:buClr>
                <a:schemeClr val="tx2"/>
              </a:buClr>
              <a:buFont typeface="Arial" charset="0"/>
              <a:buChar char="•"/>
              <a:defRPr sz="1000" kern="1000" cap="all" baseline="0">
                <a:solidFill>
                  <a:schemeClr val="tx2"/>
                </a:solidFill>
                <a:latin typeface="Verdana" charset="0"/>
                <a:ea typeface="Verdana" charset="0"/>
                <a:cs typeface="Verdana" charset="0"/>
              </a:defRPr>
            </a:lvl1pPr>
            <a:lvl2pPr marL="457200" indent="0" algn="l" defTabSz="457200" rtl="0" eaLnBrk="1" latinLnBrk="0" hangingPunct="1">
              <a:spcBef>
                <a:spcPct val="20000"/>
              </a:spcBef>
              <a:buClr>
                <a:schemeClr val="tx2"/>
              </a:buClr>
              <a:buFont typeface="Arial"/>
              <a:buNone/>
              <a:defRPr sz="2000" kern="1200">
                <a:solidFill>
                  <a:schemeClr val="bg2">
                    <a:lumMod val="10000"/>
                  </a:schemeClr>
                </a:solidFill>
                <a:latin typeface="Verdana" charset="0"/>
                <a:ea typeface="Verdana" charset="0"/>
                <a:cs typeface="Verdana" charset="0"/>
              </a:defRPr>
            </a:lvl2pPr>
            <a:lvl3pPr marL="914400" indent="0" algn="l" defTabSz="457200" rtl="0" eaLnBrk="1" latinLnBrk="0" hangingPunct="1">
              <a:spcBef>
                <a:spcPct val="20000"/>
              </a:spcBef>
              <a:buClr>
                <a:schemeClr val="tx2"/>
              </a:buClr>
              <a:buFont typeface="Lucida Grande"/>
              <a:buNone/>
              <a:defRPr sz="1800" kern="1200">
                <a:solidFill>
                  <a:schemeClr val="bg2">
                    <a:lumMod val="10000"/>
                  </a:schemeClr>
                </a:solidFill>
                <a:latin typeface="Verdana" charset="0"/>
                <a:ea typeface="Verdana" charset="0"/>
                <a:cs typeface="Verdana" charset="0"/>
              </a:defRPr>
            </a:lvl3pPr>
            <a:lvl4pPr marL="1371600" indent="0" algn="l" defTabSz="457200" rtl="0" eaLnBrk="1" latinLnBrk="0" hangingPunct="1">
              <a:spcBef>
                <a:spcPct val="20000"/>
              </a:spcBef>
              <a:buClr>
                <a:schemeClr val="tx2"/>
              </a:buClr>
              <a:buFont typeface="Lucida Grande"/>
              <a:buNone/>
              <a:defRPr sz="1600" kern="1200">
                <a:solidFill>
                  <a:schemeClr val="bg2">
                    <a:lumMod val="10000"/>
                  </a:schemeClr>
                </a:solidFill>
                <a:latin typeface="Verdana" charset="0"/>
                <a:ea typeface="Verdana" charset="0"/>
                <a:cs typeface="Verdana" charset="0"/>
              </a:defRPr>
            </a:lvl4pPr>
            <a:lvl5pPr marL="1828800" indent="0" algn="l" defTabSz="457200" rtl="0" eaLnBrk="1" latinLnBrk="0" hangingPunct="1">
              <a:spcBef>
                <a:spcPct val="20000"/>
              </a:spcBef>
              <a:buClr>
                <a:schemeClr val="tx2"/>
              </a:buClr>
              <a:buFont typeface="Courier New"/>
              <a:buNone/>
              <a:defRPr sz="1600" kern="1200">
                <a:solidFill>
                  <a:schemeClr val="bg2">
                    <a:lumMod val="10000"/>
                  </a:schemeClr>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algn="ctr"/>
            <a:r>
              <a:rPr lang="en-US" sz="1400" dirty="0"/>
              <a:t>Application reliability</a:t>
            </a:r>
          </a:p>
        </p:txBody>
      </p:sp>
      <p:sp>
        <p:nvSpPr>
          <p:cNvPr id="10" name="TextBox 9">
            <a:extLst>
              <a:ext uri="{FF2B5EF4-FFF2-40B4-BE49-F238E27FC236}">
                <a16:creationId xmlns:a16="http://schemas.microsoft.com/office/drawing/2014/main" id="{05E58B58-707E-4615-A061-5BD812A8D7D3}"/>
              </a:ext>
            </a:extLst>
          </p:cNvPr>
          <p:cNvSpPr txBox="1"/>
          <p:nvPr/>
        </p:nvSpPr>
        <p:spPr>
          <a:xfrm>
            <a:off x="638355" y="1975441"/>
            <a:ext cx="7867290" cy="307777"/>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p:spPr>
        <p:txBody>
          <a:bodyPr wrap="square" rtlCol="0">
            <a:spAutoFit/>
          </a:bodyPr>
          <a:lstStyle>
            <a:defPPr>
              <a:defRPr lang="en-US"/>
            </a:defPPr>
            <a:lvl1pPr algn="ctr">
              <a:defRPr sz="1400">
                <a:solidFill>
                  <a:schemeClr val="bg1"/>
                </a:solidFill>
              </a:defRPr>
            </a:lvl1pPr>
          </a:lstStyle>
          <a:p>
            <a:r>
              <a:rPr lang="en-US" dirty="0"/>
              <a:t>Operational Improvements program targeted the following</a:t>
            </a:r>
          </a:p>
        </p:txBody>
      </p:sp>
      <p:sp>
        <p:nvSpPr>
          <p:cNvPr id="16" name="Text Placeholder 8">
            <a:extLst>
              <a:ext uri="{FF2B5EF4-FFF2-40B4-BE49-F238E27FC236}">
                <a16:creationId xmlns:a16="http://schemas.microsoft.com/office/drawing/2014/main" id="{AAC550C6-542A-4110-94D1-16F4BC097EE0}"/>
              </a:ext>
            </a:extLst>
          </p:cNvPr>
          <p:cNvSpPr txBox="1">
            <a:spLocks/>
          </p:cNvSpPr>
          <p:nvPr/>
        </p:nvSpPr>
        <p:spPr>
          <a:xfrm>
            <a:off x="2745956" y="2621265"/>
            <a:ext cx="1463040" cy="215444"/>
          </a:xfrm>
          <a:prstGeom prst="rect">
            <a:avLst/>
          </a:prstGeom>
        </p:spPr>
        <p:txBody>
          <a:bodyPr vert="horz" wrap="square" lIns="0" tIns="0" rIns="0" bIns="0" rtlCol="0">
            <a:spAutoFit/>
          </a:bodyPr>
          <a:lstStyle>
            <a:defPPr>
              <a:defRPr lang="en-US"/>
            </a:defPPr>
            <a:lvl1pPr marR="0" lvl="0" indent="0" algn="ctr" defTabSz="457200" fontAlgn="auto">
              <a:lnSpc>
                <a:spcPct val="100000"/>
              </a:lnSpc>
              <a:spcBef>
                <a:spcPct val="20000"/>
              </a:spcBef>
              <a:spcAft>
                <a:spcPts val="0"/>
              </a:spcAft>
              <a:buClr>
                <a:srgbClr val="ED3123"/>
              </a:buClr>
              <a:buSzTx/>
              <a:buFont typeface="Arial" charset="0"/>
              <a:buNone/>
              <a:tabLst/>
              <a:defRPr kumimoji="0" sz="600" b="0" i="0" u="none" strike="noStrike" kern="1000" cap="none" spc="0" normalizeH="0" baseline="0">
                <a:ln>
                  <a:noFill/>
                </a:ln>
                <a:solidFill>
                  <a:schemeClr val="bg2">
                    <a:lumMod val="10000"/>
                  </a:schemeClr>
                </a:solidFill>
                <a:effectLst/>
                <a:uLnTx/>
                <a:uFillTx/>
                <a:latin typeface="Verdana" charset="0"/>
                <a:ea typeface="Verdana" charset="0"/>
                <a:cs typeface="Verdana" charset="0"/>
              </a:defRPr>
            </a:lvl1pPr>
            <a:lvl2pPr marL="0" lvl="1" indent="0" algn="ctr" defTabSz="457200">
              <a:spcBef>
                <a:spcPct val="20000"/>
              </a:spcBef>
              <a:buClr>
                <a:schemeClr val="tx2"/>
              </a:buClr>
              <a:buFont typeface="Arial"/>
              <a:buNone/>
              <a:defRPr sz="1200">
                <a:solidFill>
                  <a:schemeClr val="bg2">
                    <a:lumMod val="10000"/>
                  </a:schemeClr>
                </a:solidFill>
                <a:latin typeface="Verdana" charset="0"/>
                <a:ea typeface="Verdana" charset="0"/>
                <a:cs typeface="Verdana" charset="0"/>
              </a:defRPr>
            </a:lvl2pPr>
            <a:lvl3pPr indent="0" defTabSz="457200">
              <a:spcBef>
                <a:spcPct val="20000"/>
              </a:spcBef>
              <a:buClr>
                <a:schemeClr val="tx2"/>
              </a:buClr>
              <a:buFont typeface="Lucida Grande"/>
              <a:buNone/>
              <a:defRPr>
                <a:solidFill>
                  <a:schemeClr val="bg2">
                    <a:lumMod val="10000"/>
                  </a:schemeClr>
                </a:solidFill>
                <a:latin typeface="Verdana" charset="0"/>
                <a:ea typeface="Verdana" charset="0"/>
                <a:cs typeface="Verdana" charset="0"/>
              </a:defRPr>
            </a:lvl3pPr>
            <a:lvl4pPr indent="0" defTabSz="457200">
              <a:spcBef>
                <a:spcPct val="20000"/>
              </a:spcBef>
              <a:buClr>
                <a:schemeClr val="tx2"/>
              </a:buClr>
              <a:buFont typeface="Lucida Grande"/>
              <a:buNone/>
              <a:defRPr sz="1600">
                <a:solidFill>
                  <a:schemeClr val="bg2">
                    <a:lumMod val="10000"/>
                  </a:schemeClr>
                </a:solidFill>
                <a:latin typeface="Verdana" charset="0"/>
                <a:ea typeface="Verdana" charset="0"/>
                <a:cs typeface="Verdana" charset="0"/>
              </a:defRPr>
            </a:lvl4pPr>
            <a:lvl5pPr indent="0" defTabSz="457200">
              <a:spcBef>
                <a:spcPct val="20000"/>
              </a:spcBef>
              <a:buClr>
                <a:schemeClr val="tx2"/>
              </a:buClr>
              <a:buFont typeface="Courier New"/>
              <a:buNone/>
              <a:defRPr sz="1600">
                <a:solidFill>
                  <a:schemeClr val="bg2">
                    <a:lumMod val="10000"/>
                  </a:schemeClr>
                </a:solidFill>
                <a:latin typeface="Verdana" charset="0"/>
                <a:ea typeface="Verdana" charset="0"/>
                <a:cs typeface="Verdana" charset="0"/>
              </a:defRPr>
            </a:lvl5pPr>
            <a:lvl6pPr marL="2628900" indent="-342900" defTabSz="457200">
              <a:spcBef>
                <a:spcPct val="20000"/>
              </a:spcBef>
              <a:buClr>
                <a:schemeClr val="accent1"/>
              </a:buClr>
              <a:buFont typeface="Arial"/>
              <a:buChar char="•"/>
              <a:defRPr sz="2000">
                <a:solidFill>
                  <a:schemeClr val="tx2"/>
                </a:solidFill>
              </a:defRPr>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sz="1400" dirty="0"/>
              <a:t>Tool reliability</a:t>
            </a:r>
          </a:p>
        </p:txBody>
      </p:sp>
      <p:sp>
        <p:nvSpPr>
          <p:cNvPr id="17" name="Text Placeholder 8">
            <a:extLst>
              <a:ext uri="{FF2B5EF4-FFF2-40B4-BE49-F238E27FC236}">
                <a16:creationId xmlns:a16="http://schemas.microsoft.com/office/drawing/2014/main" id="{8B07BB32-EB2C-4C7F-8FA8-00DB3598A89E}"/>
              </a:ext>
            </a:extLst>
          </p:cNvPr>
          <p:cNvSpPr txBox="1">
            <a:spLocks/>
          </p:cNvSpPr>
          <p:nvPr/>
        </p:nvSpPr>
        <p:spPr>
          <a:xfrm>
            <a:off x="4782538" y="2405822"/>
            <a:ext cx="1463040" cy="646331"/>
          </a:xfrm>
          <a:prstGeom prst="rect">
            <a:avLst/>
          </a:prstGeom>
        </p:spPr>
        <p:txBody>
          <a:bodyPr vert="horz" wrap="square" lIns="0" tIns="0" rIns="0" bIns="0" rtlCol="0">
            <a:spAutoFit/>
          </a:bodyPr>
          <a:lstStyle>
            <a:lvl1pPr marL="171450" indent="-171450" algn="l" defTabSz="457200" rtl="0" eaLnBrk="1" latinLnBrk="0" hangingPunct="1">
              <a:spcBef>
                <a:spcPct val="20000"/>
              </a:spcBef>
              <a:buClr>
                <a:schemeClr val="tx2"/>
              </a:buClr>
              <a:buFont typeface="Arial" charset="0"/>
              <a:buChar char="•"/>
              <a:defRPr sz="1000" kern="1000" cap="all" baseline="0">
                <a:solidFill>
                  <a:schemeClr val="tx2"/>
                </a:solidFill>
                <a:latin typeface="Verdana" charset="0"/>
                <a:ea typeface="Verdana" charset="0"/>
                <a:cs typeface="Verdana" charset="0"/>
              </a:defRPr>
            </a:lvl1pPr>
            <a:lvl2pPr marL="457200" indent="0" algn="l" defTabSz="457200" rtl="0" eaLnBrk="1" latinLnBrk="0" hangingPunct="1">
              <a:spcBef>
                <a:spcPct val="20000"/>
              </a:spcBef>
              <a:buClr>
                <a:schemeClr val="tx2"/>
              </a:buClr>
              <a:buFont typeface="Arial"/>
              <a:buNone/>
              <a:defRPr sz="2000" kern="1200">
                <a:solidFill>
                  <a:schemeClr val="bg2">
                    <a:lumMod val="10000"/>
                  </a:schemeClr>
                </a:solidFill>
                <a:latin typeface="Verdana" charset="0"/>
                <a:ea typeface="Verdana" charset="0"/>
                <a:cs typeface="Verdana" charset="0"/>
              </a:defRPr>
            </a:lvl2pPr>
            <a:lvl3pPr marL="914400" indent="0" algn="l" defTabSz="457200" rtl="0" eaLnBrk="1" latinLnBrk="0" hangingPunct="1">
              <a:spcBef>
                <a:spcPct val="20000"/>
              </a:spcBef>
              <a:buClr>
                <a:schemeClr val="tx2"/>
              </a:buClr>
              <a:buFont typeface="Lucida Grande"/>
              <a:buNone/>
              <a:defRPr sz="1800" kern="1200">
                <a:solidFill>
                  <a:schemeClr val="bg2">
                    <a:lumMod val="10000"/>
                  </a:schemeClr>
                </a:solidFill>
                <a:latin typeface="Verdana" charset="0"/>
                <a:ea typeface="Verdana" charset="0"/>
                <a:cs typeface="Verdana" charset="0"/>
              </a:defRPr>
            </a:lvl3pPr>
            <a:lvl4pPr marL="1371600" indent="0" algn="l" defTabSz="457200" rtl="0" eaLnBrk="1" latinLnBrk="0" hangingPunct="1">
              <a:spcBef>
                <a:spcPct val="20000"/>
              </a:spcBef>
              <a:buClr>
                <a:schemeClr val="tx2"/>
              </a:buClr>
              <a:buFont typeface="Lucida Grande"/>
              <a:buNone/>
              <a:defRPr sz="1600" kern="1200">
                <a:solidFill>
                  <a:schemeClr val="bg2">
                    <a:lumMod val="10000"/>
                  </a:schemeClr>
                </a:solidFill>
                <a:latin typeface="Verdana" charset="0"/>
                <a:ea typeface="Verdana" charset="0"/>
                <a:cs typeface="Verdana" charset="0"/>
              </a:defRPr>
            </a:lvl4pPr>
            <a:lvl5pPr marL="1828800" indent="0" algn="l" defTabSz="457200" rtl="0" eaLnBrk="1" latinLnBrk="0" hangingPunct="1">
              <a:spcBef>
                <a:spcPct val="20000"/>
              </a:spcBef>
              <a:buClr>
                <a:schemeClr val="tx2"/>
              </a:buClr>
              <a:buFont typeface="Courier New"/>
              <a:buNone/>
              <a:defRPr sz="1600" kern="1200">
                <a:solidFill>
                  <a:schemeClr val="bg2">
                    <a:lumMod val="10000"/>
                  </a:schemeClr>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algn="ctr"/>
            <a:r>
              <a:rPr lang="en-US" sz="1400" dirty="0">
                <a:latin typeface="+mn-lt"/>
              </a:rPr>
              <a:t>Data center/ platform r</a:t>
            </a:r>
            <a:r>
              <a:rPr lang="en-US" sz="1400" dirty="0"/>
              <a:t>esiliency</a:t>
            </a:r>
          </a:p>
        </p:txBody>
      </p:sp>
      <p:grpSp>
        <p:nvGrpSpPr>
          <p:cNvPr id="66" name="Group 65">
            <a:extLst>
              <a:ext uri="{FF2B5EF4-FFF2-40B4-BE49-F238E27FC236}">
                <a16:creationId xmlns:a16="http://schemas.microsoft.com/office/drawing/2014/main" id="{5711784E-2655-4639-836F-8428E707A9B5}"/>
              </a:ext>
            </a:extLst>
          </p:cNvPr>
          <p:cNvGrpSpPr/>
          <p:nvPr/>
        </p:nvGrpSpPr>
        <p:grpSpPr>
          <a:xfrm>
            <a:off x="2428071" y="2505491"/>
            <a:ext cx="4093030" cy="382770"/>
            <a:chOff x="2428071" y="3656254"/>
            <a:chExt cx="4093030" cy="382770"/>
          </a:xfrm>
        </p:grpSpPr>
        <p:cxnSp>
          <p:nvCxnSpPr>
            <p:cNvPr id="20" name="Straight Connector 19">
              <a:extLst>
                <a:ext uri="{FF2B5EF4-FFF2-40B4-BE49-F238E27FC236}">
                  <a16:creationId xmlns:a16="http://schemas.microsoft.com/office/drawing/2014/main" id="{ECD900BE-82D7-4768-B2B9-6D7FB54AB4AC}"/>
                </a:ext>
              </a:extLst>
            </p:cNvPr>
            <p:cNvCxnSpPr/>
            <p:nvPr/>
          </p:nvCxnSpPr>
          <p:spPr>
            <a:xfrm>
              <a:off x="6521101" y="3656254"/>
              <a:ext cx="0" cy="382770"/>
            </a:xfrm>
            <a:prstGeom prst="line">
              <a:avLst/>
            </a:prstGeom>
            <a:noFill/>
            <a:ln w="12700" cap="flat" cmpd="sng" algn="ctr">
              <a:solidFill>
                <a:srgbClr val="FFFFFF"/>
              </a:solidFill>
              <a:prstDash val="solid"/>
            </a:ln>
            <a:effectLst/>
          </p:spPr>
        </p:cxnSp>
        <p:cxnSp>
          <p:nvCxnSpPr>
            <p:cNvPr id="21" name="Straight Connector 20">
              <a:extLst>
                <a:ext uri="{FF2B5EF4-FFF2-40B4-BE49-F238E27FC236}">
                  <a16:creationId xmlns:a16="http://schemas.microsoft.com/office/drawing/2014/main" id="{CD7BA0E1-6841-4430-ACDE-674B9203F46C}"/>
                </a:ext>
              </a:extLst>
            </p:cNvPr>
            <p:cNvCxnSpPr/>
            <p:nvPr/>
          </p:nvCxnSpPr>
          <p:spPr>
            <a:xfrm>
              <a:off x="4463698" y="3656254"/>
              <a:ext cx="0" cy="382770"/>
            </a:xfrm>
            <a:prstGeom prst="line">
              <a:avLst/>
            </a:prstGeom>
            <a:noFill/>
            <a:ln w="12700" cap="flat" cmpd="sng" algn="ctr">
              <a:solidFill>
                <a:srgbClr val="FFFFFF"/>
              </a:solidFill>
              <a:prstDash val="solid"/>
            </a:ln>
            <a:effectLst/>
          </p:spPr>
        </p:cxnSp>
        <p:cxnSp>
          <p:nvCxnSpPr>
            <p:cNvPr id="22" name="Straight Connector 21">
              <a:extLst>
                <a:ext uri="{FF2B5EF4-FFF2-40B4-BE49-F238E27FC236}">
                  <a16:creationId xmlns:a16="http://schemas.microsoft.com/office/drawing/2014/main" id="{B7930158-CFE1-46B5-AE0B-3905ECDD3334}"/>
                </a:ext>
              </a:extLst>
            </p:cNvPr>
            <p:cNvCxnSpPr/>
            <p:nvPr/>
          </p:nvCxnSpPr>
          <p:spPr>
            <a:xfrm>
              <a:off x="2428071" y="3656254"/>
              <a:ext cx="0" cy="382770"/>
            </a:xfrm>
            <a:prstGeom prst="line">
              <a:avLst/>
            </a:prstGeom>
            <a:noFill/>
            <a:ln w="12700" cap="flat" cmpd="sng" algn="ctr">
              <a:solidFill>
                <a:srgbClr val="FFFFFF"/>
              </a:solidFill>
              <a:prstDash val="solid"/>
            </a:ln>
            <a:effectLst/>
          </p:spPr>
        </p:cxnSp>
      </p:grpSp>
      <p:sp>
        <p:nvSpPr>
          <p:cNvPr id="29" name="Rectangle 28">
            <a:extLst>
              <a:ext uri="{FF2B5EF4-FFF2-40B4-BE49-F238E27FC236}">
                <a16:creationId xmlns:a16="http://schemas.microsoft.com/office/drawing/2014/main" id="{2C679169-557E-47C8-975C-10514D03D8D9}"/>
              </a:ext>
            </a:extLst>
          </p:cNvPr>
          <p:cNvSpPr/>
          <p:nvPr/>
        </p:nvSpPr>
        <p:spPr>
          <a:xfrm>
            <a:off x="790095" y="1039090"/>
            <a:ext cx="5077305" cy="4297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2">
                  <a:lumMod val="10000"/>
                </a:schemeClr>
              </a:solidFill>
            </a:endParaRPr>
          </a:p>
        </p:txBody>
      </p:sp>
    </p:spTree>
    <p:extLst>
      <p:ext uri="{BB962C8B-B14F-4D97-AF65-F5344CB8AC3E}">
        <p14:creationId xmlns:p14="http://schemas.microsoft.com/office/powerpoint/2010/main" val="2184929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F1D251-3A6A-4BE3-9288-2596B64FFFF3}"/>
              </a:ext>
            </a:extLst>
          </p:cNvPr>
          <p:cNvSpPr>
            <a:spLocks noGrp="1"/>
          </p:cNvSpPr>
          <p:nvPr>
            <p:ph type="body" sz="quarter" idx="11"/>
          </p:nvPr>
        </p:nvSpPr>
        <p:spPr/>
        <p:txBody>
          <a:bodyPr/>
          <a:lstStyle/>
          <a:p>
            <a:r>
              <a:rPr lang="en-US" dirty="0"/>
              <a:t>Operational improvements</a:t>
            </a:r>
          </a:p>
        </p:txBody>
      </p:sp>
      <p:sp>
        <p:nvSpPr>
          <p:cNvPr id="4" name="Slide Number Placeholder 3">
            <a:extLst>
              <a:ext uri="{FF2B5EF4-FFF2-40B4-BE49-F238E27FC236}">
                <a16:creationId xmlns:a16="http://schemas.microsoft.com/office/drawing/2014/main" id="{3F3225F5-E82F-45E1-B1AE-41D35E0AEB07}"/>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rgbClr val="464649"/>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64140B-8AF7-449F-9C06-A3BDE2A2F489}" type="slidenum">
              <a:rPr lang="en-US" smtClean="0"/>
              <a:pPr/>
              <a:t>11</a:t>
            </a:fld>
            <a:endParaRPr lang="en-US"/>
          </a:p>
        </p:txBody>
      </p:sp>
      <p:sp>
        <p:nvSpPr>
          <p:cNvPr id="5" name="Rectangle 4">
            <a:extLst>
              <a:ext uri="{FF2B5EF4-FFF2-40B4-BE49-F238E27FC236}">
                <a16:creationId xmlns:a16="http://schemas.microsoft.com/office/drawing/2014/main" id="{231B7ECA-1889-4D1B-B4F5-77A21C9F852A}"/>
              </a:ext>
            </a:extLst>
          </p:cNvPr>
          <p:cNvSpPr/>
          <p:nvPr/>
        </p:nvSpPr>
        <p:spPr>
          <a:xfrm>
            <a:off x="638355" y="2167408"/>
            <a:ext cx="7867290" cy="1000650"/>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6200000" scaled="1"/>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bg2">
                  <a:lumMod val="10000"/>
                </a:schemeClr>
              </a:solidFill>
              <a:effectLst/>
              <a:uLnTx/>
              <a:uFillTx/>
              <a:latin typeface="Verdana"/>
              <a:ea typeface="+mn-ea"/>
              <a:cs typeface="+mn-cs"/>
            </a:endParaRPr>
          </a:p>
        </p:txBody>
      </p:sp>
      <p:sp>
        <p:nvSpPr>
          <p:cNvPr id="18" name="Text Placeholder 8">
            <a:extLst>
              <a:ext uri="{FF2B5EF4-FFF2-40B4-BE49-F238E27FC236}">
                <a16:creationId xmlns:a16="http://schemas.microsoft.com/office/drawing/2014/main" id="{B930B2FC-9089-49F1-AF0B-7ED51EA55223}"/>
              </a:ext>
            </a:extLst>
          </p:cNvPr>
          <p:cNvSpPr txBox="1">
            <a:spLocks/>
          </p:cNvSpPr>
          <p:nvPr/>
        </p:nvSpPr>
        <p:spPr>
          <a:xfrm>
            <a:off x="787290" y="2513544"/>
            <a:ext cx="1463040" cy="430887"/>
          </a:xfrm>
          <a:prstGeom prst="rect">
            <a:avLst/>
          </a:prstGeom>
        </p:spPr>
        <p:txBody>
          <a:bodyPr vert="horz" wrap="square" lIns="0" tIns="0" rIns="0" bIns="0" rtlCol="0">
            <a:spAutoFit/>
          </a:bodyPr>
          <a:lstStyle>
            <a:lvl1pPr marL="171450" indent="-171450" algn="l" defTabSz="457200" rtl="0" eaLnBrk="1" latinLnBrk="0" hangingPunct="1">
              <a:spcBef>
                <a:spcPct val="20000"/>
              </a:spcBef>
              <a:buClr>
                <a:schemeClr val="tx2"/>
              </a:buClr>
              <a:buFont typeface="Arial" charset="0"/>
              <a:buChar char="•"/>
              <a:defRPr sz="1000" kern="1000" cap="all" baseline="0">
                <a:solidFill>
                  <a:schemeClr val="tx2"/>
                </a:solidFill>
                <a:latin typeface="Verdana" charset="0"/>
                <a:ea typeface="Verdana" charset="0"/>
                <a:cs typeface="Verdana" charset="0"/>
              </a:defRPr>
            </a:lvl1pPr>
            <a:lvl2pPr marL="457200" indent="0" algn="l" defTabSz="457200" rtl="0" eaLnBrk="1" latinLnBrk="0" hangingPunct="1">
              <a:spcBef>
                <a:spcPct val="20000"/>
              </a:spcBef>
              <a:buClr>
                <a:schemeClr val="tx2"/>
              </a:buClr>
              <a:buFont typeface="Arial"/>
              <a:buNone/>
              <a:defRPr sz="2000" kern="1200">
                <a:solidFill>
                  <a:schemeClr val="bg2">
                    <a:lumMod val="10000"/>
                  </a:schemeClr>
                </a:solidFill>
                <a:latin typeface="Verdana" charset="0"/>
                <a:ea typeface="Verdana" charset="0"/>
                <a:cs typeface="Verdana" charset="0"/>
              </a:defRPr>
            </a:lvl2pPr>
            <a:lvl3pPr marL="914400" indent="0" algn="l" defTabSz="457200" rtl="0" eaLnBrk="1" latinLnBrk="0" hangingPunct="1">
              <a:spcBef>
                <a:spcPct val="20000"/>
              </a:spcBef>
              <a:buClr>
                <a:schemeClr val="tx2"/>
              </a:buClr>
              <a:buFont typeface="Lucida Grande"/>
              <a:buNone/>
              <a:defRPr sz="1800" kern="1200">
                <a:solidFill>
                  <a:schemeClr val="bg2">
                    <a:lumMod val="10000"/>
                  </a:schemeClr>
                </a:solidFill>
                <a:latin typeface="Verdana" charset="0"/>
                <a:ea typeface="Verdana" charset="0"/>
                <a:cs typeface="Verdana" charset="0"/>
              </a:defRPr>
            </a:lvl3pPr>
            <a:lvl4pPr marL="1371600" indent="0" algn="l" defTabSz="457200" rtl="0" eaLnBrk="1" latinLnBrk="0" hangingPunct="1">
              <a:spcBef>
                <a:spcPct val="20000"/>
              </a:spcBef>
              <a:buClr>
                <a:schemeClr val="tx2"/>
              </a:buClr>
              <a:buFont typeface="Lucida Grande"/>
              <a:buNone/>
              <a:defRPr sz="1600" kern="1200">
                <a:solidFill>
                  <a:schemeClr val="bg2">
                    <a:lumMod val="10000"/>
                  </a:schemeClr>
                </a:solidFill>
                <a:latin typeface="Verdana" charset="0"/>
                <a:ea typeface="Verdana" charset="0"/>
                <a:cs typeface="Verdana" charset="0"/>
              </a:defRPr>
            </a:lvl4pPr>
            <a:lvl5pPr marL="1828800" indent="0" algn="l" defTabSz="457200" rtl="0" eaLnBrk="1" latinLnBrk="0" hangingPunct="1">
              <a:spcBef>
                <a:spcPct val="20000"/>
              </a:spcBef>
              <a:buClr>
                <a:schemeClr val="tx2"/>
              </a:buClr>
              <a:buFont typeface="Courier New"/>
              <a:buNone/>
              <a:defRPr sz="1600" kern="1200">
                <a:solidFill>
                  <a:schemeClr val="bg2">
                    <a:lumMod val="10000"/>
                  </a:schemeClr>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algn="ctr"/>
            <a:r>
              <a:rPr lang="en-US" sz="1400" dirty="0"/>
              <a:t>Incident response</a:t>
            </a:r>
          </a:p>
        </p:txBody>
      </p:sp>
      <p:sp>
        <p:nvSpPr>
          <p:cNvPr id="6" name="Text Placeholder 8">
            <a:extLst>
              <a:ext uri="{FF2B5EF4-FFF2-40B4-BE49-F238E27FC236}">
                <a16:creationId xmlns:a16="http://schemas.microsoft.com/office/drawing/2014/main" id="{16623B02-FD60-43B2-A032-2086770C182C}"/>
              </a:ext>
            </a:extLst>
          </p:cNvPr>
          <p:cNvSpPr txBox="1">
            <a:spLocks/>
          </p:cNvSpPr>
          <p:nvPr/>
        </p:nvSpPr>
        <p:spPr>
          <a:xfrm>
            <a:off x="6819120" y="2513544"/>
            <a:ext cx="1463040" cy="430887"/>
          </a:xfrm>
          <a:prstGeom prst="rect">
            <a:avLst/>
          </a:prstGeom>
        </p:spPr>
        <p:txBody>
          <a:bodyPr vert="horz" wrap="square" lIns="0" tIns="0" rIns="0" bIns="0" rtlCol="0">
            <a:spAutoFit/>
          </a:bodyPr>
          <a:lstStyle>
            <a:lvl1pPr marL="171450" indent="-171450" algn="l" defTabSz="457200" rtl="0" eaLnBrk="1" latinLnBrk="0" hangingPunct="1">
              <a:spcBef>
                <a:spcPct val="20000"/>
              </a:spcBef>
              <a:buClr>
                <a:schemeClr val="tx2"/>
              </a:buClr>
              <a:buFont typeface="Arial" charset="0"/>
              <a:buChar char="•"/>
              <a:defRPr sz="1000" kern="1000" cap="all" baseline="0">
                <a:solidFill>
                  <a:schemeClr val="tx2"/>
                </a:solidFill>
                <a:latin typeface="Verdana" charset="0"/>
                <a:ea typeface="Verdana" charset="0"/>
                <a:cs typeface="Verdana" charset="0"/>
              </a:defRPr>
            </a:lvl1pPr>
            <a:lvl2pPr marL="457200" indent="0" algn="l" defTabSz="457200" rtl="0" eaLnBrk="1" latinLnBrk="0" hangingPunct="1">
              <a:spcBef>
                <a:spcPct val="20000"/>
              </a:spcBef>
              <a:buClr>
                <a:schemeClr val="tx2"/>
              </a:buClr>
              <a:buFont typeface="Arial"/>
              <a:buNone/>
              <a:defRPr sz="2000" kern="1200">
                <a:solidFill>
                  <a:schemeClr val="bg2">
                    <a:lumMod val="10000"/>
                  </a:schemeClr>
                </a:solidFill>
                <a:latin typeface="Verdana" charset="0"/>
                <a:ea typeface="Verdana" charset="0"/>
                <a:cs typeface="Verdana" charset="0"/>
              </a:defRPr>
            </a:lvl2pPr>
            <a:lvl3pPr marL="914400" indent="0" algn="l" defTabSz="457200" rtl="0" eaLnBrk="1" latinLnBrk="0" hangingPunct="1">
              <a:spcBef>
                <a:spcPct val="20000"/>
              </a:spcBef>
              <a:buClr>
                <a:schemeClr val="tx2"/>
              </a:buClr>
              <a:buFont typeface="Lucida Grande"/>
              <a:buNone/>
              <a:defRPr sz="1800" kern="1200">
                <a:solidFill>
                  <a:schemeClr val="bg2">
                    <a:lumMod val="10000"/>
                  </a:schemeClr>
                </a:solidFill>
                <a:latin typeface="Verdana" charset="0"/>
                <a:ea typeface="Verdana" charset="0"/>
                <a:cs typeface="Verdana" charset="0"/>
              </a:defRPr>
            </a:lvl3pPr>
            <a:lvl4pPr marL="1371600" indent="0" algn="l" defTabSz="457200" rtl="0" eaLnBrk="1" latinLnBrk="0" hangingPunct="1">
              <a:spcBef>
                <a:spcPct val="20000"/>
              </a:spcBef>
              <a:buClr>
                <a:schemeClr val="tx2"/>
              </a:buClr>
              <a:buFont typeface="Lucida Grande"/>
              <a:buNone/>
              <a:defRPr sz="1600" kern="1200">
                <a:solidFill>
                  <a:schemeClr val="bg2">
                    <a:lumMod val="10000"/>
                  </a:schemeClr>
                </a:solidFill>
                <a:latin typeface="Verdana" charset="0"/>
                <a:ea typeface="Verdana" charset="0"/>
                <a:cs typeface="Verdana" charset="0"/>
              </a:defRPr>
            </a:lvl4pPr>
            <a:lvl5pPr marL="1828800" indent="0" algn="l" defTabSz="457200" rtl="0" eaLnBrk="1" latinLnBrk="0" hangingPunct="1">
              <a:spcBef>
                <a:spcPct val="20000"/>
              </a:spcBef>
              <a:buClr>
                <a:schemeClr val="tx2"/>
              </a:buClr>
              <a:buFont typeface="Courier New"/>
              <a:buNone/>
              <a:defRPr sz="1600" kern="1200">
                <a:solidFill>
                  <a:schemeClr val="bg2">
                    <a:lumMod val="10000"/>
                  </a:schemeClr>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algn="ctr"/>
            <a:r>
              <a:rPr lang="en-US" sz="1400" dirty="0"/>
              <a:t>Application reliability</a:t>
            </a:r>
          </a:p>
        </p:txBody>
      </p:sp>
      <p:sp>
        <p:nvSpPr>
          <p:cNvPr id="10" name="TextBox 9">
            <a:extLst>
              <a:ext uri="{FF2B5EF4-FFF2-40B4-BE49-F238E27FC236}">
                <a16:creationId xmlns:a16="http://schemas.microsoft.com/office/drawing/2014/main" id="{05E58B58-707E-4615-A061-5BD812A8D7D3}"/>
              </a:ext>
            </a:extLst>
          </p:cNvPr>
          <p:cNvSpPr txBox="1"/>
          <p:nvPr/>
        </p:nvSpPr>
        <p:spPr>
          <a:xfrm>
            <a:off x="638355" y="1975441"/>
            <a:ext cx="7867290" cy="307777"/>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p:spPr>
        <p:txBody>
          <a:bodyPr wrap="square" rtlCol="0">
            <a:spAutoFit/>
          </a:bodyPr>
          <a:lstStyle>
            <a:defPPr>
              <a:defRPr lang="en-US"/>
            </a:defPPr>
            <a:lvl1pPr algn="ctr">
              <a:defRPr sz="1400">
                <a:solidFill>
                  <a:schemeClr val="bg1"/>
                </a:solidFill>
              </a:defRPr>
            </a:lvl1pPr>
          </a:lstStyle>
          <a:p>
            <a:r>
              <a:rPr lang="en-US" dirty="0"/>
              <a:t>Operational Improvements program targeted the following</a:t>
            </a:r>
          </a:p>
        </p:txBody>
      </p:sp>
      <p:sp>
        <p:nvSpPr>
          <p:cNvPr id="16" name="Text Placeholder 8">
            <a:extLst>
              <a:ext uri="{FF2B5EF4-FFF2-40B4-BE49-F238E27FC236}">
                <a16:creationId xmlns:a16="http://schemas.microsoft.com/office/drawing/2014/main" id="{AAC550C6-542A-4110-94D1-16F4BC097EE0}"/>
              </a:ext>
            </a:extLst>
          </p:cNvPr>
          <p:cNvSpPr txBox="1">
            <a:spLocks/>
          </p:cNvSpPr>
          <p:nvPr/>
        </p:nvSpPr>
        <p:spPr>
          <a:xfrm>
            <a:off x="2745956" y="2621265"/>
            <a:ext cx="1463040" cy="215444"/>
          </a:xfrm>
          <a:prstGeom prst="rect">
            <a:avLst/>
          </a:prstGeom>
        </p:spPr>
        <p:txBody>
          <a:bodyPr vert="horz" wrap="square" lIns="0" tIns="0" rIns="0" bIns="0" rtlCol="0">
            <a:spAutoFit/>
          </a:bodyPr>
          <a:lstStyle>
            <a:defPPr>
              <a:defRPr lang="en-US"/>
            </a:defPPr>
            <a:lvl1pPr marR="0" lvl="0" indent="0" algn="ctr" defTabSz="457200" fontAlgn="auto">
              <a:lnSpc>
                <a:spcPct val="100000"/>
              </a:lnSpc>
              <a:spcBef>
                <a:spcPct val="20000"/>
              </a:spcBef>
              <a:spcAft>
                <a:spcPts val="0"/>
              </a:spcAft>
              <a:buClr>
                <a:srgbClr val="ED3123"/>
              </a:buClr>
              <a:buSzTx/>
              <a:buFont typeface="Arial" charset="0"/>
              <a:buNone/>
              <a:tabLst/>
              <a:defRPr kumimoji="0" sz="600" b="0" i="0" u="none" strike="noStrike" kern="1000" cap="none" spc="0" normalizeH="0" baseline="0">
                <a:ln>
                  <a:noFill/>
                </a:ln>
                <a:solidFill>
                  <a:schemeClr val="bg2">
                    <a:lumMod val="10000"/>
                  </a:schemeClr>
                </a:solidFill>
                <a:effectLst/>
                <a:uLnTx/>
                <a:uFillTx/>
                <a:latin typeface="Verdana" charset="0"/>
                <a:ea typeface="Verdana" charset="0"/>
                <a:cs typeface="Verdana" charset="0"/>
              </a:defRPr>
            </a:lvl1pPr>
            <a:lvl2pPr marL="0" lvl="1" indent="0" algn="ctr" defTabSz="457200">
              <a:spcBef>
                <a:spcPct val="20000"/>
              </a:spcBef>
              <a:buClr>
                <a:schemeClr val="tx2"/>
              </a:buClr>
              <a:buFont typeface="Arial"/>
              <a:buNone/>
              <a:defRPr sz="1200">
                <a:solidFill>
                  <a:schemeClr val="bg2">
                    <a:lumMod val="10000"/>
                  </a:schemeClr>
                </a:solidFill>
                <a:latin typeface="Verdana" charset="0"/>
                <a:ea typeface="Verdana" charset="0"/>
                <a:cs typeface="Verdana" charset="0"/>
              </a:defRPr>
            </a:lvl2pPr>
            <a:lvl3pPr indent="0" defTabSz="457200">
              <a:spcBef>
                <a:spcPct val="20000"/>
              </a:spcBef>
              <a:buClr>
                <a:schemeClr val="tx2"/>
              </a:buClr>
              <a:buFont typeface="Lucida Grande"/>
              <a:buNone/>
              <a:defRPr>
                <a:solidFill>
                  <a:schemeClr val="bg2">
                    <a:lumMod val="10000"/>
                  </a:schemeClr>
                </a:solidFill>
                <a:latin typeface="Verdana" charset="0"/>
                <a:ea typeface="Verdana" charset="0"/>
                <a:cs typeface="Verdana" charset="0"/>
              </a:defRPr>
            </a:lvl3pPr>
            <a:lvl4pPr indent="0" defTabSz="457200">
              <a:spcBef>
                <a:spcPct val="20000"/>
              </a:spcBef>
              <a:buClr>
                <a:schemeClr val="tx2"/>
              </a:buClr>
              <a:buFont typeface="Lucida Grande"/>
              <a:buNone/>
              <a:defRPr sz="1600">
                <a:solidFill>
                  <a:schemeClr val="bg2">
                    <a:lumMod val="10000"/>
                  </a:schemeClr>
                </a:solidFill>
                <a:latin typeface="Verdana" charset="0"/>
                <a:ea typeface="Verdana" charset="0"/>
                <a:cs typeface="Verdana" charset="0"/>
              </a:defRPr>
            </a:lvl4pPr>
            <a:lvl5pPr indent="0" defTabSz="457200">
              <a:spcBef>
                <a:spcPct val="20000"/>
              </a:spcBef>
              <a:buClr>
                <a:schemeClr val="tx2"/>
              </a:buClr>
              <a:buFont typeface="Courier New"/>
              <a:buNone/>
              <a:defRPr sz="1600">
                <a:solidFill>
                  <a:schemeClr val="bg2">
                    <a:lumMod val="10000"/>
                  </a:schemeClr>
                </a:solidFill>
                <a:latin typeface="Verdana" charset="0"/>
                <a:ea typeface="Verdana" charset="0"/>
                <a:cs typeface="Verdana" charset="0"/>
              </a:defRPr>
            </a:lvl5pPr>
            <a:lvl6pPr marL="2628900" indent="-342900" defTabSz="457200">
              <a:spcBef>
                <a:spcPct val="20000"/>
              </a:spcBef>
              <a:buClr>
                <a:schemeClr val="accent1"/>
              </a:buClr>
              <a:buFont typeface="Arial"/>
              <a:buChar char="•"/>
              <a:defRPr sz="2000">
                <a:solidFill>
                  <a:schemeClr val="tx2"/>
                </a:solidFill>
              </a:defRPr>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sz="1400" dirty="0"/>
              <a:t>Tool reliability</a:t>
            </a:r>
          </a:p>
        </p:txBody>
      </p:sp>
      <p:sp>
        <p:nvSpPr>
          <p:cNvPr id="17" name="Text Placeholder 8">
            <a:extLst>
              <a:ext uri="{FF2B5EF4-FFF2-40B4-BE49-F238E27FC236}">
                <a16:creationId xmlns:a16="http://schemas.microsoft.com/office/drawing/2014/main" id="{8B07BB32-EB2C-4C7F-8FA8-00DB3598A89E}"/>
              </a:ext>
            </a:extLst>
          </p:cNvPr>
          <p:cNvSpPr txBox="1">
            <a:spLocks/>
          </p:cNvSpPr>
          <p:nvPr/>
        </p:nvSpPr>
        <p:spPr>
          <a:xfrm>
            <a:off x="4782538" y="2405822"/>
            <a:ext cx="1463040" cy="646331"/>
          </a:xfrm>
          <a:prstGeom prst="rect">
            <a:avLst/>
          </a:prstGeom>
        </p:spPr>
        <p:txBody>
          <a:bodyPr vert="horz" wrap="square" lIns="0" tIns="0" rIns="0" bIns="0" rtlCol="0">
            <a:spAutoFit/>
          </a:bodyPr>
          <a:lstStyle>
            <a:lvl1pPr marL="171450" indent="-171450" algn="l" defTabSz="457200" rtl="0" eaLnBrk="1" latinLnBrk="0" hangingPunct="1">
              <a:spcBef>
                <a:spcPct val="20000"/>
              </a:spcBef>
              <a:buClr>
                <a:schemeClr val="tx2"/>
              </a:buClr>
              <a:buFont typeface="Arial" charset="0"/>
              <a:buChar char="•"/>
              <a:defRPr sz="1000" kern="1000" cap="all" baseline="0">
                <a:solidFill>
                  <a:schemeClr val="tx2"/>
                </a:solidFill>
                <a:latin typeface="Verdana" charset="0"/>
                <a:ea typeface="Verdana" charset="0"/>
                <a:cs typeface="Verdana" charset="0"/>
              </a:defRPr>
            </a:lvl1pPr>
            <a:lvl2pPr marL="457200" indent="0" algn="l" defTabSz="457200" rtl="0" eaLnBrk="1" latinLnBrk="0" hangingPunct="1">
              <a:spcBef>
                <a:spcPct val="20000"/>
              </a:spcBef>
              <a:buClr>
                <a:schemeClr val="tx2"/>
              </a:buClr>
              <a:buFont typeface="Arial"/>
              <a:buNone/>
              <a:defRPr sz="2000" kern="1200">
                <a:solidFill>
                  <a:schemeClr val="bg2">
                    <a:lumMod val="10000"/>
                  </a:schemeClr>
                </a:solidFill>
                <a:latin typeface="Verdana" charset="0"/>
                <a:ea typeface="Verdana" charset="0"/>
                <a:cs typeface="Verdana" charset="0"/>
              </a:defRPr>
            </a:lvl2pPr>
            <a:lvl3pPr marL="914400" indent="0" algn="l" defTabSz="457200" rtl="0" eaLnBrk="1" latinLnBrk="0" hangingPunct="1">
              <a:spcBef>
                <a:spcPct val="20000"/>
              </a:spcBef>
              <a:buClr>
                <a:schemeClr val="tx2"/>
              </a:buClr>
              <a:buFont typeface="Lucida Grande"/>
              <a:buNone/>
              <a:defRPr sz="1800" kern="1200">
                <a:solidFill>
                  <a:schemeClr val="bg2">
                    <a:lumMod val="10000"/>
                  </a:schemeClr>
                </a:solidFill>
                <a:latin typeface="Verdana" charset="0"/>
                <a:ea typeface="Verdana" charset="0"/>
                <a:cs typeface="Verdana" charset="0"/>
              </a:defRPr>
            </a:lvl3pPr>
            <a:lvl4pPr marL="1371600" indent="0" algn="l" defTabSz="457200" rtl="0" eaLnBrk="1" latinLnBrk="0" hangingPunct="1">
              <a:spcBef>
                <a:spcPct val="20000"/>
              </a:spcBef>
              <a:buClr>
                <a:schemeClr val="tx2"/>
              </a:buClr>
              <a:buFont typeface="Lucida Grande"/>
              <a:buNone/>
              <a:defRPr sz="1600" kern="1200">
                <a:solidFill>
                  <a:schemeClr val="bg2">
                    <a:lumMod val="10000"/>
                  </a:schemeClr>
                </a:solidFill>
                <a:latin typeface="Verdana" charset="0"/>
                <a:ea typeface="Verdana" charset="0"/>
                <a:cs typeface="Verdana" charset="0"/>
              </a:defRPr>
            </a:lvl4pPr>
            <a:lvl5pPr marL="1828800" indent="0" algn="l" defTabSz="457200" rtl="0" eaLnBrk="1" latinLnBrk="0" hangingPunct="1">
              <a:spcBef>
                <a:spcPct val="20000"/>
              </a:spcBef>
              <a:buClr>
                <a:schemeClr val="tx2"/>
              </a:buClr>
              <a:buFont typeface="Courier New"/>
              <a:buNone/>
              <a:defRPr sz="1600" kern="1200">
                <a:solidFill>
                  <a:schemeClr val="bg2">
                    <a:lumMod val="10000"/>
                  </a:schemeClr>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algn="ctr"/>
            <a:r>
              <a:rPr lang="en-US" sz="1400" dirty="0">
                <a:latin typeface="+mn-lt"/>
              </a:rPr>
              <a:t>Data center/ platform r</a:t>
            </a:r>
            <a:r>
              <a:rPr lang="en-US" sz="1400" dirty="0"/>
              <a:t>esiliency</a:t>
            </a:r>
          </a:p>
        </p:txBody>
      </p:sp>
      <p:grpSp>
        <p:nvGrpSpPr>
          <p:cNvPr id="66" name="Group 65">
            <a:extLst>
              <a:ext uri="{FF2B5EF4-FFF2-40B4-BE49-F238E27FC236}">
                <a16:creationId xmlns:a16="http://schemas.microsoft.com/office/drawing/2014/main" id="{5711784E-2655-4639-836F-8428E707A9B5}"/>
              </a:ext>
            </a:extLst>
          </p:cNvPr>
          <p:cNvGrpSpPr/>
          <p:nvPr/>
        </p:nvGrpSpPr>
        <p:grpSpPr>
          <a:xfrm>
            <a:off x="2428071" y="2505491"/>
            <a:ext cx="4093030" cy="382770"/>
            <a:chOff x="2428071" y="3656254"/>
            <a:chExt cx="4093030" cy="382770"/>
          </a:xfrm>
        </p:grpSpPr>
        <p:cxnSp>
          <p:nvCxnSpPr>
            <p:cNvPr id="20" name="Straight Connector 19">
              <a:extLst>
                <a:ext uri="{FF2B5EF4-FFF2-40B4-BE49-F238E27FC236}">
                  <a16:creationId xmlns:a16="http://schemas.microsoft.com/office/drawing/2014/main" id="{ECD900BE-82D7-4768-B2B9-6D7FB54AB4AC}"/>
                </a:ext>
              </a:extLst>
            </p:cNvPr>
            <p:cNvCxnSpPr/>
            <p:nvPr/>
          </p:nvCxnSpPr>
          <p:spPr>
            <a:xfrm>
              <a:off x="6521101" y="3656254"/>
              <a:ext cx="0" cy="382770"/>
            </a:xfrm>
            <a:prstGeom prst="line">
              <a:avLst/>
            </a:prstGeom>
            <a:noFill/>
            <a:ln w="12700" cap="flat" cmpd="sng" algn="ctr">
              <a:solidFill>
                <a:srgbClr val="FFFFFF"/>
              </a:solidFill>
              <a:prstDash val="solid"/>
            </a:ln>
            <a:effectLst/>
          </p:spPr>
        </p:cxnSp>
        <p:cxnSp>
          <p:nvCxnSpPr>
            <p:cNvPr id="21" name="Straight Connector 20">
              <a:extLst>
                <a:ext uri="{FF2B5EF4-FFF2-40B4-BE49-F238E27FC236}">
                  <a16:creationId xmlns:a16="http://schemas.microsoft.com/office/drawing/2014/main" id="{CD7BA0E1-6841-4430-ACDE-674B9203F46C}"/>
                </a:ext>
              </a:extLst>
            </p:cNvPr>
            <p:cNvCxnSpPr/>
            <p:nvPr/>
          </p:nvCxnSpPr>
          <p:spPr>
            <a:xfrm>
              <a:off x="4463698" y="3656254"/>
              <a:ext cx="0" cy="382770"/>
            </a:xfrm>
            <a:prstGeom prst="line">
              <a:avLst/>
            </a:prstGeom>
            <a:noFill/>
            <a:ln w="12700" cap="flat" cmpd="sng" algn="ctr">
              <a:solidFill>
                <a:srgbClr val="FFFFFF"/>
              </a:solidFill>
              <a:prstDash val="solid"/>
            </a:ln>
            <a:effectLst/>
          </p:spPr>
        </p:cxnSp>
        <p:cxnSp>
          <p:nvCxnSpPr>
            <p:cNvPr id="22" name="Straight Connector 21">
              <a:extLst>
                <a:ext uri="{FF2B5EF4-FFF2-40B4-BE49-F238E27FC236}">
                  <a16:creationId xmlns:a16="http://schemas.microsoft.com/office/drawing/2014/main" id="{B7930158-CFE1-46B5-AE0B-3905ECDD3334}"/>
                </a:ext>
              </a:extLst>
            </p:cNvPr>
            <p:cNvCxnSpPr/>
            <p:nvPr/>
          </p:nvCxnSpPr>
          <p:spPr>
            <a:xfrm>
              <a:off x="2428071" y="3656254"/>
              <a:ext cx="0" cy="382770"/>
            </a:xfrm>
            <a:prstGeom prst="line">
              <a:avLst/>
            </a:prstGeom>
            <a:noFill/>
            <a:ln w="12700" cap="flat" cmpd="sng" algn="ctr">
              <a:solidFill>
                <a:srgbClr val="FFFFFF"/>
              </a:solidFill>
              <a:prstDash val="solid"/>
            </a:ln>
            <a:effectLst/>
          </p:spPr>
        </p:cxnSp>
      </p:grpSp>
      <p:sp>
        <p:nvSpPr>
          <p:cNvPr id="29" name="Rectangle 28">
            <a:extLst>
              <a:ext uri="{FF2B5EF4-FFF2-40B4-BE49-F238E27FC236}">
                <a16:creationId xmlns:a16="http://schemas.microsoft.com/office/drawing/2014/main" id="{2C679169-557E-47C8-975C-10514D03D8D9}"/>
              </a:ext>
            </a:extLst>
          </p:cNvPr>
          <p:cNvSpPr/>
          <p:nvPr/>
        </p:nvSpPr>
        <p:spPr>
          <a:xfrm>
            <a:off x="790095" y="1039090"/>
            <a:ext cx="5077305" cy="4297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2">
                  <a:lumMod val="10000"/>
                </a:schemeClr>
              </a:solidFill>
            </a:endParaRPr>
          </a:p>
        </p:txBody>
      </p:sp>
      <p:sp>
        <p:nvSpPr>
          <p:cNvPr id="15" name="Oval 14">
            <a:extLst>
              <a:ext uri="{FF2B5EF4-FFF2-40B4-BE49-F238E27FC236}">
                <a16:creationId xmlns:a16="http://schemas.microsoft.com/office/drawing/2014/main" id="{F305FA41-9A53-4924-9F6E-F1229E0F8539}"/>
              </a:ext>
            </a:extLst>
          </p:cNvPr>
          <p:cNvSpPr/>
          <p:nvPr/>
        </p:nvSpPr>
        <p:spPr>
          <a:xfrm>
            <a:off x="454409" y="2115763"/>
            <a:ext cx="2160886" cy="1211820"/>
          </a:xfrm>
          <a:prstGeom prst="ellipse">
            <a:avLst/>
          </a:prstGeom>
          <a:solidFill>
            <a:schemeClr val="accent2">
              <a:lumMod val="75000"/>
              <a:alpha val="28000"/>
            </a:schemeClr>
          </a:solidFill>
          <a:ln w="5715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9FF90DC-426E-4907-AF41-7A6683010218}"/>
              </a:ext>
            </a:extLst>
          </p:cNvPr>
          <p:cNvSpPr txBox="1"/>
          <p:nvPr/>
        </p:nvSpPr>
        <p:spPr>
          <a:xfrm>
            <a:off x="542581" y="3941475"/>
            <a:ext cx="1984543" cy="646331"/>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6200000" scaled="1"/>
            <a:tileRect/>
          </a:gradFill>
          <a:ln w="9525" cap="flat" cmpd="sng" algn="ctr">
            <a:noFill/>
            <a:prstDash val="solid"/>
          </a:ln>
          <a:effectLst/>
        </p:spPr>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solidFill>
                  <a:schemeClr val="bg2">
                    <a:lumMod val="10000"/>
                  </a:schemeClr>
                </a:solidFill>
                <a:effectLst/>
                <a:uLnTx/>
                <a:uFillTx/>
                <a:latin typeface="Verdana"/>
              </a:defRPr>
            </a:lvl1pPr>
          </a:lstStyle>
          <a:p>
            <a:r>
              <a:rPr lang="en-US" dirty="0"/>
              <a:t>Overview of IMS</a:t>
            </a:r>
          </a:p>
          <a:p>
            <a:r>
              <a:rPr lang="en-US" dirty="0"/>
              <a:t>Rollout at CSG</a:t>
            </a:r>
          </a:p>
          <a:p>
            <a:r>
              <a:rPr lang="en-US" dirty="0"/>
              <a:t>Impacts for CSG</a:t>
            </a:r>
          </a:p>
        </p:txBody>
      </p:sp>
      <p:sp>
        <p:nvSpPr>
          <p:cNvPr id="7" name="Arrow: Down 6">
            <a:extLst>
              <a:ext uri="{FF2B5EF4-FFF2-40B4-BE49-F238E27FC236}">
                <a16:creationId xmlns:a16="http://schemas.microsoft.com/office/drawing/2014/main" id="{5A2F7EC5-525E-4ED3-B4E0-D504915ECF15}"/>
              </a:ext>
            </a:extLst>
          </p:cNvPr>
          <p:cNvSpPr/>
          <p:nvPr/>
        </p:nvSpPr>
        <p:spPr>
          <a:xfrm>
            <a:off x="1292536" y="3462779"/>
            <a:ext cx="484632" cy="350519"/>
          </a:xfrm>
          <a:prstGeom prst="downArrow">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4328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sz="2800" dirty="0"/>
              <a:t>Incident management system (IMS)</a:t>
            </a:r>
          </a:p>
        </p:txBody>
      </p:sp>
      <p:sp>
        <p:nvSpPr>
          <p:cNvPr id="33" name="TextBox 32"/>
          <p:cNvSpPr txBox="1"/>
          <p:nvPr/>
        </p:nvSpPr>
        <p:spPr>
          <a:xfrm>
            <a:off x="4814498" y="929740"/>
            <a:ext cx="3780355" cy="830997"/>
          </a:xfrm>
          <a:prstGeom prst="rect">
            <a:avLst/>
          </a:prstGeom>
          <a:noFill/>
        </p:spPr>
        <p:txBody>
          <a:bodyPr wrap="square" rtlCol="0">
            <a:spAutoFit/>
          </a:bodyPr>
          <a:lstStyle/>
          <a:p>
            <a:r>
              <a:rPr lang="en-US" sz="1600" dirty="0">
                <a:solidFill>
                  <a:schemeClr val="accent1"/>
                </a:solidFill>
              </a:rPr>
              <a:t>National standard for managing all hazard/risk incidents in the US for the last 40 years</a:t>
            </a:r>
          </a:p>
        </p:txBody>
      </p:sp>
      <p:sp>
        <p:nvSpPr>
          <p:cNvPr id="34" name="TextBox 33"/>
          <p:cNvSpPr txBox="1"/>
          <p:nvPr/>
        </p:nvSpPr>
        <p:spPr>
          <a:xfrm>
            <a:off x="4814498" y="727853"/>
            <a:ext cx="1613124" cy="276999"/>
          </a:xfrm>
          <a:prstGeom prst="rect">
            <a:avLst/>
          </a:prstGeom>
          <a:noFill/>
          <a:effectLst>
            <a:glow rad="101600">
              <a:srgbClr val="5F5F61">
                <a:satMod val="175000"/>
                <a:alpha val="40000"/>
              </a:srgbClr>
            </a:glow>
          </a:effectLst>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glow rad="12700">
                    <a:srgbClr val="F2F2F2">
                      <a:lumMod val="10000"/>
                      <a:alpha val="10000"/>
                    </a:srgbClr>
                  </a:glow>
                </a:effectLst>
                <a:uLnTx/>
                <a:uFillTx/>
                <a:latin typeface="Franklin Gothic Medium Cond"/>
                <a:ea typeface="Franklin Gothic Book" charset="0"/>
                <a:cs typeface="Franklin Gothic Book" charset="0"/>
              </a:rPr>
              <a:t>OVERVIEW</a:t>
            </a:r>
          </a:p>
        </p:txBody>
      </p:sp>
      <p:sp>
        <p:nvSpPr>
          <p:cNvPr id="39" name="TextBox 38"/>
          <p:cNvSpPr txBox="1"/>
          <p:nvPr/>
        </p:nvSpPr>
        <p:spPr>
          <a:xfrm>
            <a:off x="4814498" y="2568732"/>
            <a:ext cx="3862356"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1"/>
                </a:solidFill>
              </a:rPr>
              <a:t>Clear established roles </a:t>
            </a:r>
          </a:p>
          <a:p>
            <a:pPr marL="742950" lvl="1" indent="-285750">
              <a:buFont typeface="Arial" panose="020B0604020202020204" pitchFamily="34" charset="0"/>
              <a:buChar char="•"/>
            </a:pPr>
            <a:r>
              <a:rPr lang="en-US" sz="1600" dirty="0">
                <a:solidFill>
                  <a:schemeClr val="accent1"/>
                </a:solidFill>
              </a:rPr>
              <a:t>Incident commander, Scribe, LNO, SMEs</a:t>
            </a:r>
          </a:p>
          <a:p>
            <a:pPr marL="285750" indent="-285750">
              <a:buFont typeface="Arial" panose="020B0604020202020204" pitchFamily="34" charset="0"/>
              <a:buChar char="•"/>
            </a:pPr>
            <a:r>
              <a:rPr lang="en-US" sz="1600" dirty="0">
                <a:solidFill>
                  <a:schemeClr val="accent1"/>
                </a:solidFill>
              </a:rPr>
              <a:t>Communication cadence, format</a:t>
            </a:r>
          </a:p>
          <a:p>
            <a:pPr marL="285750" indent="-285750">
              <a:buFont typeface="Arial" panose="020B0604020202020204" pitchFamily="34" charset="0"/>
              <a:buChar char="•"/>
            </a:pPr>
            <a:r>
              <a:rPr lang="en-US" sz="1600" dirty="0">
                <a:solidFill>
                  <a:schemeClr val="accent1"/>
                </a:solidFill>
              </a:rPr>
              <a:t>Set of expected behaviors for participants</a:t>
            </a:r>
          </a:p>
          <a:p>
            <a:pPr marL="285750" indent="-285750">
              <a:buFont typeface="Arial" panose="020B0604020202020204" pitchFamily="34" charset="0"/>
              <a:buChar char="•"/>
            </a:pPr>
            <a:r>
              <a:rPr lang="en-US" sz="1600" dirty="0">
                <a:solidFill>
                  <a:schemeClr val="accent1"/>
                </a:solidFill>
              </a:rPr>
              <a:t>Common terminology</a:t>
            </a:r>
          </a:p>
          <a:p>
            <a:pPr marL="285750" indent="-285750">
              <a:buFont typeface="Arial" panose="020B0604020202020204" pitchFamily="34" charset="0"/>
              <a:buChar char="•"/>
            </a:pPr>
            <a:r>
              <a:rPr kumimoji="0" lang="en-US" sz="1600" b="0" i="0" u="none" strike="noStrike" kern="0" cap="none" spc="0" normalizeH="0" baseline="0" noProof="0" dirty="0">
                <a:ln>
                  <a:noFill/>
                </a:ln>
                <a:solidFill>
                  <a:schemeClr val="accent1"/>
                </a:solidFill>
                <a:effectLst/>
                <a:uLnTx/>
                <a:uFillTx/>
              </a:rPr>
              <a:t>Management by objective</a:t>
            </a:r>
          </a:p>
        </p:txBody>
      </p:sp>
      <p:sp>
        <p:nvSpPr>
          <p:cNvPr id="40" name="TextBox 39"/>
          <p:cNvSpPr txBox="1"/>
          <p:nvPr/>
        </p:nvSpPr>
        <p:spPr>
          <a:xfrm>
            <a:off x="4814498" y="2268739"/>
            <a:ext cx="1609782" cy="276999"/>
          </a:xfrm>
          <a:prstGeom prst="rect">
            <a:avLst/>
          </a:prstGeom>
          <a:noFill/>
          <a:effectLst>
            <a:glow rad="101600">
              <a:srgbClr val="5F5F61">
                <a:satMod val="175000"/>
                <a:alpha val="40000"/>
              </a:srgbClr>
            </a:glow>
          </a:effectLst>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glow rad="12700">
                    <a:srgbClr val="F2F2F2">
                      <a:lumMod val="10000"/>
                      <a:alpha val="10000"/>
                    </a:srgbClr>
                  </a:glow>
                </a:effectLst>
                <a:uLnTx/>
                <a:uFillTx/>
                <a:latin typeface="Franklin Gothic Medium Cond"/>
                <a:ea typeface="Franklin Gothic Book" charset="0"/>
                <a:cs typeface="Franklin Gothic Book" charset="0"/>
              </a:rPr>
              <a:t>KEY COMPONENTS</a:t>
            </a:r>
          </a:p>
        </p:txBody>
      </p:sp>
      <p:pic>
        <p:nvPicPr>
          <p:cNvPr id="25" name="Picture 2" descr="Firefighter Employment &amp; Opportunities | Poudre Fire Authority">
            <a:extLst>
              <a:ext uri="{FF2B5EF4-FFF2-40B4-BE49-F238E27FC236}">
                <a16:creationId xmlns:a16="http://schemas.microsoft.com/office/drawing/2014/main" id="{929BDCC3-1EC6-4357-9B6D-F5CC89C72ED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400853" y="2353250"/>
            <a:ext cx="1329094" cy="106327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16921068-A98C-497C-9ABE-BF32DAC5B1D9}"/>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400854" y="816101"/>
            <a:ext cx="1329093" cy="1063275"/>
          </a:xfrm>
          <a:prstGeom prst="rect">
            <a:avLst/>
          </a:prstGeom>
        </p:spPr>
      </p:pic>
      <p:cxnSp>
        <p:nvCxnSpPr>
          <p:cNvPr id="49" name="Straight Connector 48"/>
          <p:cNvCxnSpPr>
            <a:cxnSpLocks/>
          </p:cNvCxnSpPr>
          <p:nvPr/>
        </p:nvCxnSpPr>
        <p:spPr>
          <a:xfrm>
            <a:off x="3770235" y="2146121"/>
            <a:ext cx="4426708" cy="0"/>
          </a:xfrm>
          <a:prstGeom prst="line">
            <a:avLst/>
          </a:prstGeom>
          <a:ln w="57150">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4942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1C561D-B8B6-4D47-8A90-EAC2245C9BF4}"/>
              </a:ext>
            </a:extLst>
          </p:cNvPr>
          <p:cNvSpPr/>
          <p:nvPr/>
        </p:nvSpPr>
        <p:spPr>
          <a:xfrm>
            <a:off x="248289" y="1306720"/>
            <a:ext cx="3430904" cy="1005840"/>
          </a:xfrm>
          <a:prstGeom prst="rect">
            <a:avLst/>
          </a:prstGeom>
          <a:solidFill>
            <a:schemeClr val="bg1">
              <a:lumMod val="8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F0CD0C-3944-4E74-9B63-10D450CB4A14}"/>
              </a:ext>
            </a:extLst>
          </p:cNvPr>
          <p:cNvSpPr/>
          <p:nvPr/>
        </p:nvSpPr>
        <p:spPr>
          <a:xfrm>
            <a:off x="248289" y="2312560"/>
            <a:ext cx="3241707" cy="1005840"/>
          </a:xfrm>
          <a:prstGeom prst="rect">
            <a:avLst/>
          </a:prstGeom>
          <a:solidFill>
            <a:schemeClr val="bg1">
              <a:lumMod val="7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196F9B-442E-42E6-998E-6EA68309DA24}"/>
              </a:ext>
            </a:extLst>
          </p:cNvPr>
          <p:cNvSpPr/>
          <p:nvPr/>
        </p:nvSpPr>
        <p:spPr>
          <a:xfrm>
            <a:off x="248289" y="3314713"/>
            <a:ext cx="3430904" cy="1005840"/>
          </a:xfrm>
          <a:prstGeom prst="rect">
            <a:avLst/>
          </a:prstGeom>
          <a:solidFill>
            <a:schemeClr val="bg1">
              <a:lumMod val="6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7E7F276E-5170-4950-98B1-E985A2CA206D}"/>
              </a:ext>
            </a:extLst>
          </p:cNvPr>
          <p:cNvSpPr>
            <a:spLocks noGrp="1"/>
          </p:cNvSpPr>
          <p:nvPr>
            <p:ph type="body" sz="quarter" idx="11"/>
          </p:nvPr>
        </p:nvSpPr>
        <p:spPr/>
        <p:txBody>
          <a:bodyPr/>
          <a:lstStyle/>
          <a:p>
            <a:r>
              <a:rPr lang="en-US" dirty="0"/>
              <a:t>Incident command rollout</a:t>
            </a:r>
          </a:p>
        </p:txBody>
      </p:sp>
      <p:sp>
        <p:nvSpPr>
          <p:cNvPr id="4" name="Slide Number Placeholder 3">
            <a:extLst>
              <a:ext uri="{FF2B5EF4-FFF2-40B4-BE49-F238E27FC236}">
                <a16:creationId xmlns:a16="http://schemas.microsoft.com/office/drawing/2014/main" id="{CBEAA337-84BA-4B36-BE42-66EBD8279C23}"/>
              </a:ext>
            </a:extLst>
          </p:cNvPr>
          <p:cNvSpPr>
            <a:spLocks noGrp="1"/>
          </p:cNvSpPr>
          <p:nvPr>
            <p:ph type="sldNum" sz="quarter" idx="13"/>
          </p:nvPr>
        </p:nvSpPr>
        <p:spPr/>
        <p:txBody>
          <a:bodyPr/>
          <a:lstStyle/>
          <a:p>
            <a:fld id="{60CA11CF-C1A4-467A-AE79-393D23FD4920}" type="slidenum">
              <a:rPr lang="en-US" smtClean="0"/>
              <a:pPr/>
              <a:t>13</a:t>
            </a:fld>
            <a:endParaRPr lang="en-US"/>
          </a:p>
        </p:txBody>
      </p:sp>
      <p:sp>
        <p:nvSpPr>
          <p:cNvPr id="6" name="Rectangle 5">
            <a:extLst>
              <a:ext uri="{FF2B5EF4-FFF2-40B4-BE49-F238E27FC236}">
                <a16:creationId xmlns:a16="http://schemas.microsoft.com/office/drawing/2014/main" id="{D6DBAF56-0DA0-41CF-8297-44A49D3FB704}"/>
              </a:ext>
            </a:extLst>
          </p:cNvPr>
          <p:cNvSpPr/>
          <p:nvPr/>
        </p:nvSpPr>
        <p:spPr>
          <a:xfrm>
            <a:off x="237656" y="1352440"/>
            <a:ext cx="2779776"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lumMod val="10000"/>
                  </a:schemeClr>
                </a:solidFill>
              </a:rPr>
              <a:t>Trained 130 people as incident commanders</a:t>
            </a:r>
          </a:p>
        </p:txBody>
      </p:sp>
      <p:sp>
        <p:nvSpPr>
          <p:cNvPr id="7" name="Rectangle 6">
            <a:extLst>
              <a:ext uri="{FF2B5EF4-FFF2-40B4-BE49-F238E27FC236}">
                <a16:creationId xmlns:a16="http://schemas.microsoft.com/office/drawing/2014/main" id="{916E557B-BDCE-4D17-B13E-9A03D14DC3BD}"/>
              </a:ext>
            </a:extLst>
          </p:cNvPr>
          <p:cNvSpPr/>
          <p:nvPr/>
        </p:nvSpPr>
        <p:spPr>
          <a:xfrm>
            <a:off x="237656" y="3360433"/>
            <a:ext cx="2777706"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lumMod val="10000"/>
                  </a:schemeClr>
                </a:solidFill>
              </a:rPr>
              <a:t>Trained organization in incident command</a:t>
            </a:r>
          </a:p>
        </p:txBody>
      </p:sp>
      <p:sp>
        <p:nvSpPr>
          <p:cNvPr id="8" name="Rectangle 7">
            <a:extLst>
              <a:ext uri="{FF2B5EF4-FFF2-40B4-BE49-F238E27FC236}">
                <a16:creationId xmlns:a16="http://schemas.microsoft.com/office/drawing/2014/main" id="{BD770D64-7AD2-4A7A-AF9B-2A74114A337A}"/>
              </a:ext>
            </a:extLst>
          </p:cNvPr>
          <p:cNvSpPr/>
          <p:nvPr/>
        </p:nvSpPr>
        <p:spPr>
          <a:xfrm>
            <a:off x="237656" y="2358280"/>
            <a:ext cx="2779776"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lumMod val="10000"/>
                  </a:schemeClr>
                </a:solidFill>
              </a:rPr>
              <a:t>Piloted with group of 14 ICs</a:t>
            </a:r>
          </a:p>
        </p:txBody>
      </p:sp>
      <p:sp>
        <p:nvSpPr>
          <p:cNvPr id="14" name="Rectangle 13">
            <a:extLst>
              <a:ext uri="{FF2B5EF4-FFF2-40B4-BE49-F238E27FC236}">
                <a16:creationId xmlns:a16="http://schemas.microsoft.com/office/drawing/2014/main" id="{87D9A588-1286-4AF8-B545-F13E98046C8A}"/>
              </a:ext>
            </a:extLst>
          </p:cNvPr>
          <p:cNvSpPr/>
          <p:nvPr/>
        </p:nvSpPr>
        <p:spPr>
          <a:xfrm>
            <a:off x="5632829" y="1368988"/>
            <a:ext cx="3246120" cy="1005840"/>
          </a:xfrm>
          <a:prstGeom prst="rect">
            <a:avLst/>
          </a:prstGeom>
          <a:solidFill>
            <a:schemeClr val="bg1">
              <a:lumMod val="6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3C208-B0C7-4545-8830-EEE745171E98}"/>
              </a:ext>
            </a:extLst>
          </p:cNvPr>
          <p:cNvSpPr/>
          <p:nvPr/>
        </p:nvSpPr>
        <p:spPr>
          <a:xfrm>
            <a:off x="5632829" y="2374828"/>
            <a:ext cx="3241707" cy="1005840"/>
          </a:xfrm>
          <a:prstGeom prst="rect">
            <a:avLst/>
          </a:prstGeom>
          <a:solidFill>
            <a:schemeClr val="bg1">
              <a:lumMod val="7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C116C6B-C1E6-44EF-99BE-3A104EDAB5D7}"/>
              </a:ext>
            </a:extLst>
          </p:cNvPr>
          <p:cNvSpPr/>
          <p:nvPr/>
        </p:nvSpPr>
        <p:spPr>
          <a:xfrm>
            <a:off x="5669149" y="2420548"/>
            <a:ext cx="2830286"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11" name="Rectangle 10">
            <a:extLst>
              <a:ext uri="{FF2B5EF4-FFF2-40B4-BE49-F238E27FC236}">
                <a16:creationId xmlns:a16="http://schemas.microsoft.com/office/drawing/2014/main" id="{FE19AC9B-908C-4AE9-ABF0-9088FA17EF2D}"/>
              </a:ext>
            </a:extLst>
          </p:cNvPr>
          <p:cNvSpPr/>
          <p:nvPr/>
        </p:nvSpPr>
        <p:spPr>
          <a:xfrm>
            <a:off x="5669149" y="3418551"/>
            <a:ext cx="2830286"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chemeClr val="accent1"/>
              </a:solidFill>
            </a:endParaRPr>
          </a:p>
        </p:txBody>
      </p:sp>
      <p:sp>
        <p:nvSpPr>
          <p:cNvPr id="16" name="Rectangle 15">
            <a:extLst>
              <a:ext uri="{FF2B5EF4-FFF2-40B4-BE49-F238E27FC236}">
                <a16:creationId xmlns:a16="http://schemas.microsoft.com/office/drawing/2014/main" id="{959675C4-1E50-4B71-A77C-AC68D947D50D}"/>
              </a:ext>
            </a:extLst>
          </p:cNvPr>
          <p:cNvSpPr/>
          <p:nvPr/>
        </p:nvSpPr>
        <p:spPr>
          <a:xfrm>
            <a:off x="5632829" y="3372831"/>
            <a:ext cx="3246120" cy="1005840"/>
          </a:xfrm>
          <a:prstGeom prst="rect">
            <a:avLst/>
          </a:prstGeom>
          <a:solidFill>
            <a:schemeClr val="bg1">
              <a:lumMod val="8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A627A8-DA08-4CE2-B42F-67B6B4AA568B}"/>
              </a:ext>
            </a:extLst>
          </p:cNvPr>
          <p:cNvSpPr/>
          <p:nvPr/>
        </p:nvSpPr>
        <p:spPr>
          <a:xfrm>
            <a:off x="5622196" y="3418551"/>
            <a:ext cx="3246120"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5" name="Rectangle: Rounded Corners 4">
            <a:extLst>
              <a:ext uri="{FF2B5EF4-FFF2-40B4-BE49-F238E27FC236}">
                <a16:creationId xmlns:a16="http://schemas.microsoft.com/office/drawing/2014/main" id="{52C7DFA5-0E3A-4837-A578-2DA0BA530100}"/>
              </a:ext>
            </a:extLst>
          </p:cNvPr>
          <p:cNvSpPr/>
          <p:nvPr/>
        </p:nvSpPr>
        <p:spPr>
          <a:xfrm>
            <a:off x="3322615" y="1306720"/>
            <a:ext cx="2460171" cy="3026229"/>
          </a:xfrm>
          <a:prstGeom prst="round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w="57150">
            <a:solidFill>
              <a:schemeClr val="bg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Engaged with Blackrock 3</a:t>
            </a:r>
          </a:p>
        </p:txBody>
      </p:sp>
      <p:sp>
        <p:nvSpPr>
          <p:cNvPr id="17" name="Rectangle 16">
            <a:extLst>
              <a:ext uri="{FF2B5EF4-FFF2-40B4-BE49-F238E27FC236}">
                <a16:creationId xmlns:a16="http://schemas.microsoft.com/office/drawing/2014/main" id="{AA1459DF-51E3-4D49-B03C-A57F5A3062F0}"/>
              </a:ext>
            </a:extLst>
          </p:cNvPr>
          <p:cNvSpPr/>
          <p:nvPr/>
        </p:nvSpPr>
        <p:spPr>
          <a:xfrm>
            <a:off x="6088540" y="1414708"/>
            <a:ext cx="2779776"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lumMod val="10000"/>
                  </a:schemeClr>
                </a:solidFill>
              </a:rPr>
              <a:t>Held two-week checkpoints with ICs</a:t>
            </a:r>
          </a:p>
        </p:txBody>
      </p:sp>
      <p:sp>
        <p:nvSpPr>
          <p:cNvPr id="19" name="Rectangle 18">
            <a:extLst>
              <a:ext uri="{FF2B5EF4-FFF2-40B4-BE49-F238E27FC236}">
                <a16:creationId xmlns:a16="http://schemas.microsoft.com/office/drawing/2014/main" id="{32B88AC5-E1A1-470C-9C7D-FB747725A458}"/>
              </a:ext>
            </a:extLst>
          </p:cNvPr>
          <p:cNvSpPr/>
          <p:nvPr/>
        </p:nvSpPr>
        <p:spPr>
          <a:xfrm>
            <a:off x="6088540" y="2420548"/>
            <a:ext cx="2779776"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26" name="Rectangle 25">
            <a:extLst>
              <a:ext uri="{FF2B5EF4-FFF2-40B4-BE49-F238E27FC236}">
                <a16:creationId xmlns:a16="http://schemas.microsoft.com/office/drawing/2014/main" id="{BF08C788-E20F-460B-8C02-13FB561E2226}"/>
              </a:ext>
            </a:extLst>
          </p:cNvPr>
          <p:cNvSpPr/>
          <p:nvPr/>
        </p:nvSpPr>
        <p:spPr>
          <a:xfrm>
            <a:off x="6088540" y="2420548"/>
            <a:ext cx="2779776"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lumMod val="10000"/>
                  </a:schemeClr>
                </a:solidFill>
              </a:rPr>
              <a:t>Updated whiteboard tooling</a:t>
            </a:r>
          </a:p>
        </p:txBody>
      </p:sp>
      <p:sp>
        <p:nvSpPr>
          <p:cNvPr id="20" name="Rectangle 19">
            <a:extLst>
              <a:ext uri="{FF2B5EF4-FFF2-40B4-BE49-F238E27FC236}">
                <a16:creationId xmlns:a16="http://schemas.microsoft.com/office/drawing/2014/main" id="{BD8ADF9D-5143-4CF5-B25A-E1791CC8B71D}"/>
              </a:ext>
            </a:extLst>
          </p:cNvPr>
          <p:cNvSpPr/>
          <p:nvPr/>
        </p:nvSpPr>
        <p:spPr>
          <a:xfrm>
            <a:off x="6088540" y="3418551"/>
            <a:ext cx="2779776"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lumMod val="10000"/>
                  </a:schemeClr>
                </a:solidFill>
              </a:rPr>
              <a:t>Extended to more </a:t>
            </a:r>
          </a:p>
          <a:p>
            <a:pPr algn="ctr"/>
            <a:r>
              <a:rPr lang="en-US" dirty="0">
                <a:solidFill>
                  <a:schemeClr val="bg2">
                    <a:lumMod val="10000"/>
                  </a:schemeClr>
                </a:solidFill>
              </a:rPr>
              <a:t>ICs</a:t>
            </a:r>
          </a:p>
        </p:txBody>
      </p:sp>
    </p:spTree>
    <p:extLst>
      <p:ext uri="{BB962C8B-B14F-4D97-AF65-F5344CB8AC3E}">
        <p14:creationId xmlns:p14="http://schemas.microsoft.com/office/powerpoint/2010/main" val="3587244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607223-212C-4D2B-88C3-6E95057EBEF2}"/>
              </a:ext>
            </a:extLst>
          </p:cNvPr>
          <p:cNvSpPr>
            <a:spLocks noGrp="1"/>
          </p:cNvSpPr>
          <p:nvPr>
            <p:ph type="body" sz="quarter" idx="11"/>
          </p:nvPr>
        </p:nvSpPr>
        <p:spPr/>
        <p:txBody>
          <a:bodyPr/>
          <a:lstStyle/>
          <a:p>
            <a:r>
              <a:rPr lang="en-US" dirty="0"/>
              <a:t>IC Improvements seen immediately</a:t>
            </a:r>
          </a:p>
        </p:txBody>
      </p:sp>
      <p:sp>
        <p:nvSpPr>
          <p:cNvPr id="4" name="Slide Number Placeholder 3">
            <a:extLst>
              <a:ext uri="{FF2B5EF4-FFF2-40B4-BE49-F238E27FC236}">
                <a16:creationId xmlns:a16="http://schemas.microsoft.com/office/drawing/2014/main" id="{48C280DB-F8E7-487D-BF5E-11D3F8C328FB}"/>
              </a:ext>
            </a:extLst>
          </p:cNvPr>
          <p:cNvSpPr>
            <a:spLocks noGrp="1"/>
          </p:cNvSpPr>
          <p:nvPr>
            <p:ph type="sldNum" sz="quarter" idx="13"/>
          </p:nvPr>
        </p:nvSpPr>
        <p:spPr/>
        <p:txBody>
          <a:bodyPr/>
          <a:lstStyle/>
          <a:p>
            <a:fld id="{60CA11CF-C1A4-467A-AE79-393D23FD4920}" type="slidenum">
              <a:rPr lang="en-US" smtClean="0"/>
              <a:pPr/>
              <a:t>14</a:t>
            </a:fld>
            <a:endParaRPr lang="en-US"/>
          </a:p>
        </p:txBody>
      </p:sp>
      <p:sp>
        <p:nvSpPr>
          <p:cNvPr id="14" name="Rectangle 13">
            <a:extLst>
              <a:ext uri="{FF2B5EF4-FFF2-40B4-BE49-F238E27FC236}">
                <a16:creationId xmlns:a16="http://schemas.microsoft.com/office/drawing/2014/main" id="{0FFDD1FC-8D65-443D-93FD-1D48AAD51933}"/>
              </a:ext>
            </a:extLst>
          </p:cNvPr>
          <p:cNvSpPr/>
          <p:nvPr/>
        </p:nvSpPr>
        <p:spPr>
          <a:xfrm>
            <a:off x="606752" y="1144807"/>
            <a:ext cx="8133907" cy="48909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Observable difference in how an outage call is run</a:t>
            </a:r>
          </a:p>
        </p:txBody>
      </p:sp>
      <p:sp>
        <p:nvSpPr>
          <p:cNvPr id="15" name="Rectangle 14">
            <a:extLst>
              <a:ext uri="{FF2B5EF4-FFF2-40B4-BE49-F238E27FC236}">
                <a16:creationId xmlns:a16="http://schemas.microsoft.com/office/drawing/2014/main" id="{9B932A49-764B-44CE-8779-798E13A044A6}"/>
              </a:ext>
            </a:extLst>
          </p:cNvPr>
          <p:cNvSpPr/>
          <p:nvPr/>
        </p:nvSpPr>
        <p:spPr>
          <a:xfrm>
            <a:off x="606751" y="1814665"/>
            <a:ext cx="3840480" cy="365017"/>
          </a:xfrm>
          <a:prstGeom prst="rect">
            <a:avLst/>
          </a:prstGeom>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Clutter removed</a:t>
            </a:r>
          </a:p>
        </p:txBody>
      </p:sp>
      <p:sp>
        <p:nvSpPr>
          <p:cNvPr id="16" name="Rectangle 15">
            <a:extLst>
              <a:ext uri="{FF2B5EF4-FFF2-40B4-BE49-F238E27FC236}">
                <a16:creationId xmlns:a16="http://schemas.microsoft.com/office/drawing/2014/main" id="{DD3D67CA-95E8-4C1F-895F-4A8339F50788}"/>
              </a:ext>
            </a:extLst>
          </p:cNvPr>
          <p:cNvSpPr/>
          <p:nvPr/>
        </p:nvSpPr>
        <p:spPr>
          <a:xfrm>
            <a:off x="606751" y="2179682"/>
            <a:ext cx="3840480" cy="1999772"/>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marL="283464" lvl="1" indent="-285750">
              <a:buFont typeface="Arial" panose="020B0604020202020204" pitchFamily="34" charset="0"/>
              <a:buChar char="•"/>
            </a:pPr>
            <a:r>
              <a:rPr lang="en-US" dirty="0"/>
              <a:t>Better behavior from call participants reduces noise</a:t>
            </a:r>
          </a:p>
          <a:p>
            <a:pPr marL="283464" lvl="1" indent="-285750">
              <a:buFont typeface="Arial" panose="020B0604020202020204" pitchFamily="34" charset="0"/>
              <a:buChar char="•"/>
            </a:pPr>
            <a:r>
              <a:rPr lang="en-US" dirty="0"/>
              <a:t>Singular focus is on resolving the outage</a:t>
            </a:r>
          </a:p>
          <a:p>
            <a:pPr marL="283464" lvl="1" indent="-285750">
              <a:buFont typeface="Arial" panose="020B0604020202020204" pitchFamily="34" charset="0"/>
              <a:buChar char="•"/>
            </a:pPr>
            <a:r>
              <a:rPr lang="en-US" dirty="0"/>
              <a:t>Status reports/LNO avoid interruptions for status</a:t>
            </a:r>
          </a:p>
        </p:txBody>
      </p:sp>
      <p:sp>
        <p:nvSpPr>
          <p:cNvPr id="17" name="Rectangle 16">
            <a:extLst>
              <a:ext uri="{FF2B5EF4-FFF2-40B4-BE49-F238E27FC236}">
                <a16:creationId xmlns:a16="http://schemas.microsoft.com/office/drawing/2014/main" id="{AE0511D6-0659-4395-83FF-0CA6EC37AADC}"/>
              </a:ext>
            </a:extLst>
          </p:cNvPr>
          <p:cNvSpPr/>
          <p:nvPr/>
        </p:nvSpPr>
        <p:spPr>
          <a:xfrm>
            <a:off x="4900179" y="1814665"/>
            <a:ext cx="3840480" cy="365017"/>
          </a:xfrm>
          <a:prstGeom prst="rect">
            <a:avLst/>
          </a:prstGeom>
          <a:ln>
            <a:solidFill>
              <a:schemeClr val="tx2"/>
            </a:solidFill>
          </a:ln>
        </p:spPr>
        <p:style>
          <a:lnRef idx="2">
            <a:schemeClr val="dk1"/>
          </a:lnRef>
          <a:fillRef idx="1">
            <a:schemeClr val="lt1"/>
          </a:fillRef>
          <a:effectRef idx="0">
            <a:schemeClr val="dk1"/>
          </a:effectRef>
          <a:fontRef idx="minor">
            <a:schemeClr val="dk1"/>
          </a:fontRef>
        </p:style>
        <p:txBody>
          <a:bodyPr rIns="91440" rtlCol="0" anchor="ctr"/>
          <a:lstStyle/>
          <a:p>
            <a:pPr algn="ctr"/>
            <a:r>
              <a:rPr lang="en-US" dirty="0"/>
              <a:t>Sense of control over chaos</a:t>
            </a:r>
          </a:p>
        </p:txBody>
      </p:sp>
      <p:sp>
        <p:nvSpPr>
          <p:cNvPr id="18" name="Rectangle 17">
            <a:extLst>
              <a:ext uri="{FF2B5EF4-FFF2-40B4-BE49-F238E27FC236}">
                <a16:creationId xmlns:a16="http://schemas.microsoft.com/office/drawing/2014/main" id="{5CF4763E-E288-44A5-8873-739A6FAC431B}"/>
              </a:ext>
            </a:extLst>
          </p:cNvPr>
          <p:cNvSpPr/>
          <p:nvPr/>
        </p:nvSpPr>
        <p:spPr>
          <a:xfrm>
            <a:off x="4900179" y="2179682"/>
            <a:ext cx="3840480" cy="1999772"/>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Ins="91440" rtlCol="0" anchor="ctr" anchorCtr="0"/>
          <a:lstStyle/>
          <a:p>
            <a:pPr marL="283464" lvl="1" indent="-285750">
              <a:buFont typeface="Arial" panose="020B0604020202020204" pitchFamily="34" charset="0"/>
              <a:buChar char="•"/>
            </a:pPr>
            <a:r>
              <a:rPr lang="en-US" dirty="0"/>
              <a:t>Predictable cadence and pattern are followed</a:t>
            </a:r>
          </a:p>
          <a:p>
            <a:pPr marL="283464" lvl="1" indent="-285750">
              <a:buFont typeface="Arial" panose="020B0604020202020204" pitchFamily="34" charset="0"/>
              <a:buChar char="•"/>
            </a:pPr>
            <a:r>
              <a:rPr lang="en-US" dirty="0"/>
              <a:t>Activities can run in parallel</a:t>
            </a:r>
          </a:p>
          <a:p>
            <a:pPr marL="283464" lvl="1" indent="-285750">
              <a:buFont typeface="Arial" panose="020B0604020202020204" pitchFamily="34" charset="0"/>
              <a:buChar char="•"/>
            </a:pPr>
            <a:r>
              <a:rPr lang="en-US" dirty="0"/>
              <a:t>Decision-making process is clear</a:t>
            </a:r>
          </a:p>
          <a:p>
            <a:pPr marL="283464" lvl="1" indent="-285750">
              <a:buFont typeface="Arial" panose="020B0604020202020204" pitchFamily="34" charset="0"/>
              <a:buChar char="•"/>
            </a:pPr>
            <a:r>
              <a:rPr lang="en-US" dirty="0"/>
              <a:t>Clear authority is established</a:t>
            </a:r>
          </a:p>
        </p:txBody>
      </p:sp>
    </p:spTree>
    <p:extLst>
      <p:ext uri="{BB962C8B-B14F-4D97-AF65-F5344CB8AC3E}">
        <p14:creationId xmlns:p14="http://schemas.microsoft.com/office/powerpoint/2010/main" val="2965210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FF204E-2DF5-4C29-BC13-F54FD9998D4E}"/>
              </a:ext>
            </a:extLst>
          </p:cNvPr>
          <p:cNvSpPr/>
          <p:nvPr/>
        </p:nvSpPr>
        <p:spPr>
          <a:xfrm>
            <a:off x="1275644" y="518159"/>
            <a:ext cx="7862275" cy="442637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1"/>
          </p:nvPr>
        </p:nvSpPr>
        <p:spPr>
          <a:xfrm>
            <a:off x="76" y="1771247"/>
            <a:ext cx="1421196" cy="1770233"/>
          </a:xfrm>
        </p:spPr>
        <p:txBody>
          <a:bodyPr/>
          <a:lstStyle/>
          <a:p>
            <a:r>
              <a:rPr lang="en-US" sz="2000" dirty="0"/>
              <a:t>thoughts from senior leaders</a:t>
            </a:r>
          </a:p>
        </p:txBody>
      </p:sp>
      <p:sp>
        <p:nvSpPr>
          <p:cNvPr id="2" name="Slide Number Placeholder 1"/>
          <p:cNvSpPr>
            <a:spLocks noGrp="1"/>
          </p:cNvSpPr>
          <p:nvPr>
            <p:ph type="sldNum" sz="quarter" idx="16"/>
          </p:nvPr>
        </p:nvSpPr>
        <p:spPr/>
        <p:txBody>
          <a:bodyPr/>
          <a:lstStyle/>
          <a:p>
            <a:fld id="{E6FF899E-83AB-4D90-84C5-239EB47A68A5}" type="slidenum">
              <a:rPr lang="en-US" smtClean="0"/>
              <a:pPr/>
              <a:t>15</a:t>
            </a:fld>
            <a:endParaRPr lang="en-US" dirty="0"/>
          </a:p>
        </p:txBody>
      </p:sp>
      <p:grpSp>
        <p:nvGrpSpPr>
          <p:cNvPr id="3" name="Group 2">
            <a:extLst>
              <a:ext uri="{FF2B5EF4-FFF2-40B4-BE49-F238E27FC236}">
                <a16:creationId xmlns:a16="http://schemas.microsoft.com/office/drawing/2014/main" id="{26273E75-44E8-4785-B21F-E74BBE3A8CBB}"/>
              </a:ext>
            </a:extLst>
          </p:cNvPr>
          <p:cNvGrpSpPr/>
          <p:nvPr/>
        </p:nvGrpSpPr>
        <p:grpSpPr>
          <a:xfrm>
            <a:off x="1443931" y="924304"/>
            <a:ext cx="7525700" cy="3614082"/>
            <a:chOff x="1399628" y="935286"/>
            <a:chExt cx="7525700" cy="3614082"/>
          </a:xfrm>
        </p:grpSpPr>
        <p:sp>
          <p:nvSpPr>
            <p:cNvPr id="10" name="TextBox 9"/>
            <p:cNvSpPr txBox="1"/>
            <p:nvPr/>
          </p:nvSpPr>
          <p:spPr>
            <a:xfrm>
              <a:off x="1399628" y="935286"/>
              <a:ext cx="6228488" cy="1477328"/>
            </a:xfrm>
            <a:prstGeom prst="rect">
              <a:avLst/>
            </a:prstGeom>
            <a:solidFill>
              <a:schemeClr val="bg2">
                <a:lumMod val="10000"/>
              </a:schemeClr>
            </a:solidFill>
          </p:spPr>
          <p:txBody>
            <a:bodyPr wrap="square" tIns="91440" rIns="91440" bIns="91440" rtlCol="0">
              <a:spAutoFit/>
            </a:bodyPr>
            <a:lstStyle/>
            <a:p>
              <a:r>
                <a:rPr lang="en-US" sz="1000" dirty="0">
                  <a:solidFill>
                    <a:schemeClr val="bg1"/>
                  </a:solidFill>
                </a:rPr>
                <a:t>“</a:t>
              </a:r>
              <a:r>
                <a:rPr lang="en-US" sz="1400" dirty="0">
                  <a:solidFill>
                    <a:schemeClr val="bg1"/>
                  </a:solidFill>
                </a:rPr>
                <a:t>The Blackrock 3 Incident Management System enabled CSG to reduce customer downtime by 30% last year. This framework outlines critical roles, rules of engagement, and means of communication. This framework enabled us to work cooperatively to quickly resolve incidents when every minute matters.”</a:t>
              </a:r>
            </a:p>
            <a:p>
              <a:r>
                <a:rPr lang="en-US" sz="1400" b="1" dirty="0">
                  <a:solidFill>
                    <a:srgbClr val="FF0000"/>
                  </a:solidFill>
                </a:rPr>
                <a:t>-KEN KENNEDY, PRESIDENT, TECHNOLOGY AND PRODUCT</a:t>
              </a:r>
            </a:p>
          </p:txBody>
        </p:sp>
        <p:sp>
          <p:nvSpPr>
            <p:cNvPr id="13" name="TextBox 12"/>
            <p:cNvSpPr txBox="1"/>
            <p:nvPr/>
          </p:nvSpPr>
          <p:spPr>
            <a:xfrm>
              <a:off x="2200759" y="2425710"/>
              <a:ext cx="6724569" cy="2123658"/>
            </a:xfrm>
            <a:prstGeom prst="rect">
              <a:avLst/>
            </a:prstGeom>
            <a:solidFill>
              <a:schemeClr val="bg2">
                <a:lumMod val="10000"/>
              </a:schemeClr>
            </a:solidFill>
          </p:spPr>
          <p:txBody>
            <a:bodyPr wrap="square" tIns="91440" rIns="91440" bIns="91440" rtlCol="0">
              <a:spAutoFit/>
            </a:bodyPr>
            <a:lstStyle/>
            <a:p>
              <a:r>
                <a:rPr lang="en-US" sz="1400" b="1" dirty="0">
                  <a:solidFill>
                    <a:schemeClr val="bg1"/>
                  </a:solidFill>
                </a:rPr>
                <a:t>“</a:t>
              </a:r>
              <a:r>
                <a:rPr lang="en-US" sz="1400" dirty="0">
                  <a:solidFill>
                    <a:schemeClr val="bg1"/>
                  </a:solidFill>
                </a:rPr>
                <a:t>Two of my favorite benefits of Incident Commander training are that everyone now understands their role during an incident and the flow of communications across the company and to our customers is so much better. The first 20 minutes of an incident call used to be spent just figuring out who was in charge and no one organized customer communications until it was a crisis. Now troubleshooting is orchestrated so much better and the result is shorter time to resolution following the Incident Commander processes.</a:t>
              </a:r>
              <a:r>
                <a:rPr lang="en-US" sz="1400" b="1" dirty="0">
                  <a:solidFill>
                    <a:schemeClr val="bg1"/>
                  </a:solidFill>
                </a:rPr>
                <a:t>”</a:t>
              </a:r>
            </a:p>
            <a:p>
              <a:r>
                <a:rPr lang="en-US" sz="1400" b="1" dirty="0">
                  <a:solidFill>
                    <a:srgbClr val="FF0000"/>
                  </a:solidFill>
                </a:rPr>
                <a:t>-DORAN STIENIKE, CIO</a:t>
              </a:r>
            </a:p>
          </p:txBody>
        </p:sp>
      </p:grpSp>
    </p:spTree>
    <p:extLst>
      <p:ext uri="{BB962C8B-B14F-4D97-AF65-F5344CB8AC3E}">
        <p14:creationId xmlns:p14="http://schemas.microsoft.com/office/powerpoint/2010/main" val="2760518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6CA99B-5271-4ED4-ABD4-91141017F5BE}"/>
              </a:ext>
            </a:extLst>
          </p:cNvPr>
          <p:cNvSpPr>
            <a:spLocks noGrp="1"/>
          </p:cNvSpPr>
          <p:nvPr>
            <p:ph type="body" sz="quarter" idx="11"/>
          </p:nvPr>
        </p:nvSpPr>
        <p:spPr>
          <a:xfrm>
            <a:off x="910423" y="169876"/>
            <a:ext cx="7520160" cy="646331"/>
          </a:xfrm>
        </p:spPr>
        <p:txBody>
          <a:bodyPr/>
          <a:lstStyle/>
          <a:p>
            <a:r>
              <a:rPr lang="en-US" dirty="0"/>
              <a:t>Lessons learned</a:t>
            </a:r>
          </a:p>
        </p:txBody>
      </p:sp>
      <p:sp>
        <p:nvSpPr>
          <p:cNvPr id="3" name="Text Placeholder 2">
            <a:extLst>
              <a:ext uri="{FF2B5EF4-FFF2-40B4-BE49-F238E27FC236}">
                <a16:creationId xmlns:a16="http://schemas.microsoft.com/office/drawing/2014/main" id="{480B5B2A-551C-4D43-A438-3C896636A16A}"/>
              </a:ext>
            </a:extLst>
          </p:cNvPr>
          <p:cNvSpPr>
            <a:spLocks noGrp="1"/>
          </p:cNvSpPr>
          <p:nvPr>
            <p:ph type="body" sz="quarter" idx="16"/>
          </p:nvPr>
        </p:nvSpPr>
        <p:spPr>
          <a:xfrm>
            <a:off x="776374" y="1384901"/>
            <a:ext cx="3743438" cy="430887"/>
          </a:xfrm>
        </p:spPr>
        <p:txBody>
          <a:bodyPr/>
          <a:lstStyle/>
          <a:p>
            <a:r>
              <a:rPr lang="en-US" sz="1400" dirty="0">
                <a:solidFill>
                  <a:schemeClr val="bg2">
                    <a:lumMod val="10000"/>
                  </a:schemeClr>
                </a:solidFill>
              </a:rPr>
              <a:t>Almost all elements of the IMS framework held true</a:t>
            </a:r>
          </a:p>
        </p:txBody>
      </p:sp>
      <p:sp>
        <p:nvSpPr>
          <p:cNvPr id="4" name="Text Placeholder 3">
            <a:extLst>
              <a:ext uri="{FF2B5EF4-FFF2-40B4-BE49-F238E27FC236}">
                <a16:creationId xmlns:a16="http://schemas.microsoft.com/office/drawing/2014/main" id="{067C7D2D-1E58-4CEA-854F-605B00F476C6}"/>
              </a:ext>
            </a:extLst>
          </p:cNvPr>
          <p:cNvSpPr>
            <a:spLocks noGrp="1"/>
          </p:cNvSpPr>
          <p:nvPr>
            <p:ph type="body" sz="quarter" idx="17"/>
          </p:nvPr>
        </p:nvSpPr>
        <p:spPr>
          <a:xfrm>
            <a:off x="606993" y="1170671"/>
            <a:ext cx="3490454" cy="215444"/>
          </a:xfrm>
        </p:spPr>
        <p:txBody>
          <a:bodyPr/>
          <a:lstStyle/>
          <a:p>
            <a:r>
              <a:rPr lang="en-US" sz="1400" b="1" dirty="0">
                <a:solidFill>
                  <a:schemeClr val="tx2">
                    <a:lumMod val="75000"/>
                  </a:schemeClr>
                </a:solidFill>
              </a:rPr>
              <a:t>IMS framework</a:t>
            </a:r>
          </a:p>
        </p:txBody>
      </p:sp>
      <p:sp>
        <p:nvSpPr>
          <p:cNvPr id="5" name="Text Placeholder 4">
            <a:extLst>
              <a:ext uri="{FF2B5EF4-FFF2-40B4-BE49-F238E27FC236}">
                <a16:creationId xmlns:a16="http://schemas.microsoft.com/office/drawing/2014/main" id="{24ADF5BE-9B99-49DA-8FDB-A518ABB3A84C}"/>
              </a:ext>
            </a:extLst>
          </p:cNvPr>
          <p:cNvSpPr>
            <a:spLocks noGrp="1"/>
          </p:cNvSpPr>
          <p:nvPr>
            <p:ph type="body" sz="quarter" idx="18"/>
          </p:nvPr>
        </p:nvSpPr>
        <p:spPr>
          <a:xfrm>
            <a:off x="5030767" y="1384901"/>
            <a:ext cx="3743438" cy="430887"/>
          </a:xfrm>
        </p:spPr>
        <p:txBody>
          <a:bodyPr/>
          <a:lstStyle/>
          <a:p>
            <a:r>
              <a:rPr lang="en-US" sz="1400" dirty="0">
                <a:solidFill>
                  <a:schemeClr val="bg2">
                    <a:lumMod val="10000"/>
                  </a:schemeClr>
                </a:solidFill>
              </a:rPr>
              <a:t>“Any prolonged issue of significance can be run by any IC” proven invalid</a:t>
            </a:r>
          </a:p>
        </p:txBody>
      </p:sp>
      <p:sp>
        <p:nvSpPr>
          <p:cNvPr id="6" name="Text Placeholder 5">
            <a:extLst>
              <a:ext uri="{FF2B5EF4-FFF2-40B4-BE49-F238E27FC236}">
                <a16:creationId xmlns:a16="http://schemas.microsoft.com/office/drawing/2014/main" id="{A421E88C-2670-4BB9-9CC3-5E2D5ED7A422}"/>
              </a:ext>
            </a:extLst>
          </p:cNvPr>
          <p:cNvSpPr>
            <a:spLocks noGrp="1"/>
          </p:cNvSpPr>
          <p:nvPr>
            <p:ph type="body" sz="quarter" idx="19"/>
          </p:nvPr>
        </p:nvSpPr>
        <p:spPr>
          <a:xfrm>
            <a:off x="4862517" y="1170671"/>
            <a:ext cx="3490454" cy="215444"/>
          </a:xfrm>
        </p:spPr>
        <p:txBody>
          <a:bodyPr/>
          <a:lstStyle/>
          <a:p>
            <a:r>
              <a:rPr lang="en-US" sz="1400" b="1" dirty="0">
                <a:solidFill>
                  <a:schemeClr val="tx2">
                    <a:lumMod val="75000"/>
                  </a:schemeClr>
                </a:solidFill>
              </a:rPr>
              <a:t>Assumptions challenged</a:t>
            </a:r>
          </a:p>
        </p:txBody>
      </p:sp>
      <p:sp>
        <p:nvSpPr>
          <p:cNvPr id="7" name="Text Placeholder 6">
            <a:extLst>
              <a:ext uri="{FF2B5EF4-FFF2-40B4-BE49-F238E27FC236}">
                <a16:creationId xmlns:a16="http://schemas.microsoft.com/office/drawing/2014/main" id="{8A979449-F4F1-4AD3-A01D-D0B099216952}"/>
              </a:ext>
            </a:extLst>
          </p:cNvPr>
          <p:cNvSpPr>
            <a:spLocks noGrp="1"/>
          </p:cNvSpPr>
          <p:nvPr>
            <p:ph type="body" sz="quarter" idx="20"/>
          </p:nvPr>
        </p:nvSpPr>
        <p:spPr>
          <a:xfrm>
            <a:off x="754602" y="2266950"/>
            <a:ext cx="3743438" cy="430887"/>
          </a:xfrm>
        </p:spPr>
        <p:txBody>
          <a:bodyPr/>
          <a:lstStyle/>
          <a:p>
            <a:r>
              <a:rPr lang="en-US" sz="1400" dirty="0">
                <a:solidFill>
                  <a:schemeClr val="bg2">
                    <a:lumMod val="10000"/>
                  </a:schemeClr>
                </a:solidFill>
              </a:rPr>
              <a:t>Everyone pulls together and does what’s needed in times of crisis</a:t>
            </a:r>
          </a:p>
        </p:txBody>
      </p:sp>
      <p:sp>
        <p:nvSpPr>
          <p:cNvPr id="8" name="Text Placeholder 7">
            <a:extLst>
              <a:ext uri="{FF2B5EF4-FFF2-40B4-BE49-F238E27FC236}">
                <a16:creationId xmlns:a16="http://schemas.microsoft.com/office/drawing/2014/main" id="{6E45A94E-F70E-4DFB-B4E9-F385A79A9B31}"/>
              </a:ext>
            </a:extLst>
          </p:cNvPr>
          <p:cNvSpPr>
            <a:spLocks noGrp="1"/>
          </p:cNvSpPr>
          <p:nvPr>
            <p:ph type="body" sz="quarter" idx="21"/>
          </p:nvPr>
        </p:nvSpPr>
        <p:spPr>
          <a:xfrm>
            <a:off x="586352" y="2059280"/>
            <a:ext cx="3490454" cy="215444"/>
          </a:xfrm>
        </p:spPr>
        <p:txBody>
          <a:bodyPr/>
          <a:lstStyle/>
          <a:p>
            <a:r>
              <a:rPr lang="en-US" sz="1400" b="1" dirty="0">
                <a:solidFill>
                  <a:schemeClr val="tx2">
                    <a:lumMod val="75000"/>
                  </a:schemeClr>
                </a:solidFill>
              </a:rPr>
              <a:t>Pulling together</a:t>
            </a:r>
          </a:p>
        </p:txBody>
      </p:sp>
      <p:sp>
        <p:nvSpPr>
          <p:cNvPr id="9" name="Text Placeholder 8">
            <a:extLst>
              <a:ext uri="{FF2B5EF4-FFF2-40B4-BE49-F238E27FC236}">
                <a16:creationId xmlns:a16="http://schemas.microsoft.com/office/drawing/2014/main" id="{99DE04D5-D185-4BB3-8D1A-8B4C201D9479}"/>
              </a:ext>
            </a:extLst>
          </p:cNvPr>
          <p:cNvSpPr>
            <a:spLocks noGrp="1"/>
          </p:cNvSpPr>
          <p:nvPr>
            <p:ph type="body" sz="quarter" idx="22"/>
          </p:nvPr>
        </p:nvSpPr>
        <p:spPr>
          <a:xfrm>
            <a:off x="5030767" y="2266950"/>
            <a:ext cx="3743438" cy="689420"/>
          </a:xfrm>
        </p:spPr>
        <p:txBody>
          <a:bodyPr/>
          <a:lstStyle/>
          <a:p>
            <a:r>
              <a:rPr lang="en-US" sz="1400" dirty="0">
                <a:solidFill>
                  <a:schemeClr val="bg2">
                    <a:lumMod val="10000"/>
                  </a:schemeClr>
                </a:solidFill>
              </a:rPr>
              <a:t>Greatest opportunity to reduce MTTR with IC with domain expertise</a:t>
            </a:r>
          </a:p>
          <a:p>
            <a:endParaRPr lang="en-US" sz="1400" dirty="0">
              <a:solidFill>
                <a:schemeClr val="bg2">
                  <a:lumMod val="10000"/>
                </a:schemeClr>
              </a:solidFill>
            </a:endParaRPr>
          </a:p>
        </p:txBody>
      </p:sp>
      <p:sp>
        <p:nvSpPr>
          <p:cNvPr id="10" name="Text Placeholder 9">
            <a:extLst>
              <a:ext uri="{FF2B5EF4-FFF2-40B4-BE49-F238E27FC236}">
                <a16:creationId xmlns:a16="http://schemas.microsoft.com/office/drawing/2014/main" id="{A02B9C47-0992-4957-8A5C-A10B8FAA5608}"/>
              </a:ext>
            </a:extLst>
          </p:cNvPr>
          <p:cNvSpPr>
            <a:spLocks noGrp="1"/>
          </p:cNvSpPr>
          <p:nvPr>
            <p:ph type="body" sz="quarter" idx="23"/>
          </p:nvPr>
        </p:nvSpPr>
        <p:spPr>
          <a:xfrm>
            <a:off x="4862517" y="2059280"/>
            <a:ext cx="3490454" cy="215444"/>
          </a:xfrm>
        </p:spPr>
        <p:txBody>
          <a:bodyPr/>
          <a:lstStyle/>
          <a:p>
            <a:r>
              <a:rPr lang="en-US" sz="1400" b="1" dirty="0">
                <a:solidFill>
                  <a:schemeClr val="tx2">
                    <a:lumMod val="75000"/>
                  </a:schemeClr>
                </a:solidFill>
              </a:rPr>
              <a:t>MTTA</a:t>
            </a:r>
          </a:p>
        </p:txBody>
      </p:sp>
      <p:sp>
        <p:nvSpPr>
          <p:cNvPr id="11" name="Text Placeholder 10">
            <a:extLst>
              <a:ext uri="{FF2B5EF4-FFF2-40B4-BE49-F238E27FC236}">
                <a16:creationId xmlns:a16="http://schemas.microsoft.com/office/drawing/2014/main" id="{8623B101-B968-4874-B099-E88D497DC790}"/>
              </a:ext>
            </a:extLst>
          </p:cNvPr>
          <p:cNvSpPr>
            <a:spLocks noGrp="1"/>
          </p:cNvSpPr>
          <p:nvPr>
            <p:ph type="body" sz="quarter" idx="24"/>
          </p:nvPr>
        </p:nvSpPr>
        <p:spPr>
          <a:xfrm>
            <a:off x="754602" y="3135580"/>
            <a:ext cx="3743438" cy="430887"/>
          </a:xfrm>
        </p:spPr>
        <p:txBody>
          <a:bodyPr/>
          <a:lstStyle/>
          <a:p>
            <a:r>
              <a:rPr lang="en-US" sz="1400" dirty="0">
                <a:solidFill>
                  <a:schemeClr val="bg2">
                    <a:lumMod val="10000"/>
                  </a:schemeClr>
                </a:solidFill>
              </a:rPr>
              <a:t>Prep yourself: it’s different. It gets much easier</a:t>
            </a:r>
          </a:p>
        </p:txBody>
      </p:sp>
      <p:sp>
        <p:nvSpPr>
          <p:cNvPr id="12" name="Text Placeholder 11">
            <a:extLst>
              <a:ext uri="{FF2B5EF4-FFF2-40B4-BE49-F238E27FC236}">
                <a16:creationId xmlns:a16="http://schemas.microsoft.com/office/drawing/2014/main" id="{9AF38B7C-6954-4645-9D9B-CCDFF3D4D149}"/>
              </a:ext>
            </a:extLst>
          </p:cNvPr>
          <p:cNvSpPr>
            <a:spLocks noGrp="1"/>
          </p:cNvSpPr>
          <p:nvPr>
            <p:ph type="body" sz="quarter" idx="25"/>
          </p:nvPr>
        </p:nvSpPr>
        <p:spPr>
          <a:xfrm>
            <a:off x="586352" y="2930036"/>
            <a:ext cx="3490454" cy="215444"/>
          </a:xfrm>
        </p:spPr>
        <p:txBody>
          <a:bodyPr/>
          <a:lstStyle/>
          <a:p>
            <a:r>
              <a:rPr lang="en-US" sz="1400" b="1" dirty="0">
                <a:solidFill>
                  <a:schemeClr val="tx2">
                    <a:lumMod val="75000"/>
                  </a:schemeClr>
                </a:solidFill>
              </a:rPr>
              <a:t>first IC</a:t>
            </a:r>
          </a:p>
        </p:txBody>
      </p:sp>
      <p:sp>
        <p:nvSpPr>
          <p:cNvPr id="13" name="Text Placeholder 12">
            <a:extLst>
              <a:ext uri="{FF2B5EF4-FFF2-40B4-BE49-F238E27FC236}">
                <a16:creationId xmlns:a16="http://schemas.microsoft.com/office/drawing/2014/main" id="{A8793CF7-B053-4472-8952-7726A534C422}"/>
              </a:ext>
            </a:extLst>
          </p:cNvPr>
          <p:cNvSpPr>
            <a:spLocks noGrp="1"/>
          </p:cNvSpPr>
          <p:nvPr>
            <p:ph type="body" sz="quarter" idx="26"/>
          </p:nvPr>
        </p:nvSpPr>
        <p:spPr>
          <a:xfrm>
            <a:off x="5030767" y="4039152"/>
            <a:ext cx="3743438" cy="215444"/>
          </a:xfrm>
        </p:spPr>
        <p:txBody>
          <a:bodyPr/>
          <a:lstStyle/>
          <a:p>
            <a:r>
              <a:rPr lang="en-US" sz="1400" dirty="0">
                <a:solidFill>
                  <a:schemeClr val="bg2">
                    <a:lumMod val="10000"/>
                  </a:schemeClr>
                </a:solidFill>
              </a:rPr>
              <a:t>Needed to handle atypical scenarios</a:t>
            </a:r>
          </a:p>
        </p:txBody>
      </p:sp>
      <p:sp>
        <p:nvSpPr>
          <p:cNvPr id="15" name="Text Placeholder 14">
            <a:extLst>
              <a:ext uri="{FF2B5EF4-FFF2-40B4-BE49-F238E27FC236}">
                <a16:creationId xmlns:a16="http://schemas.microsoft.com/office/drawing/2014/main" id="{5365AD66-A9C7-4252-A3C5-5A643C8FBD0C}"/>
              </a:ext>
            </a:extLst>
          </p:cNvPr>
          <p:cNvSpPr>
            <a:spLocks noGrp="1"/>
          </p:cNvSpPr>
          <p:nvPr>
            <p:ph type="body" sz="quarter" idx="28"/>
          </p:nvPr>
        </p:nvSpPr>
        <p:spPr>
          <a:xfrm>
            <a:off x="754604" y="4045116"/>
            <a:ext cx="3743438" cy="215444"/>
          </a:xfrm>
        </p:spPr>
        <p:txBody>
          <a:bodyPr/>
          <a:lstStyle/>
          <a:p>
            <a:r>
              <a:rPr lang="en-US" sz="1400" dirty="0">
                <a:solidFill>
                  <a:schemeClr val="bg2">
                    <a:lumMod val="10000"/>
                  </a:schemeClr>
                </a:solidFill>
              </a:rPr>
              <a:t>Good people will figure things out</a:t>
            </a:r>
          </a:p>
        </p:txBody>
      </p:sp>
      <p:sp>
        <p:nvSpPr>
          <p:cNvPr id="16" name="Text Placeholder 15">
            <a:extLst>
              <a:ext uri="{FF2B5EF4-FFF2-40B4-BE49-F238E27FC236}">
                <a16:creationId xmlns:a16="http://schemas.microsoft.com/office/drawing/2014/main" id="{C5A3C4E4-5184-4B51-8B7D-E40FE6D857C4}"/>
              </a:ext>
            </a:extLst>
          </p:cNvPr>
          <p:cNvSpPr>
            <a:spLocks noGrp="1"/>
          </p:cNvSpPr>
          <p:nvPr>
            <p:ph type="body" sz="quarter" idx="29"/>
          </p:nvPr>
        </p:nvSpPr>
        <p:spPr>
          <a:xfrm>
            <a:off x="586351" y="3822722"/>
            <a:ext cx="3743437" cy="215444"/>
          </a:xfrm>
        </p:spPr>
        <p:txBody>
          <a:bodyPr/>
          <a:lstStyle/>
          <a:p>
            <a:r>
              <a:rPr lang="en-US" sz="1400" b="1" dirty="0">
                <a:solidFill>
                  <a:schemeClr val="tx2">
                    <a:lumMod val="75000"/>
                  </a:schemeClr>
                </a:solidFill>
              </a:rPr>
              <a:t>Spelling it out</a:t>
            </a:r>
          </a:p>
        </p:txBody>
      </p:sp>
      <p:sp>
        <p:nvSpPr>
          <p:cNvPr id="17" name="Text Placeholder 16">
            <a:extLst>
              <a:ext uri="{FF2B5EF4-FFF2-40B4-BE49-F238E27FC236}">
                <a16:creationId xmlns:a16="http://schemas.microsoft.com/office/drawing/2014/main" id="{08676D35-9358-4345-9C76-3DA9DCA3B635}"/>
              </a:ext>
            </a:extLst>
          </p:cNvPr>
          <p:cNvSpPr>
            <a:spLocks noGrp="1"/>
          </p:cNvSpPr>
          <p:nvPr>
            <p:ph type="body" sz="quarter" idx="30"/>
          </p:nvPr>
        </p:nvSpPr>
        <p:spPr>
          <a:xfrm>
            <a:off x="5030767" y="3141602"/>
            <a:ext cx="3743438" cy="430887"/>
          </a:xfrm>
        </p:spPr>
        <p:txBody>
          <a:bodyPr/>
          <a:lstStyle/>
          <a:p>
            <a:r>
              <a:rPr lang="en-US" sz="1400" dirty="0">
                <a:solidFill>
                  <a:schemeClr val="bg2">
                    <a:lumMod val="10000"/>
                  </a:schemeClr>
                </a:solidFill>
              </a:rPr>
              <a:t>If you’re involved, be involved in IC duties</a:t>
            </a:r>
          </a:p>
        </p:txBody>
      </p:sp>
      <p:sp>
        <p:nvSpPr>
          <p:cNvPr id="18" name="Text Placeholder 17">
            <a:extLst>
              <a:ext uri="{FF2B5EF4-FFF2-40B4-BE49-F238E27FC236}">
                <a16:creationId xmlns:a16="http://schemas.microsoft.com/office/drawing/2014/main" id="{4D776D22-50EE-4B03-80D1-8162D696F96B}"/>
              </a:ext>
            </a:extLst>
          </p:cNvPr>
          <p:cNvSpPr>
            <a:spLocks noGrp="1"/>
          </p:cNvSpPr>
          <p:nvPr>
            <p:ph type="body" sz="quarter" idx="31"/>
          </p:nvPr>
        </p:nvSpPr>
        <p:spPr>
          <a:xfrm>
            <a:off x="4862517" y="2930036"/>
            <a:ext cx="3490454" cy="215444"/>
          </a:xfrm>
        </p:spPr>
        <p:txBody>
          <a:bodyPr/>
          <a:lstStyle/>
          <a:p>
            <a:r>
              <a:rPr lang="en-US" sz="1400" b="1">
                <a:solidFill>
                  <a:schemeClr val="tx2">
                    <a:lumMod val="75000"/>
                  </a:schemeClr>
                </a:solidFill>
              </a:rPr>
              <a:t>Staffing on-call ICs</a:t>
            </a:r>
            <a:endParaRPr lang="en-US" sz="1400" b="1" dirty="0">
              <a:solidFill>
                <a:schemeClr val="tx2">
                  <a:lumMod val="75000"/>
                </a:schemeClr>
              </a:solidFill>
            </a:endParaRPr>
          </a:p>
        </p:txBody>
      </p:sp>
      <p:sp>
        <p:nvSpPr>
          <p:cNvPr id="21" name="Text Placeholder 20">
            <a:extLst>
              <a:ext uri="{FF2B5EF4-FFF2-40B4-BE49-F238E27FC236}">
                <a16:creationId xmlns:a16="http://schemas.microsoft.com/office/drawing/2014/main" id="{D9EC7D6B-52CE-4F93-A5FB-431847BC2FC0}"/>
              </a:ext>
            </a:extLst>
          </p:cNvPr>
          <p:cNvSpPr>
            <a:spLocks noGrp="1"/>
          </p:cNvSpPr>
          <p:nvPr>
            <p:ph type="body" sz="quarter" idx="27"/>
          </p:nvPr>
        </p:nvSpPr>
        <p:spPr>
          <a:xfrm>
            <a:off x="4862517" y="3822722"/>
            <a:ext cx="3490454" cy="215444"/>
          </a:xfrm>
        </p:spPr>
        <p:txBody>
          <a:bodyPr/>
          <a:lstStyle/>
          <a:p>
            <a:r>
              <a:rPr lang="en-US" sz="1400" b="1" dirty="0">
                <a:solidFill>
                  <a:schemeClr val="tx2">
                    <a:lumMod val="75000"/>
                  </a:schemeClr>
                </a:solidFill>
              </a:rPr>
              <a:t>pool of senior ICs</a:t>
            </a:r>
          </a:p>
        </p:txBody>
      </p:sp>
      <p:cxnSp>
        <p:nvCxnSpPr>
          <p:cNvPr id="20" name="Straight Connector 19">
            <a:extLst>
              <a:ext uri="{FF2B5EF4-FFF2-40B4-BE49-F238E27FC236}">
                <a16:creationId xmlns:a16="http://schemas.microsoft.com/office/drawing/2014/main" id="{8CC5FE0E-BF30-4F0C-BC24-383AE5541582}"/>
              </a:ext>
            </a:extLst>
          </p:cNvPr>
          <p:cNvCxnSpPr>
            <a:cxnSpLocks/>
          </p:cNvCxnSpPr>
          <p:nvPr/>
        </p:nvCxnSpPr>
        <p:spPr>
          <a:xfrm>
            <a:off x="606993" y="1907791"/>
            <a:ext cx="3137693"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5AE628-7088-4379-93FF-BE265E7CFFE3}"/>
              </a:ext>
            </a:extLst>
          </p:cNvPr>
          <p:cNvCxnSpPr>
            <a:cxnSpLocks/>
          </p:cNvCxnSpPr>
          <p:nvPr/>
        </p:nvCxnSpPr>
        <p:spPr>
          <a:xfrm>
            <a:off x="606993" y="2822191"/>
            <a:ext cx="3137693"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8D9CBC1-F4DF-4410-96E9-9E48D7CD2F7E}"/>
              </a:ext>
            </a:extLst>
          </p:cNvPr>
          <p:cNvCxnSpPr>
            <a:cxnSpLocks/>
          </p:cNvCxnSpPr>
          <p:nvPr/>
        </p:nvCxnSpPr>
        <p:spPr>
          <a:xfrm>
            <a:off x="606993" y="3693049"/>
            <a:ext cx="3137693"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1764035-2C0A-4C1C-93D7-2BBEB1F87954}"/>
              </a:ext>
            </a:extLst>
          </p:cNvPr>
          <p:cNvCxnSpPr>
            <a:cxnSpLocks/>
          </p:cNvCxnSpPr>
          <p:nvPr/>
        </p:nvCxnSpPr>
        <p:spPr>
          <a:xfrm>
            <a:off x="5026594" y="1907787"/>
            <a:ext cx="3137693"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4D13826-1DFE-4BDC-9139-DEAAAC9298B3}"/>
              </a:ext>
            </a:extLst>
          </p:cNvPr>
          <p:cNvCxnSpPr>
            <a:cxnSpLocks/>
          </p:cNvCxnSpPr>
          <p:nvPr/>
        </p:nvCxnSpPr>
        <p:spPr>
          <a:xfrm>
            <a:off x="5026594" y="2822187"/>
            <a:ext cx="3137693"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CDBC1E1-FF1F-442D-8212-B93953CF30F4}"/>
              </a:ext>
            </a:extLst>
          </p:cNvPr>
          <p:cNvCxnSpPr>
            <a:cxnSpLocks/>
          </p:cNvCxnSpPr>
          <p:nvPr/>
        </p:nvCxnSpPr>
        <p:spPr>
          <a:xfrm>
            <a:off x="5026594" y="3693045"/>
            <a:ext cx="3137693" cy="0"/>
          </a:xfrm>
          <a:prstGeom prst="line">
            <a:avLst/>
          </a:prstGeom>
          <a:ln/>
        </p:spPr>
        <p:style>
          <a:lnRef idx="1">
            <a:schemeClr val="accent1"/>
          </a:lnRef>
          <a:fillRef idx="0">
            <a:schemeClr val="accent1"/>
          </a:fillRef>
          <a:effectRef idx="0">
            <a:schemeClr val="accent1"/>
          </a:effectRef>
          <a:fontRef idx="minor">
            <a:schemeClr val="tx1"/>
          </a:fontRef>
        </p:style>
      </p:cxnSp>
      <p:sp>
        <p:nvSpPr>
          <p:cNvPr id="29" name="Slide Number Placeholder 1">
            <a:extLst>
              <a:ext uri="{FF2B5EF4-FFF2-40B4-BE49-F238E27FC236}">
                <a16:creationId xmlns:a16="http://schemas.microsoft.com/office/drawing/2014/main" id="{5F9F194A-DC83-46AC-AA94-00F85721F403}"/>
              </a:ext>
            </a:extLst>
          </p:cNvPr>
          <p:cNvSpPr txBox="1">
            <a:spLocks/>
          </p:cNvSpPr>
          <p:nvPr/>
        </p:nvSpPr>
        <p:spPr>
          <a:xfrm>
            <a:off x="7080519" y="4858455"/>
            <a:ext cx="2057400" cy="2746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6FF899E-83AB-4D90-84C5-239EB47A68A5}" type="slidenum">
              <a:rPr lang="en-US" sz="600" b="1" smtClean="0">
                <a:latin typeface="+mj-lt"/>
              </a:rPr>
              <a:pPr algn="r"/>
              <a:t>16</a:t>
            </a:fld>
            <a:endParaRPr lang="en-US" sz="600" b="1" dirty="0">
              <a:latin typeface="+mj-lt"/>
            </a:endParaRPr>
          </a:p>
        </p:txBody>
      </p:sp>
    </p:spTree>
    <p:extLst>
      <p:ext uri="{BB962C8B-B14F-4D97-AF65-F5344CB8AC3E}">
        <p14:creationId xmlns:p14="http://schemas.microsoft.com/office/powerpoint/2010/main" val="2242144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F1D251-3A6A-4BE3-9288-2596B64FFFF3}"/>
              </a:ext>
            </a:extLst>
          </p:cNvPr>
          <p:cNvSpPr>
            <a:spLocks noGrp="1"/>
          </p:cNvSpPr>
          <p:nvPr>
            <p:ph type="body" sz="quarter" idx="11"/>
          </p:nvPr>
        </p:nvSpPr>
        <p:spPr/>
        <p:txBody>
          <a:bodyPr/>
          <a:lstStyle/>
          <a:p>
            <a:r>
              <a:rPr lang="en-US" dirty="0"/>
              <a:t>Operational improvements</a:t>
            </a:r>
          </a:p>
        </p:txBody>
      </p:sp>
      <p:sp>
        <p:nvSpPr>
          <p:cNvPr id="4" name="Slide Number Placeholder 3">
            <a:extLst>
              <a:ext uri="{FF2B5EF4-FFF2-40B4-BE49-F238E27FC236}">
                <a16:creationId xmlns:a16="http://schemas.microsoft.com/office/drawing/2014/main" id="{3F3225F5-E82F-45E1-B1AE-41D35E0AEB07}"/>
              </a:ext>
            </a:extLst>
          </p:cNvPr>
          <p:cNvSpPr>
            <a:spLocks noGrp="1"/>
          </p:cNvSpPr>
          <p:nvPr>
            <p:ph type="sldNum" sz="quarter" idx="4"/>
          </p:nvPr>
        </p:nvSpPr>
        <p:spPr>
          <a:xfrm>
            <a:off x="7691335" y="4845486"/>
            <a:ext cx="1362277" cy="274637"/>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rgbClr val="464649"/>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64140B-8AF7-449F-9C06-A3BDE2A2F489}" type="slidenum">
              <a:rPr lang="en-US" smtClean="0"/>
              <a:pPr/>
              <a:t>17</a:t>
            </a:fld>
            <a:endParaRPr lang="en-US"/>
          </a:p>
        </p:txBody>
      </p:sp>
      <p:sp>
        <p:nvSpPr>
          <p:cNvPr id="5" name="Rectangle 4">
            <a:extLst>
              <a:ext uri="{FF2B5EF4-FFF2-40B4-BE49-F238E27FC236}">
                <a16:creationId xmlns:a16="http://schemas.microsoft.com/office/drawing/2014/main" id="{231B7ECA-1889-4D1B-B4F5-77A21C9F852A}"/>
              </a:ext>
            </a:extLst>
          </p:cNvPr>
          <p:cNvSpPr/>
          <p:nvPr/>
        </p:nvSpPr>
        <p:spPr>
          <a:xfrm>
            <a:off x="638355" y="2167408"/>
            <a:ext cx="7867290" cy="1000650"/>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6200000" scaled="1"/>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bg2">
                  <a:lumMod val="10000"/>
                </a:schemeClr>
              </a:solidFill>
              <a:effectLst/>
              <a:uLnTx/>
              <a:uFillTx/>
              <a:latin typeface="Verdana"/>
              <a:ea typeface="+mn-ea"/>
              <a:cs typeface="+mn-cs"/>
            </a:endParaRPr>
          </a:p>
        </p:txBody>
      </p:sp>
      <p:sp>
        <p:nvSpPr>
          <p:cNvPr id="18" name="Text Placeholder 8">
            <a:extLst>
              <a:ext uri="{FF2B5EF4-FFF2-40B4-BE49-F238E27FC236}">
                <a16:creationId xmlns:a16="http://schemas.microsoft.com/office/drawing/2014/main" id="{B930B2FC-9089-49F1-AF0B-7ED51EA55223}"/>
              </a:ext>
            </a:extLst>
          </p:cNvPr>
          <p:cNvSpPr txBox="1">
            <a:spLocks/>
          </p:cNvSpPr>
          <p:nvPr/>
        </p:nvSpPr>
        <p:spPr>
          <a:xfrm>
            <a:off x="787290" y="2513544"/>
            <a:ext cx="1463040" cy="430887"/>
          </a:xfrm>
          <a:prstGeom prst="rect">
            <a:avLst/>
          </a:prstGeom>
        </p:spPr>
        <p:txBody>
          <a:bodyPr vert="horz" wrap="square" lIns="0" tIns="0" rIns="0" bIns="0" rtlCol="0">
            <a:spAutoFit/>
          </a:bodyPr>
          <a:lstStyle>
            <a:lvl1pPr marL="171450" indent="-171450" algn="l" defTabSz="457200" rtl="0" eaLnBrk="1" latinLnBrk="0" hangingPunct="1">
              <a:spcBef>
                <a:spcPct val="20000"/>
              </a:spcBef>
              <a:buClr>
                <a:schemeClr val="tx2"/>
              </a:buClr>
              <a:buFont typeface="Arial" charset="0"/>
              <a:buChar char="•"/>
              <a:defRPr sz="1000" kern="1000" cap="all" baseline="0">
                <a:solidFill>
                  <a:schemeClr val="tx2"/>
                </a:solidFill>
                <a:latin typeface="Verdana" charset="0"/>
                <a:ea typeface="Verdana" charset="0"/>
                <a:cs typeface="Verdana" charset="0"/>
              </a:defRPr>
            </a:lvl1pPr>
            <a:lvl2pPr marL="457200" indent="0" algn="l" defTabSz="457200" rtl="0" eaLnBrk="1" latinLnBrk="0" hangingPunct="1">
              <a:spcBef>
                <a:spcPct val="20000"/>
              </a:spcBef>
              <a:buClr>
                <a:schemeClr val="tx2"/>
              </a:buClr>
              <a:buFont typeface="Arial"/>
              <a:buNone/>
              <a:defRPr sz="2000" kern="1200">
                <a:solidFill>
                  <a:schemeClr val="bg2">
                    <a:lumMod val="10000"/>
                  </a:schemeClr>
                </a:solidFill>
                <a:latin typeface="Verdana" charset="0"/>
                <a:ea typeface="Verdana" charset="0"/>
                <a:cs typeface="Verdana" charset="0"/>
              </a:defRPr>
            </a:lvl2pPr>
            <a:lvl3pPr marL="914400" indent="0" algn="l" defTabSz="457200" rtl="0" eaLnBrk="1" latinLnBrk="0" hangingPunct="1">
              <a:spcBef>
                <a:spcPct val="20000"/>
              </a:spcBef>
              <a:buClr>
                <a:schemeClr val="tx2"/>
              </a:buClr>
              <a:buFont typeface="Lucida Grande"/>
              <a:buNone/>
              <a:defRPr sz="1800" kern="1200">
                <a:solidFill>
                  <a:schemeClr val="bg2">
                    <a:lumMod val="10000"/>
                  </a:schemeClr>
                </a:solidFill>
                <a:latin typeface="Verdana" charset="0"/>
                <a:ea typeface="Verdana" charset="0"/>
                <a:cs typeface="Verdana" charset="0"/>
              </a:defRPr>
            </a:lvl3pPr>
            <a:lvl4pPr marL="1371600" indent="0" algn="l" defTabSz="457200" rtl="0" eaLnBrk="1" latinLnBrk="0" hangingPunct="1">
              <a:spcBef>
                <a:spcPct val="20000"/>
              </a:spcBef>
              <a:buClr>
                <a:schemeClr val="tx2"/>
              </a:buClr>
              <a:buFont typeface="Lucida Grande"/>
              <a:buNone/>
              <a:defRPr sz="1600" kern="1200">
                <a:solidFill>
                  <a:schemeClr val="bg2">
                    <a:lumMod val="10000"/>
                  </a:schemeClr>
                </a:solidFill>
                <a:latin typeface="Verdana" charset="0"/>
                <a:ea typeface="Verdana" charset="0"/>
                <a:cs typeface="Verdana" charset="0"/>
              </a:defRPr>
            </a:lvl4pPr>
            <a:lvl5pPr marL="1828800" indent="0" algn="l" defTabSz="457200" rtl="0" eaLnBrk="1" latinLnBrk="0" hangingPunct="1">
              <a:spcBef>
                <a:spcPct val="20000"/>
              </a:spcBef>
              <a:buClr>
                <a:schemeClr val="tx2"/>
              </a:buClr>
              <a:buFont typeface="Courier New"/>
              <a:buNone/>
              <a:defRPr sz="1600" kern="1200">
                <a:solidFill>
                  <a:schemeClr val="bg2">
                    <a:lumMod val="10000"/>
                  </a:schemeClr>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algn="ctr"/>
            <a:r>
              <a:rPr lang="en-US" sz="1400" dirty="0"/>
              <a:t>Incident response</a:t>
            </a:r>
          </a:p>
        </p:txBody>
      </p:sp>
      <p:sp>
        <p:nvSpPr>
          <p:cNvPr id="6" name="Text Placeholder 8">
            <a:extLst>
              <a:ext uri="{FF2B5EF4-FFF2-40B4-BE49-F238E27FC236}">
                <a16:creationId xmlns:a16="http://schemas.microsoft.com/office/drawing/2014/main" id="{16623B02-FD60-43B2-A032-2086770C182C}"/>
              </a:ext>
            </a:extLst>
          </p:cNvPr>
          <p:cNvSpPr txBox="1">
            <a:spLocks/>
          </p:cNvSpPr>
          <p:nvPr/>
        </p:nvSpPr>
        <p:spPr>
          <a:xfrm>
            <a:off x="6819120" y="2513544"/>
            <a:ext cx="1463040" cy="430887"/>
          </a:xfrm>
          <a:prstGeom prst="rect">
            <a:avLst/>
          </a:prstGeom>
        </p:spPr>
        <p:txBody>
          <a:bodyPr vert="horz" wrap="square" lIns="0" tIns="0" rIns="0" bIns="0" rtlCol="0">
            <a:spAutoFit/>
          </a:bodyPr>
          <a:lstStyle>
            <a:lvl1pPr marL="171450" indent="-171450" algn="l" defTabSz="457200" rtl="0" eaLnBrk="1" latinLnBrk="0" hangingPunct="1">
              <a:spcBef>
                <a:spcPct val="20000"/>
              </a:spcBef>
              <a:buClr>
                <a:schemeClr val="tx2"/>
              </a:buClr>
              <a:buFont typeface="Arial" charset="0"/>
              <a:buChar char="•"/>
              <a:defRPr sz="1000" kern="1000" cap="all" baseline="0">
                <a:solidFill>
                  <a:schemeClr val="tx2"/>
                </a:solidFill>
                <a:latin typeface="Verdana" charset="0"/>
                <a:ea typeface="Verdana" charset="0"/>
                <a:cs typeface="Verdana" charset="0"/>
              </a:defRPr>
            </a:lvl1pPr>
            <a:lvl2pPr marL="457200" indent="0" algn="l" defTabSz="457200" rtl="0" eaLnBrk="1" latinLnBrk="0" hangingPunct="1">
              <a:spcBef>
                <a:spcPct val="20000"/>
              </a:spcBef>
              <a:buClr>
                <a:schemeClr val="tx2"/>
              </a:buClr>
              <a:buFont typeface="Arial"/>
              <a:buNone/>
              <a:defRPr sz="2000" kern="1200">
                <a:solidFill>
                  <a:schemeClr val="bg2">
                    <a:lumMod val="10000"/>
                  </a:schemeClr>
                </a:solidFill>
                <a:latin typeface="Verdana" charset="0"/>
                <a:ea typeface="Verdana" charset="0"/>
                <a:cs typeface="Verdana" charset="0"/>
              </a:defRPr>
            </a:lvl2pPr>
            <a:lvl3pPr marL="914400" indent="0" algn="l" defTabSz="457200" rtl="0" eaLnBrk="1" latinLnBrk="0" hangingPunct="1">
              <a:spcBef>
                <a:spcPct val="20000"/>
              </a:spcBef>
              <a:buClr>
                <a:schemeClr val="tx2"/>
              </a:buClr>
              <a:buFont typeface="Lucida Grande"/>
              <a:buNone/>
              <a:defRPr sz="1800" kern="1200">
                <a:solidFill>
                  <a:schemeClr val="bg2">
                    <a:lumMod val="10000"/>
                  </a:schemeClr>
                </a:solidFill>
                <a:latin typeface="Verdana" charset="0"/>
                <a:ea typeface="Verdana" charset="0"/>
                <a:cs typeface="Verdana" charset="0"/>
              </a:defRPr>
            </a:lvl3pPr>
            <a:lvl4pPr marL="1371600" indent="0" algn="l" defTabSz="457200" rtl="0" eaLnBrk="1" latinLnBrk="0" hangingPunct="1">
              <a:spcBef>
                <a:spcPct val="20000"/>
              </a:spcBef>
              <a:buClr>
                <a:schemeClr val="tx2"/>
              </a:buClr>
              <a:buFont typeface="Lucida Grande"/>
              <a:buNone/>
              <a:defRPr sz="1600" kern="1200">
                <a:solidFill>
                  <a:schemeClr val="bg2">
                    <a:lumMod val="10000"/>
                  </a:schemeClr>
                </a:solidFill>
                <a:latin typeface="Verdana" charset="0"/>
                <a:ea typeface="Verdana" charset="0"/>
                <a:cs typeface="Verdana" charset="0"/>
              </a:defRPr>
            </a:lvl4pPr>
            <a:lvl5pPr marL="1828800" indent="0" algn="l" defTabSz="457200" rtl="0" eaLnBrk="1" latinLnBrk="0" hangingPunct="1">
              <a:spcBef>
                <a:spcPct val="20000"/>
              </a:spcBef>
              <a:buClr>
                <a:schemeClr val="tx2"/>
              </a:buClr>
              <a:buFont typeface="Courier New"/>
              <a:buNone/>
              <a:defRPr sz="1600" kern="1200">
                <a:solidFill>
                  <a:schemeClr val="bg2">
                    <a:lumMod val="10000"/>
                  </a:schemeClr>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algn="ctr"/>
            <a:r>
              <a:rPr lang="en-US" sz="1400" dirty="0"/>
              <a:t>Application reliability</a:t>
            </a:r>
          </a:p>
        </p:txBody>
      </p:sp>
      <p:sp>
        <p:nvSpPr>
          <p:cNvPr id="10" name="TextBox 9">
            <a:extLst>
              <a:ext uri="{FF2B5EF4-FFF2-40B4-BE49-F238E27FC236}">
                <a16:creationId xmlns:a16="http://schemas.microsoft.com/office/drawing/2014/main" id="{05E58B58-707E-4615-A061-5BD812A8D7D3}"/>
              </a:ext>
            </a:extLst>
          </p:cNvPr>
          <p:cNvSpPr txBox="1"/>
          <p:nvPr/>
        </p:nvSpPr>
        <p:spPr>
          <a:xfrm>
            <a:off x="638355" y="1975441"/>
            <a:ext cx="7867290" cy="307777"/>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p:spPr>
        <p:txBody>
          <a:bodyPr wrap="square" rtlCol="0">
            <a:spAutoFit/>
          </a:bodyPr>
          <a:lstStyle/>
          <a:p>
            <a:pPr algn="ctr"/>
            <a:r>
              <a:rPr lang="en-US" sz="1400" dirty="0">
                <a:solidFill>
                  <a:schemeClr val="bg1"/>
                </a:solidFill>
              </a:rPr>
              <a:t>Operational Improvements program targeted the following</a:t>
            </a:r>
          </a:p>
        </p:txBody>
      </p:sp>
      <p:sp>
        <p:nvSpPr>
          <p:cNvPr id="16" name="Text Placeholder 8">
            <a:extLst>
              <a:ext uri="{FF2B5EF4-FFF2-40B4-BE49-F238E27FC236}">
                <a16:creationId xmlns:a16="http://schemas.microsoft.com/office/drawing/2014/main" id="{AAC550C6-542A-4110-94D1-16F4BC097EE0}"/>
              </a:ext>
            </a:extLst>
          </p:cNvPr>
          <p:cNvSpPr txBox="1">
            <a:spLocks/>
          </p:cNvSpPr>
          <p:nvPr/>
        </p:nvSpPr>
        <p:spPr>
          <a:xfrm>
            <a:off x="2745956" y="2621265"/>
            <a:ext cx="1463040" cy="215444"/>
          </a:xfrm>
          <a:prstGeom prst="rect">
            <a:avLst/>
          </a:prstGeom>
        </p:spPr>
        <p:txBody>
          <a:bodyPr vert="horz" wrap="square" lIns="0" tIns="0" rIns="0" bIns="0" rtlCol="0">
            <a:spAutoFit/>
          </a:bodyPr>
          <a:lstStyle>
            <a:defPPr>
              <a:defRPr lang="en-US"/>
            </a:defPPr>
            <a:lvl1pPr marR="0" lvl="0" indent="0" algn="ctr" defTabSz="457200" fontAlgn="auto">
              <a:lnSpc>
                <a:spcPct val="100000"/>
              </a:lnSpc>
              <a:spcBef>
                <a:spcPct val="20000"/>
              </a:spcBef>
              <a:spcAft>
                <a:spcPts val="0"/>
              </a:spcAft>
              <a:buClr>
                <a:srgbClr val="ED3123"/>
              </a:buClr>
              <a:buSzTx/>
              <a:buFont typeface="Arial" charset="0"/>
              <a:buNone/>
              <a:tabLst/>
              <a:defRPr kumimoji="0" sz="600" b="0" i="0" u="none" strike="noStrike" kern="1000" cap="none" spc="0" normalizeH="0" baseline="0">
                <a:ln>
                  <a:noFill/>
                </a:ln>
                <a:solidFill>
                  <a:schemeClr val="bg2">
                    <a:lumMod val="10000"/>
                  </a:schemeClr>
                </a:solidFill>
                <a:effectLst/>
                <a:uLnTx/>
                <a:uFillTx/>
                <a:latin typeface="Verdana" charset="0"/>
                <a:ea typeface="Verdana" charset="0"/>
                <a:cs typeface="Verdana" charset="0"/>
              </a:defRPr>
            </a:lvl1pPr>
            <a:lvl2pPr marL="0" lvl="1" indent="0" algn="ctr" defTabSz="457200">
              <a:spcBef>
                <a:spcPct val="20000"/>
              </a:spcBef>
              <a:buClr>
                <a:schemeClr val="tx2"/>
              </a:buClr>
              <a:buFont typeface="Arial"/>
              <a:buNone/>
              <a:defRPr sz="1200">
                <a:solidFill>
                  <a:schemeClr val="bg2">
                    <a:lumMod val="10000"/>
                  </a:schemeClr>
                </a:solidFill>
                <a:latin typeface="Verdana" charset="0"/>
                <a:ea typeface="Verdana" charset="0"/>
                <a:cs typeface="Verdana" charset="0"/>
              </a:defRPr>
            </a:lvl2pPr>
            <a:lvl3pPr indent="0" defTabSz="457200">
              <a:spcBef>
                <a:spcPct val="20000"/>
              </a:spcBef>
              <a:buClr>
                <a:schemeClr val="tx2"/>
              </a:buClr>
              <a:buFont typeface="Lucida Grande"/>
              <a:buNone/>
              <a:defRPr>
                <a:solidFill>
                  <a:schemeClr val="bg2">
                    <a:lumMod val="10000"/>
                  </a:schemeClr>
                </a:solidFill>
                <a:latin typeface="Verdana" charset="0"/>
                <a:ea typeface="Verdana" charset="0"/>
                <a:cs typeface="Verdana" charset="0"/>
              </a:defRPr>
            </a:lvl3pPr>
            <a:lvl4pPr indent="0" defTabSz="457200">
              <a:spcBef>
                <a:spcPct val="20000"/>
              </a:spcBef>
              <a:buClr>
                <a:schemeClr val="tx2"/>
              </a:buClr>
              <a:buFont typeface="Lucida Grande"/>
              <a:buNone/>
              <a:defRPr sz="1600">
                <a:solidFill>
                  <a:schemeClr val="bg2">
                    <a:lumMod val="10000"/>
                  </a:schemeClr>
                </a:solidFill>
                <a:latin typeface="Verdana" charset="0"/>
                <a:ea typeface="Verdana" charset="0"/>
                <a:cs typeface="Verdana" charset="0"/>
              </a:defRPr>
            </a:lvl4pPr>
            <a:lvl5pPr indent="0" defTabSz="457200">
              <a:spcBef>
                <a:spcPct val="20000"/>
              </a:spcBef>
              <a:buClr>
                <a:schemeClr val="tx2"/>
              </a:buClr>
              <a:buFont typeface="Courier New"/>
              <a:buNone/>
              <a:defRPr sz="1600">
                <a:solidFill>
                  <a:schemeClr val="bg2">
                    <a:lumMod val="10000"/>
                  </a:schemeClr>
                </a:solidFill>
                <a:latin typeface="Verdana" charset="0"/>
                <a:ea typeface="Verdana" charset="0"/>
                <a:cs typeface="Verdana" charset="0"/>
              </a:defRPr>
            </a:lvl5pPr>
            <a:lvl6pPr marL="2628900" indent="-342900" defTabSz="457200">
              <a:spcBef>
                <a:spcPct val="20000"/>
              </a:spcBef>
              <a:buClr>
                <a:schemeClr val="accent1"/>
              </a:buClr>
              <a:buFont typeface="Arial"/>
              <a:buChar char="•"/>
              <a:defRPr sz="2000">
                <a:solidFill>
                  <a:schemeClr val="tx2"/>
                </a:solidFill>
              </a:defRPr>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sz="1400" dirty="0"/>
              <a:t>Tool reliability</a:t>
            </a:r>
          </a:p>
        </p:txBody>
      </p:sp>
      <p:sp>
        <p:nvSpPr>
          <p:cNvPr id="17" name="Text Placeholder 8">
            <a:extLst>
              <a:ext uri="{FF2B5EF4-FFF2-40B4-BE49-F238E27FC236}">
                <a16:creationId xmlns:a16="http://schemas.microsoft.com/office/drawing/2014/main" id="{8B07BB32-EB2C-4C7F-8FA8-00DB3598A89E}"/>
              </a:ext>
            </a:extLst>
          </p:cNvPr>
          <p:cNvSpPr txBox="1">
            <a:spLocks/>
          </p:cNvSpPr>
          <p:nvPr/>
        </p:nvSpPr>
        <p:spPr>
          <a:xfrm>
            <a:off x="4782538" y="2405822"/>
            <a:ext cx="1463040" cy="646331"/>
          </a:xfrm>
          <a:prstGeom prst="rect">
            <a:avLst/>
          </a:prstGeom>
        </p:spPr>
        <p:txBody>
          <a:bodyPr vert="horz" wrap="square" lIns="0" tIns="0" rIns="0" bIns="0" rtlCol="0">
            <a:spAutoFit/>
          </a:bodyPr>
          <a:lstStyle>
            <a:lvl1pPr marL="171450" indent="-171450" algn="l" defTabSz="457200" rtl="0" eaLnBrk="1" latinLnBrk="0" hangingPunct="1">
              <a:spcBef>
                <a:spcPct val="20000"/>
              </a:spcBef>
              <a:buClr>
                <a:schemeClr val="tx2"/>
              </a:buClr>
              <a:buFont typeface="Arial" charset="0"/>
              <a:buChar char="•"/>
              <a:defRPr sz="1000" kern="1000" cap="all" baseline="0">
                <a:solidFill>
                  <a:schemeClr val="tx2"/>
                </a:solidFill>
                <a:latin typeface="Verdana" charset="0"/>
                <a:ea typeface="Verdana" charset="0"/>
                <a:cs typeface="Verdana" charset="0"/>
              </a:defRPr>
            </a:lvl1pPr>
            <a:lvl2pPr marL="457200" indent="0" algn="l" defTabSz="457200" rtl="0" eaLnBrk="1" latinLnBrk="0" hangingPunct="1">
              <a:spcBef>
                <a:spcPct val="20000"/>
              </a:spcBef>
              <a:buClr>
                <a:schemeClr val="tx2"/>
              </a:buClr>
              <a:buFont typeface="Arial"/>
              <a:buNone/>
              <a:defRPr sz="2000" kern="1200">
                <a:solidFill>
                  <a:schemeClr val="bg2">
                    <a:lumMod val="10000"/>
                  </a:schemeClr>
                </a:solidFill>
                <a:latin typeface="Verdana" charset="0"/>
                <a:ea typeface="Verdana" charset="0"/>
                <a:cs typeface="Verdana" charset="0"/>
              </a:defRPr>
            </a:lvl2pPr>
            <a:lvl3pPr marL="914400" indent="0" algn="l" defTabSz="457200" rtl="0" eaLnBrk="1" latinLnBrk="0" hangingPunct="1">
              <a:spcBef>
                <a:spcPct val="20000"/>
              </a:spcBef>
              <a:buClr>
                <a:schemeClr val="tx2"/>
              </a:buClr>
              <a:buFont typeface="Lucida Grande"/>
              <a:buNone/>
              <a:defRPr sz="1800" kern="1200">
                <a:solidFill>
                  <a:schemeClr val="bg2">
                    <a:lumMod val="10000"/>
                  </a:schemeClr>
                </a:solidFill>
                <a:latin typeface="Verdana" charset="0"/>
                <a:ea typeface="Verdana" charset="0"/>
                <a:cs typeface="Verdana" charset="0"/>
              </a:defRPr>
            </a:lvl3pPr>
            <a:lvl4pPr marL="1371600" indent="0" algn="l" defTabSz="457200" rtl="0" eaLnBrk="1" latinLnBrk="0" hangingPunct="1">
              <a:spcBef>
                <a:spcPct val="20000"/>
              </a:spcBef>
              <a:buClr>
                <a:schemeClr val="tx2"/>
              </a:buClr>
              <a:buFont typeface="Lucida Grande"/>
              <a:buNone/>
              <a:defRPr sz="1600" kern="1200">
                <a:solidFill>
                  <a:schemeClr val="bg2">
                    <a:lumMod val="10000"/>
                  </a:schemeClr>
                </a:solidFill>
                <a:latin typeface="Verdana" charset="0"/>
                <a:ea typeface="Verdana" charset="0"/>
                <a:cs typeface="Verdana" charset="0"/>
              </a:defRPr>
            </a:lvl4pPr>
            <a:lvl5pPr marL="1828800" indent="0" algn="l" defTabSz="457200" rtl="0" eaLnBrk="1" latinLnBrk="0" hangingPunct="1">
              <a:spcBef>
                <a:spcPct val="20000"/>
              </a:spcBef>
              <a:buClr>
                <a:schemeClr val="tx2"/>
              </a:buClr>
              <a:buFont typeface="Courier New"/>
              <a:buNone/>
              <a:defRPr sz="1600" kern="1200">
                <a:solidFill>
                  <a:schemeClr val="bg2">
                    <a:lumMod val="10000"/>
                  </a:schemeClr>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algn="ctr"/>
            <a:r>
              <a:rPr lang="en-US" sz="1400" dirty="0">
                <a:latin typeface="+mn-lt"/>
              </a:rPr>
              <a:t>Data center/ platform r</a:t>
            </a:r>
            <a:r>
              <a:rPr lang="en-US" sz="1400" dirty="0"/>
              <a:t>esiliency</a:t>
            </a:r>
          </a:p>
        </p:txBody>
      </p:sp>
      <p:grpSp>
        <p:nvGrpSpPr>
          <p:cNvPr id="66" name="Group 65">
            <a:extLst>
              <a:ext uri="{FF2B5EF4-FFF2-40B4-BE49-F238E27FC236}">
                <a16:creationId xmlns:a16="http://schemas.microsoft.com/office/drawing/2014/main" id="{5711784E-2655-4639-836F-8428E707A9B5}"/>
              </a:ext>
            </a:extLst>
          </p:cNvPr>
          <p:cNvGrpSpPr/>
          <p:nvPr/>
        </p:nvGrpSpPr>
        <p:grpSpPr>
          <a:xfrm>
            <a:off x="2428071" y="2505491"/>
            <a:ext cx="4093030" cy="382770"/>
            <a:chOff x="2428071" y="3656254"/>
            <a:chExt cx="4093030" cy="382770"/>
          </a:xfrm>
        </p:grpSpPr>
        <p:cxnSp>
          <p:nvCxnSpPr>
            <p:cNvPr id="20" name="Straight Connector 19">
              <a:extLst>
                <a:ext uri="{FF2B5EF4-FFF2-40B4-BE49-F238E27FC236}">
                  <a16:creationId xmlns:a16="http://schemas.microsoft.com/office/drawing/2014/main" id="{ECD900BE-82D7-4768-B2B9-6D7FB54AB4AC}"/>
                </a:ext>
              </a:extLst>
            </p:cNvPr>
            <p:cNvCxnSpPr/>
            <p:nvPr/>
          </p:nvCxnSpPr>
          <p:spPr>
            <a:xfrm>
              <a:off x="6521101" y="3656254"/>
              <a:ext cx="0" cy="382770"/>
            </a:xfrm>
            <a:prstGeom prst="line">
              <a:avLst/>
            </a:prstGeom>
            <a:noFill/>
            <a:ln w="12700" cap="flat" cmpd="sng" algn="ctr">
              <a:solidFill>
                <a:srgbClr val="FFFFFF"/>
              </a:solidFill>
              <a:prstDash val="solid"/>
            </a:ln>
            <a:effectLst/>
          </p:spPr>
        </p:cxnSp>
        <p:cxnSp>
          <p:nvCxnSpPr>
            <p:cNvPr id="21" name="Straight Connector 20">
              <a:extLst>
                <a:ext uri="{FF2B5EF4-FFF2-40B4-BE49-F238E27FC236}">
                  <a16:creationId xmlns:a16="http://schemas.microsoft.com/office/drawing/2014/main" id="{CD7BA0E1-6841-4430-ACDE-674B9203F46C}"/>
                </a:ext>
              </a:extLst>
            </p:cNvPr>
            <p:cNvCxnSpPr/>
            <p:nvPr/>
          </p:nvCxnSpPr>
          <p:spPr>
            <a:xfrm>
              <a:off x="4463698" y="3656254"/>
              <a:ext cx="0" cy="382770"/>
            </a:xfrm>
            <a:prstGeom prst="line">
              <a:avLst/>
            </a:prstGeom>
            <a:noFill/>
            <a:ln w="12700" cap="flat" cmpd="sng" algn="ctr">
              <a:solidFill>
                <a:srgbClr val="FFFFFF"/>
              </a:solidFill>
              <a:prstDash val="solid"/>
            </a:ln>
            <a:effectLst/>
          </p:spPr>
        </p:cxnSp>
        <p:cxnSp>
          <p:nvCxnSpPr>
            <p:cNvPr id="22" name="Straight Connector 21">
              <a:extLst>
                <a:ext uri="{FF2B5EF4-FFF2-40B4-BE49-F238E27FC236}">
                  <a16:creationId xmlns:a16="http://schemas.microsoft.com/office/drawing/2014/main" id="{B7930158-CFE1-46B5-AE0B-3905ECDD3334}"/>
                </a:ext>
              </a:extLst>
            </p:cNvPr>
            <p:cNvCxnSpPr/>
            <p:nvPr/>
          </p:nvCxnSpPr>
          <p:spPr>
            <a:xfrm>
              <a:off x="2428071" y="3656254"/>
              <a:ext cx="0" cy="382770"/>
            </a:xfrm>
            <a:prstGeom prst="line">
              <a:avLst/>
            </a:prstGeom>
            <a:noFill/>
            <a:ln w="12700" cap="flat" cmpd="sng" algn="ctr">
              <a:solidFill>
                <a:srgbClr val="FFFFFF"/>
              </a:solidFill>
              <a:prstDash val="solid"/>
            </a:ln>
            <a:effectLst/>
          </p:spPr>
        </p:cxnSp>
      </p:grpSp>
      <p:sp>
        <p:nvSpPr>
          <p:cNvPr id="29" name="Rectangle 28">
            <a:extLst>
              <a:ext uri="{FF2B5EF4-FFF2-40B4-BE49-F238E27FC236}">
                <a16:creationId xmlns:a16="http://schemas.microsoft.com/office/drawing/2014/main" id="{2C679169-557E-47C8-975C-10514D03D8D9}"/>
              </a:ext>
            </a:extLst>
          </p:cNvPr>
          <p:cNvSpPr/>
          <p:nvPr/>
        </p:nvSpPr>
        <p:spPr>
          <a:xfrm>
            <a:off x="790095" y="1039090"/>
            <a:ext cx="5077305" cy="4297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2">
                  <a:lumMod val="10000"/>
                </a:schemeClr>
              </a:solidFill>
            </a:endParaRPr>
          </a:p>
        </p:txBody>
      </p:sp>
      <p:sp>
        <p:nvSpPr>
          <p:cNvPr id="19" name="Oval 18">
            <a:extLst>
              <a:ext uri="{FF2B5EF4-FFF2-40B4-BE49-F238E27FC236}">
                <a16:creationId xmlns:a16="http://schemas.microsoft.com/office/drawing/2014/main" id="{E527BAF5-58B6-431C-AE71-F0CAF584E5D6}"/>
              </a:ext>
            </a:extLst>
          </p:cNvPr>
          <p:cNvSpPr/>
          <p:nvPr/>
        </p:nvSpPr>
        <p:spPr>
          <a:xfrm>
            <a:off x="2434910" y="2167408"/>
            <a:ext cx="6072784" cy="1211820"/>
          </a:xfrm>
          <a:prstGeom prst="ellipse">
            <a:avLst/>
          </a:prstGeom>
          <a:solidFill>
            <a:schemeClr val="accent2">
              <a:lumMod val="75000"/>
              <a:alpha val="28000"/>
            </a:schemeClr>
          </a:solidFill>
          <a:ln w="5715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952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1C561D-B8B6-4D47-8A90-EAC2245C9BF4}"/>
              </a:ext>
            </a:extLst>
          </p:cNvPr>
          <p:cNvSpPr/>
          <p:nvPr/>
        </p:nvSpPr>
        <p:spPr>
          <a:xfrm>
            <a:off x="248289" y="1306720"/>
            <a:ext cx="3430904" cy="1005840"/>
          </a:xfrm>
          <a:prstGeom prst="rect">
            <a:avLst/>
          </a:prstGeom>
          <a:solidFill>
            <a:schemeClr val="bg1">
              <a:lumMod val="8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F0CD0C-3944-4E74-9B63-10D450CB4A14}"/>
              </a:ext>
            </a:extLst>
          </p:cNvPr>
          <p:cNvSpPr/>
          <p:nvPr/>
        </p:nvSpPr>
        <p:spPr>
          <a:xfrm>
            <a:off x="248289" y="2312560"/>
            <a:ext cx="3241707" cy="1005840"/>
          </a:xfrm>
          <a:prstGeom prst="rect">
            <a:avLst/>
          </a:prstGeom>
          <a:solidFill>
            <a:schemeClr val="bg1">
              <a:lumMod val="7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1196F9B-442E-42E6-998E-6EA68309DA24}"/>
              </a:ext>
            </a:extLst>
          </p:cNvPr>
          <p:cNvSpPr/>
          <p:nvPr/>
        </p:nvSpPr>
        <p:spPr>
          <a:xfrm>
            <a:off x="248289" y="3314713"/>
            <a:ext cx="3430904" cy="1005840"/>
          </a:xfrm>
          <a:prstGeom prst="rect">
            <a:avLst/>
          </a:prstGeom>
          <a:solidFill>
            <a:schemeClr val="bg1">
              <a:lumMod val="6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7E7F276E-5170-4950-98B1-E985A2CA206D}"/>
              </a:ext>
            </a:extLst>
          </p:cNvPr>
          <p:cNvSpPr>
            <a:spLocks noGrp="1"/>
          </p:cNvSpPr>
          <p:nvPr>
            <p:ph type="body" sz="quarter" idx="11"/>
          </p:nvPr>
        </p:nvSpPr>
        <p:spPr/>
        <p:txBody>
          <a:bodyPr/>
          <a:lstStyle/>
          <a:p>
            <a:r>
              <a:rPr lang="en-US" dirty="0"/>
              <a:t>Other changes since the outage</a:t>
            </a:r>
          </a:p>
        </p:txBody>
      </p:sp>
      <p:sp>
        <p:nvSpPr>
          <p:cNvPr id="4" name="Slide Number Placeholder 3">
            <a:extLst>
              <a:ext uri="{FF2B5EF4-FFF2-40B4-BE49-F238E27FC236}">
                <a16:creationId xmlns:a16="http://schemas.microsoft.com/office/drawing/2014/main" id="{CBEAA337-84BA-4B36-BE42-66EBD8279C23}"/>
              </a:ext>
            </a:extLst>
          </p:cNvPr>
          <p:cNvSpPr>
            <a:spLocks noGrp="1"/>
          </p:cNvSpPr>
          <p:nvPr>
            <p:ph type="sldNum" sz="quarter" idx="13"/>
          </p:nvPr>
        </p:nvSpPr>
        <p:spPr/>
        <p:txBody>
          <a:bodyPr/>
          <a:lstStyle/>
          <a:p>
            <a:fld id="{60CA11CF-C1A4-467A-AE79-393D23FD4920}" type="slidenum">
              <a:rPr lang="en-US" smtClean="0"/>
              <a:pPr/>
              <a:t>18</a:t>
            </a:fld>
            <a:endParaRPr lang="en-US" dirty="0"/>
          </a:p>
        </p:txBody>
      </p:sp>
      <p:sp>
        <p:nvSpPr>
          <p:cNvPr id="6" name="Rectangle 5">
            <a:extLst>
              <a:ext uri="{FF2B5EF4-FFF2-40B4-BE49-F238E27FC236}">
                <a16:creationId xmlns:a16="http://schemas.microsoft.com/office/drawing/2014/main" id="{D6DBAF56-0DA0-41CF-8297-44A49D3FB704}"/>
              </a:ext>
            </a:extLst>
          </p:cNvPr>
          <p:cNvSpPr/>
          <p:nvPr/>
        </p:nvSpPr>
        <p:spPr>
          <a:xfrm>
            <a:off x="237656" y="1352440"/>
            <a:ext cx="2779776"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lumMod val="10000"/>
                  </a:schemeClr>
                </a:solidFill>
              </a:rPr>
              <a:t>Reduced failure group size for load balancers</a:t>
            </a:r>
          </a:p>
        </p:txBody>
      </p:sp>
      <p:sp>
        <p:nvSpPr>
          <p:cNvPr id="7" name="Rectangle 6">
            <a:extLst>
              <a:ext uri="{FF2B5EF4-FFF2-40B4-BE49-F238E27FC236}">
                <a16:creationId xmlns:a16="http://schemas.microsoft.com/office/drawing/2014/main" id="{916E557B-BDCE-4D17-B13E-9A03D14DC3BD}"/>
              </a:ext>
            </a:extLst>
          </p:cNvPr>
          <p:cNvSpPr/>
          <p:nvPr/>
        </p:nvSpPr>
        <p:spPr>
          <a:xfrm>
            <a:off x="237656" y="3360433"/>
            <a:ext cx="2777706"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lumMod val="10000"/>
                  </a:schemeClr>
                </a:solidFill>
              </a:rPr>
              <a:t>Continuing public cloud exploration &amp; growth</a:t>
            </a:r>
          </a:p>
        </p:txBody>
      </p:sp>
      <p:sp>
        <p:nvSpPr>
          <p:cNvPr id="8" name="Rectangle 7">
            <a:extLst>
              <a:ext uri="{FF2B5EF4-FFF2-40B4-BE49-F238E27FC236}">
                <a16:creationId xmlns:a16="http://schemas.microsoft.com/office/drawing/2014/main" id="{BD770D64-7AD2-4A7A-AF9B-2A74114A337A}"/>
              </a:ext>
            </a:extLst>
          </p:cNvPr>
          <p:cNvSpPr/>
          <p:nvPr/>
        </p:nvSpPr>
        <p:spPr>
          <a:xfrm>
            <a:off x="237656" y="2358280"/>
            <a:ext cx="2779776"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lumMod val="10000"/>
                  </a:schemeClr>
                </a:solidFill>
              </a:rPr>
              <a:t>Improving network monitoring</a:t>
            </a:r>
          </a:p>
        </p:txBody>
      </p:sp>
      <p:sp>
        <p:nvSpPr>
          <p:cNvPr id="14" name="Rectangle 13">
            <a:extLst>
              <a:ext uri="{FF2B5EF4-FFF2-40B4-BE49-F238E27FC236}">
                <a16:creationId xmlns:a16="http://schemas.microsoft.com/office/drawing/2014/main" id="{87D9A588-1286-4AF8-B545-F13E98046C8A}"/>
              </a:ext>
            </a:extLst>
          </p:cNvPr>
          <p:cNvSpPr/>
          <p:nvPr/>
        </p:nvSpPr>
        <p:spPr>
          <a:xfrm>
            <a:off x="5632829" y="1368988"/>
            <a:ext cx="3246120" cy="1005840"/>
          </a:xfrm>
          <a:prstGeom prst="rect">
            <a:avLst/>
          </a:prstGeom>
          <a:solidFill>
            <a:schemeClr val="bg1">
              <a:lumMod val="6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3C208-B0C7-4545-8830-EEE745171E98}"/>
              </a:ext>
            </a:extLst>
          </p:cNvPr>
          <p:cNvSpPr/>
          <p:nvPr/>
        </p:nvSpPr>
        <p:spPr>
          <a:xfrm>
            <a:off x="5632829" y="2374828"/>
            <a:ext cx="3241707" cy="1005840"/>
          </a:xfrm>
          <a:prstGeom prst="rect">
            <a:avLst/>
          </a:prstGeom>
          <a:solidFill>
            <a:schemeClr val="bg1">
              <a:lumMod val="7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C116C6B-C1E6-44EF-99BE-3A104EDAB5D7}"/>
              </a:ext>
            </a:extLst>
          </p:cNvPr>
          <p:cNvSpPr/>
          <p:nvPr/>
        </p:nvSpPr>
        <p:spPr>
          <a:xfrm>
            <a:off x="5669149" y="2420548"/>
            <a:ext cx="2830286"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solidFill>
            </a:endParaRPr>
          </a:p>
        </p:txBody>
      </p:sp>
      <p:sp>
        <p:nvSpPr>
          <p:cNvPr id="11" name="Rectangle 10">
            <a:extLst>
              <a:ext uri="{FF2B5EF4-FFF2-40B4-BE49-F238E27FC236}">
                <a16:creationId xmlns:a16="http://schemas.microsoft.com/office/drawing/2014/main" id="{FE19AC9B-908C-4AE9-ABF0-9088FA17EF2D}"/>
              </a:ext>
            </a:extLst>
          </p:cNvPr>
          <p:cNvSpPr/>
          <p:nvPr/>
        </p:nvSpPr>
        <p:spPr>
          <a:xfrm>
            <a:off x="5669149" y="3418551"/>
            <a:ext cx="2830286"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chemeClr val="accent1"/>
              </a:solidFill>
            </a:endParaRPr>
          </a:p>
        </p:txBody>
      </p:sp>
      <p:sp>
        <p:nvSpPr>
          <p:cNvPr id="16" name="Rectangle 15">
            <a:extLst>
              <a:ext uri="{FF2B5EF4-FFF2-40B4-BE49-F238E27FC236}">
                <a16:creationId xmlns:a16="http://schemas.microsoft.com/office/drawing/2014/main" id="{959675C4-1E50-4B71-A77C-AC68D947D50D}"/>
              </a:ext>
            </a:extLst>
          </p:cNvPr>
          <p:cNvSpPr/>
          <p:nvPr/>
        </p:nvSpPr>
        <p:spPr>
          <a:xfrm>
            <a:off x="5632829" y="3372831"/>
            <a:ext cx="3246120" cy="1005840"/>
          </a:xfrm>
          <a:prstGeom prst="rect">
            <a:avLst/>
          </a:prstGeom>
          <a:solidFill>
            <a:schemeClr val="bg1">
              <a:lumMod val="8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A627A8-DA08-4CE2-B42F-67B6B4AA568B}"/>
              </a:ext>
            </a:extLst>
          </p:cNvPr>
          <p:cNvSpPr/>
          <p:nvPr/>
        </p:nvSpPr>
        <p:spPr>
          <a:xfrm>
            <a:off x="5622196" y="3418551"/>
            <a:ext cx="3246120"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5" name="Rectangle: Rounded Corners 4">
            <a:extLst>
              <a:ext uri="{FF2B5EF4-FFF2-40B4-BE49-F238E27FC236}">
                <a16:creationId xmlns:a16="http://schemas.microsoft.com/office/drawing/2014/main" id="{52C7DFA5-0E3A-4837-A578-2DA0BA530100}"/>
              </a:ext>
            </a:extLst>
          </p:cNvPr>
          <p:cNvSpPr/>
          <p:nvPr/>
        </p:nvSpPr>
        <p:spPr>
          <a:xfrm>
            <a:off x="3322615" y="1306720"/>
            <a:ext cx="2460171" cy="3026229"/>
          </a:xfrm>
          <a:prstGeom prst="round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w="57150">
            <a:solidFill>
              <a:schemeClr val="bg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Operational Improvements</a:t>
            </a:r>
          </a:p>
        </p:txBody>
      </p:sp>
      <p:sp>
        <p:nvSpPr>
          <p:cNvPr id="17" name="Rectangle 16">
            <a:extLst>
              <a:ext uri="{FF2B5EF4-FFF2-40B4-BE49-F238E27FC236}">
                <a16:creationId xmlns:a16="http://schemas.microsoft.com/office/drawing/2014/main" id="{AA1459DF-51E3-4D49-B03C-A57F5A3062F0}"/>
              </a:ext>
            </a:extLst>
          </p:cNvPr>
          <p:cNvSpPr/>
          <p:nvPr/>
        </p:nvSpPr>
        <p:spPr>
          <a:xfrm>
            <a:off x="6088540" y="1414708"/>
            <a:ext cx="2779776"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lumMod val="10000"/>
                  </a:schemeClr>
                </a:solidFill>
              </a:rPr>
              <a:t>Leveraging group chat for incidents</a:t>
            </a:r>
          </a:p>
        </p:txBody>
      </p:sp>
      <p:sp>
        <p:nvSpPr>
          <p:cNvPr id="19" name="Rectangle 18">
            <a:extLst>
              <a:ext uri="{FF2B5EF4-FFF2-40B4-BE49-F238E27FC236}">
                <a16:creationId xmlns:a16="http://schemas.microsoft.com/office/drawing/2014/main" id="{32B88AC5-E1A1-470C-9C7D-FB747725A458}"/>
              </a:ext>
            </a:extLst>
          </p:cNvPr>
          <p:cNvSpPr/>
          <p:nvPr/>
        </p:nvSpPr>
        <p:spPr>
          <a:xfrm>
            <a:off x="6088540" y="2420548"/>
            <a:ext cx="2779776"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1"/>
              </a:solidFill>
            </a:endParaRPr>
          </a:p>
        </p:txBody>
      </p:sp>
      <p:sp>
        <p:nvSpPr>
          <p:cNvPr id="26" name="Rectangle 25">
            <a:extLst>
              <a:ext uri="{FF2B5EF4-FFF2-40B4-BE49-F238E27FC236}">
                <a16:creationId xmlns:a16="http://schemas.microsoft.com/office/drawing/2014/main" id="{BF08C788-E20F-460B-8C02-13FB561E2226}"/>
              </a:ext>
            </a:extLst>
          </p:cNvPr>
          <p:cNvSpPr/>
          <p:nvPr/>
        </p:nvSpPr>
        <p:spPr>
          <a:xfrm>
            <a:off x="6088540" y="2420548"/>
            <a:ext cx="2779776"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lumMod val="10000"/>
                  </a:schemeClr>
                </a:solidFill>
              </a:rPr>
              <a:t>Making it safe to talk about failure</a:t>
            </a:r>
          </a:p>
        </p:txBody>
      </p:sp>
      <p:sp>
        <p:nvSpPr>
          <p:cNvPr id="20" name="Rectangle 19">
            <a:extLst>
              <a:ext uri="{FF2B5EF4-FFF2-40B4-BE49-F238E27FC236}">
                <a16:creationId xmlns:a16="http://schemas.microsoft.com/office/drawing/2014/main" id="{BD8ADF9D-5143-4CF5-B25A-E1791CC8B71D}"/>
              </a:ext>
            </a:extLst>
          </p:cNvPr>
          <p:cNvSpPr/>
          <p:nvPr/>
        </p:nvSpPr>
        <p:spPr>
          <a:xfrm>
            <a:off x="6088540" y="3418551"/>
            <a:ext cx="2779776" cy="9144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lumMod val="10000"/>
                  </a:schemeClr>
                </a:solidFill>
              </a:rPr>
              <a:t>Implementing out of band network</a:t>
            </a:r>
          </a:p>
        </p:txBody>
      </p:sp>
    </p:spTree>
    <p:extLst>
      <p:ext uri="{BB962C8B-B14F-4D97-AF65-F5344CB8AC3E}">
        <p14:creationId xmlns:p14="http://schemas.microsoft.com/office/powerpoint/2010/main" val="2797698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67146" y="1184069"/>
            <a:ext cx="2153135" cy="2862322"/>
          </a:xfrm>
        </p:spPr>
        <p:txBody>
          <a:bodyPr/>
          <a:lstStyle/>
          <a:p>
            <a:r>
              <a:rPr lang="en-US" dirty="0"/>
              <a:t>Other things we’ve learned about</a:t>
            </a:r>
          </a:p>
        </p:txBody>
      </p:sp>
      <p:cxnSp>
        <p:nvCxnSpPr>
          <p:cNvPr id="8" name="Straight Connector 7"/>
          <p:cNvCxnSpPr/>
          <p:nvPr/>
        </p:nvCxnSpPr>
        <p:spPr>
          <a:xfrm>
            <a:off x="4913057" y="2515518"/>
            <a:ext cx="742458"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229351" y="2515518"/>
            <a:ext cx="742458" cy="0"/>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955224" y="1563033"/>
            <a:ext cx="0" cy="719982"/>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955224" y="2743702"/>
            <a:ext cx="0" cy="719982"/>
          </a:xfrm>
          <a:prstGeom prst="line">
            <a:avLst/>
          </a:prstGeom>
          <a:ln w="127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403266" y="1570981"/>
            <a:ext cx="2097460" cy="460402"/>
          </a:xfrm>
          <a:prstGeom prst="rect">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ts val="1400"/>
              </a:lnSpc>
            </a:pPr>
            <a:r>
              <a:rPr lang="en-US" sz="1200" b="1" dirty="0"/>
              <a:t>COMPLEX SYSTEM FAILURE</a:t>
            </a:r>
          </a:p>
        </p:txBody>
      </p:sp>
      <p:sp>
        <p:nvSpPr>
          <p:cNvPr id="14" name="Text Placeholder 9"/>
          <p:cNvSpPr txBox="1">
            <a:spLocks/>
          </p:cNvSpPr>
          <p:nvPr/>
        </p:nvSpPr>
        <p:spPr>
          <a:xfrm>
            <a:off x="3403639" y="2080151"/>
            <a:ext cx="2097087" cy="306388"/>
          </a:xfrm>
          <a:prstGeom prst="rect">
            <a:avLst/>
          </a:prstGeom>
        </p:spPr>
        <p:txBody>
          <a:bodyPr vert="horz" lIns="0" tIns="0" rIns="0" bIns="0" rtlCol="0" anchor="t" anchorCtr="0">
            <a:noAutofit/>
          </a:bodyPr>
          <a:lstStyle>
            <a:lvl1pPr marL="342900" indent="-342900" algn="l" defTabSz="457200" rtl="0" eaLnBrk="1" latinLnBrk="0" hangingPunct="1">
              <a:spcBef>
                <a:spcPct val="20000"/>
              </a:spcBef>
              <a:buClr>
                <a:schemeClr val="tx2"/>
              </a:buClr>
              <a:buFont typeface="Wingdings" charset="2"/>
              <a:buChar char="§"/>
              <a:defRPr sz="2400" kern="1200">
                <a:solidFill>
                  <a:schemeClr val="bg2">
                    <a:lumMod val="10000"/>
                  </a:schemeClr>
                </a:solidFill>
                <a:latin typeface="Verdana" charset="0"/>
                <a:ea typeface="Verdana" charset="0"/>
                <a:cs typeface="Verdana" charset="0"/>
              </a:defRPr>
            </a:lvl1pPr>
            <a:lvl2pPr marL="742950" indent="-285750" algn="l" defTabSz="457200" rtl="0" eaLnBrk="1" latinLnBrk="0" hangingPunct="1">
              <a:spcBef>
                <a:spcPct val="20000"/>
              </a:spcBef>
              <a:buClr>
                <a:schemeClr val="tx2"/>
              </a:buClr>
              <a:buFont typeface="Arial"/>
              <a:buChar char="•"/>
              <a:defRPr sz="2000" kern="1200">
                <a:solidFill>
                  <a:schemeClr val="bg2">
                    <a:lumMod val="10000"/>
                  </a:schemeClr>
                </a:solidFill>
                <a:latin typeface="Verdana" charset="0"/>
                <a:ea typeface="Verdana" charset="0"/>
                <a:cs typeface="Verdana" charset="0"/>
              </a:defRPr>
            </a:lvl2pPr>
            <a:lvl3pPr marL="1143000" indent="-228600" algn="l" defTabSz="457200" rtl="0" eaLnBrk="1" latinLnBrk="0" hangingPunct="1">
              <a:spcBef>
                <a:spcPct val="20000"/>
              </a:spcBef>
              <a:buClr>
                <a:schemeClr val="tx2"/>
              </a:buClr>
              <a:buFont typeface="Lucida Grande"/>
              <a:buChar char="-"/>
              <a:defRPr sz="1800" kern="1200">
                <a:solidFill>
                  <a:schemeClr val="bg2">
                    <a:lumMod val="10000"/>
                  </a:schemeClr>
                </a:solidFill>
                <a:latin typeface="Verdana" charset="0"/>
                <a:ea typeface="Verdana" charset="0"/>
                <a:cs typeface="Verdana" charset="0"/>
              </a:defRPr>
            </a:lvl3pPr>
            <a:lvl4pPr marL="1600200" indent="-228600" algn="l" defTabSz="457200" rtl="0" eaLnBrk="1" latinLnBrk="0" hangingPunct="1">
              <a:spcBef>
                <a:spcPct val="20000"/>
              </a:spcBef>
              <a:buClr>
                <a:schemeClr val="tx2"/>
              </a:buClr>
              <a:buFont typeface="Lucida Grande"/>
              <a:buChar char="›"/>
              <a:defRPr sz="1600" kern="1200">
                <a:solidFill>
                  <a:schemeClr val="bg2">
                    <a:lumMod val="10000"/>
                  </a:schemeClr>
                </a:solidFill>
                <a:latin typeface="Verdana" charset="0"/>
                <a:ea typeface="Verdana" charset="0"/>
                <a:cs typeface="Verdana" charset="0"/>
              </a:defRPr>
            </a:lvl4pPr>
            <a:lvl5pPr marL="2057400" indent="-228600" algn="l" defTabSz="457200" rtl="0" eaLnBrk="1" latinLnBrk="0" hangingPunct="1">
              <a:spcBef>
                <a:spcPct val="20000"/>
              </a:spcBef>
              <a:buClr>
                <a:schemeClr val="tx2"/>
              </a:buClr>
              <a:buFont typeface="Courier New"/>
              <a:buChar char="o"/>
              <a:defRPr sz="1600" kern="1200">
                <a:solidFill>
                  <a:schemeClr val="bg2">
                    <a:lumMod val="10000"/>
                  </a:schemeClr>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chemeClr val="tx2"/>
                </a:solidFill>
              </a:rPr>
              <a:t>It’s everywhere!</a:t>
            </a:r>
          </a:p>
        </p:txBody>
      </p:sp>
      <p:sp>
        <p:nvSpPr>
          <p:cNvPr id="16" name="Rectangle 15"/>
          <p:cNvSpPr/>
          <p:nvPr/>
        </p:nvSpPr>
        <p:spPr>
          <a:xfrm>
            <a:off x="3410289" y="2781802"/>
            <a:ext cx="2097460" cy="460402"/>
          </a:xfrm>
          <a:prstGeom prst="rect">
            <a:avLst/>
          </a:prstGeom>
          <a:solidFill>
            <a:srgbClr val="00A2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ts val="1400"/>
              </a:lnSpc>
            </a:pPr>
            <a:r>
              <a:rPr lang="en-US" sz="1200" b="1" dirty="0"/>
              <a:t>COMMON REACTIONS TO FAILURE</a:t>
            </a:r>
          </a:p>
        </p:txBody>
      </p:sp>
      <p:sp>
        <p:nvSpPr>
          <p:cNvPr id="17" name="Text Placeholder 9"/>
          <p:cNvSpPr txBox="1">
            <a:spLocks/>
          </p:cNvSpPr>
          <p:nvPr/>
        </p:nvSpPr>
        <p:spPr>
          <a:xfrm>
            <a:off x="3410289" y="3290972"/>
            <a:ext cx="2090434" cy="346495"/>
          </a:xfrm>
          <a:prstGeom prst="rect">
            <a:avLst/>
          </a:prstGeom>
        </p:spPr>
        <p:txBody>
          <a:bodyPr vert="horz" lIns="0" tIns="0" rIns="0" bIns="0" rtlCol="0" anchor="t" anchorCtr="0">
            <a:noAutofit/>
          </a:bodyPr>
          <a:lstStyle>
            <a:lvl1pPr marL="0" indent="0" algn="ctr" defTabSz="457200" rtl="0" eaLnBrk="1" latinLnBrk="0" hangingPunct="1">
              <a:spcBef>
                <a:spcPct val="20000"/>
              </a:spcBef>
              <a:buClr>
                <a:schemeClr val="tx2"/>
              </a:buClr>
              <a:buFont typeface="Wingdings" charset="2"/>
              <a:buNone/>
              <a:defRPr sz="1600" kern="1200">
                <a:solidFill>
                  <a:schemeClr val="bg2">
                    <a:lumMod val="10000"/>
                  </a:schemeClr>
                </a:solidFill>
                <a:latin typeface="Verdana" charset="0"/>
                <a:ea typeface="Verdana" charset="0"/>
                <a:cs typeface="Verdana" charset="0"/>
              </a:defRPr>
            </a:lvl1pPr>
            <a:lvl2pPr marL="742950" indent="-285750" algn="l" defTabSz="457200" rtl="0" eaLnBrk="1" latinLnBrk="0" hangingPunct="1">
              <a:spcBef>
                <a:spcPct val="20000"/>
              </a:spcBef>
              <a:buClr>
                <a:schemeClr val="tx2"/>
              </a:buClr>
              <a:buFont typeface="Arial"/>
              <a:buChar char="•"/>
              <a:defRPr sz="2000" kern="1200">
                <a:solidFill>
                  <a:schemeClr val="bg2">
                    <a:lumMod val="10000"/>
                  </a:schemeClr>
                </a:solidFill>
                <a:latin typeface="Verdana" charset="0"/>
                <a:ea typeface="Verdana" charset="0"/>
                <a:cs typeface="Verdana" charset="0"/>
              </a:defRPr>
            </a:lvl2pPr>
            <a:lvl3pPr marL="1143000" indent="-228600" algn="l" defTabSz="457200" rtl="0" eaLnBrk="1" latinLnBrk="0" hangingPunct="1">
              <a:spcBef>
                <a:spcPct val="20000"/>
              </a:spcBef>
              <a:buClr>
                <a:schemeClr val="tx2"/>
              </a:buClr>
              <a:buFont typeface="Lucida Grande"/>
              <a:buChar char="-"/>
              <a:defRPr sz="1800" kern="1200">
                <a:solidFill>
                  <a:schemeClr val="bg2">
                    <a:lumMod val="10000"/>
                  </a:schemeClr>
                </a:solidFill>
                <a:latin typeface="Verdana" charset="0"/>
                <a:ea typeface="Verdana" charset="0"/>
                <a:cs typeface="Verdana" charset="0"/>
              </a:defRPr>
            </a:lvl3pPr>
            <a:lvl4pPr marL="1600200" indent="-228600" algn="l" defTabSz="457200" rtl="0" eaLnBrk="1" latinLnBrk="0" hangingPunct="1">
              <a:spcBef>
                <a:spcPct val="20000"/>
              </a:spcBef>
              <a:buClr>
                <a:schemeClr val="tx2"/>
              </a:buClr>
              <a:buFont typeface="Lucida Grande"/>
              <a:buChar char="›"/>
              <a:defRPr sz="1600" kern="1200">
                <a:solidFill>
                  <a:schemeClr val="bg2">
                    <a:lumMod val="10000"/>
                  </a:schemeClr>
                </a:solidFill>
                <a:latin typeface="Verdana" charset="0"/>
                <a:ea typeface="Verdana" charset="0"/>
                <a:cs typeface="Verdana" charset="0"/>
              </a:defRPr>
            </a:lvl4pPr>
            <a:lvl5pPr marL="2057400" indent="-228600" algn="l" defTabSz="457200" rtl="0" eaLnBrk="1" latinLnBrk="0" hangingPunct="1">
              <a:spcBef>
                <a:spcPct val="20000"/>
              </a:spcBef>
              <a:buClr>
                <a:schemeClr val="tx2"/>
              </a:buClr>
              <a:buFont typeface="Courier New"/>
              <a:buChar char="o"/>
              <a:defRPr sz="1600" kern="1200">
                <a:solidFill>
                  <a:schemeClr val="bg2">
                    <a:lumMod val="10000"/>
                  </a:schemeClr>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r>
              <a:rPr lang="en-US" sz="1200" dirty="0">
                <a:solidFill>
                  <a:srgbClr val="00A2C5"/>
                </a:solidFill>
              </a:rPr>
              <a:t>Stress, hindsight bias, blame, human error</a:t>
            </a:r>
          </a:p>
        </p:txBody>
      </p:sp>
      <p:sp>
        <p:nvSpPr>
          <p:cNvPr id="19" name="Rectangle 18"/>
          <p:cNvSpPr/>
          <p:nvPr/>
        </p:nvSpPr>
        <p:spPr>
          <a:xfrm>
            <a:off x="6376692" y="2781802"/>
            <a:ext cx="2097460" cy="460402"/>
          </a:xfrm>
          <a:prstGeom prst="rect">
            <a:avLst/>
          </a:prstGeom>
          <a:solidFill>
            <a:srgbClr val="F15D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ts val="1400"/>
              </a:lnSpc>
            </a:pPr>
            <a:r>
              <a:rPr lang="en-US" sz="1200" b="1" dirty="0"/>
              <a:t>WE CAN COME BACK FROM THIS</a:t>
            </a:r>
          </a:p>
        </p:txBody>
      </p:sp>
      <p:sp>
        <p:nvSpPr>
          <p:cNvPr id="20" name="TextBox 19"/>
          <p:cNvSpPr txBox="1"/>
          <p:nvPr/>
        </p:nvSpPr>
        <p:spPr>
          <a:xfrm>
            <a:off x="6376691" y="3244805"/>
            <a:ext cx="2057393" cy="461665"/>
          </a:xfrm>
          <a:prstGeom prst="rect">
            <a:avLst/>
          </a:prstGeom>
          <a:noFill/>
        </p:spPr>
        <p:txBody>
          <a:bodyPr wrap="square" lIns="0" rIns="0" rtlCol="0">
            <a:spAutoFit/>
          </a:bodyPr>
          <a:lstStyle/>
          <a:p>
            <a:r>
              <a:rPr lang="en-US" sz="1200" dirty="0">
                <a:solidFill>
                  <a:srgbClr val="F15D22"/>
                </a:solidFill>
              </a:rPr>
              <a:t>Impact minutes goal still achieved</a:t>
            </a:r>
          </a:p>
        </p:txBody>
      </p:sp>
      <p:sp>
        <p:nvSpPr>
          <p:cNvPr id="22" name="Rectangle 21"/>
          <p:cNvSpPr/>
          <p:nvPr/>
        </p:nvSpPr>
        <p:spPr>
          <a:xfrm>
            <a:off x="6376692" y="1570981"/>
            <a:ext cx="2097460" cy="4604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ts val="1400"/>
              </a:lnSpc>
            </a:pPr>
            <a:r>
              <a:rPr lang="en-US" sz="1200" b="1" dirty="0"/>
              <a:t>AVOIDING FAILURE REQUIRES FAILURE</a:t>
            </a:r>
          </a:p>
        </p:txBody>
      </p:sp>
      <p:sp>
        <p:nvSpPr>
          <p:cNvPr id="23" name="TextBox 22"/>
          <p:cNvSpPr txBox="1"/>
          <p:nvPr/>
        </p:nvSpPr>
        <p:spPr>
          <a:xfrm>
            <a:off x="6376692" y="2031383"/>
            <a:ext cx="2156667" cy="461665"/>
          </a:xfrm>
          <a:prstGeom prst="rect">
            <a:avLst/>
          </a:prstGeom>
          <a:noFill/>
        </p:spPr>
        <p:txBody>
          <a:bodyPr wrap="square" lIns="0" rtlCol="0">
            <a:spAutoFit/>
          </a:bodyPr>
          <a:lstStyle/>
          <a:p>
            <a:r>
              <a:rPr lang="en-US" sz="1200" dirty="0">
                <a:solidFill>
                  <a:schemeClr val="accent1"/>
                </a:solidFill>
              </a:rPr>
              <a:t>Some things can’t be learned except by doing</a:t>
            </a:r>
          </a:p>
        </p:txBody>
      </p:sp>
      <p:sp>
        <p:nvSpPr>
          <p:cNvPr id="2" name="Slide Number Placeholder 1"/>
          <p:cNvSpPr>
            <a:spLocks noGrp="1"/>
          </p:cNvSpPr>
          <p:nvPr>
            <p:ph type="sldNum" sz="quarter" idx="16"/>
          </p:nvPr>
        </p:nvSpPr>
        <p:spPr/>
        <p:txBody>
          <a:bodyPr/>
          <a:lstStyle/>
          <a:p>
            <a:fld id="{E6FF899E-83AB-4D90-84C5-239EB47A68A5}" type="slidenum">
              <a:rPr lang="en-US" smtClean="0"/>
              <a:pPr/>
              <a:t>19</a:t>
            </a:fld>
            <a:endParaRPr lang="en-US" dirty="0"/>
          </a:p>
        </p:txBody>
      </p:sp>
    </p:spTree>
    <p:extLst>
      <p:ext uri="{BB962C8B-B14F-4D97-AF65-F5344CB8AC3E}">
        <p14:creationId xmlns:p14="http://schemas.microsoft.com/office/powerpoint/2010/main" val="1674570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12103D-898E-45B6-AC08-64206395C819}"/>
              </a:ext>
            </a:extLst>
          </p:cNvPr>
          <p:cNvSpPr>
            <a:spLocks noGrp="1"/>
          </p:cNvSpPr>
          <p:nvPr>
            <p:ph type="body" sz="quarter" idx="11"/>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5C91493D-1C5C-41FE-99A2-30134EEB6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004"/>
            <a:ext cx="9144000" cy="5143500"/>
          </a:xfrm>
          <a:prstGeom prst="rect">
            <a:avLst/>
          </a:prstGeom>
        </p:spPr>
      </p:pic>
      <p:pic>
        <p:nvPicPr>
          <p:cNvPr id="7" name="Picture 6" descr="COX Communications">
            <a:extLst>
              <a:ext uri="{FF2B5EF4-FFF2-40B4-BE49-F238E27FC236}">
                <a16:creationId xmlns:a16="http://schemas.microsoft.com/office/drawing/2014/main" id="{7CDC4B57-D8F8-4BD4-B962-3167E2B0A45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147604" y="1074296"/>
            <a:ext cx="605913" cy="33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Mediacom">
            <a:extLst>
              <a:ext uri="{FF2B5EF4-FFF2-40B4-BE49-F238E27FC236}">
                <a16:creationId xmlns:a16="http://schemas.microsoft.com/office/drawing/2014/main" id="{9CD9E598-8B60-4320-844B-9097C709103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458082" y="1060350"/>
            <a:ext cx="953439" cy="3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harter Communications_2010">
            <a:extLst>
              <a:ext uri="{FF2B5EF4-FFF2-40B4-BE49-F238E27FC236}">
                <a16:creationId xmlns:a16="http://schemas.microsoft.com/office/drawing/2014/main" id="{2B6D1F6E-3F55-4AC7-8F1F-E61D071BCDD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34018" y="539483"/>
            <a:ext cx="1406401" cy="383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vivo">
            <a:extLst>
              <a:ext uri="{FF2B5EF4-FFF2-40B4-BE49-F238E27FC236}">
                <a16:creationId xmlns:a16="http://schemas.microsoft.com/office/drawing/2014/main" id="{5B1D88CF-5AC6-4C05-84B1-467D7965FBEE}"/>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361921" y="468702"/>
            <a:ext cx="1066573" cy="44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Image result for dish logo">
            <a:extLst>
              <a:ext uri="{FF2B5EF4-FFF2-40B4-BE49-F238E27FC236}">
                <a16:creationId xmlns:a16="http://schemas.microsoft.com/office/drawing/2014/main" id="{D910AD62-A205-48C1-B5DF-DE3C7E7839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09479" y="1005311"/>
            <a:ext cx="810989" cy="3502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at&amp;t logo">
            <a:extLst>
              <a:ext uri="{FF2B5EF4-FFF2-40B4-BE49-F238E27FC236}">
                <a16:creationId xmlns:a16="http://schemas.microsoft.com/office/drawing/2014/main" id="{0CD08A7C-053C-4260-AD39-3F207A48FF4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36622" y="541128"/>
            <a:ext cx="351101" cy="5016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Image result for century link logo">
            <a:extLst>
              <a:ext uri="{FF2B5EF4-FFF2-40B4-BE49-F238E27FC236}">
                <a16:creationId xmlns:a16="http://schemas.microsoft.com/office/drawing/2014/main" id="{B24D1ED5-C709-415C-9153-BACACC1E25D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94300" y="640409"/>
            <a:ext cx="1235114" cy="2497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Image result for bharti logo">
            <a:extLst>
              <a:ext uri="{FF2B5EF4-FFF2-40B4-BE49-F238E27FC236}">
                <a16:creationId xmlns:a16="http://schemas.microsoft.com/office/drawing/2014/main" id="{5ADB534B-FAB6-456C-A58E-C45B000DDCC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36622" y="1081471"/>
            <a:ext cx="927487" cy="2903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Related image">
            <a:extLst>
              <a:ext uri="{FF2B5EF4-FFF2-40B4-BE49-F238E27FC236}">
                <a16:creationId xmlns:a16="http://schemas.microsoft.com/office/drawing/2014/main" id="{14718C6C-B356-4D0B-BCE2-8A705A8781FC}"/>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009" t="8028" r="12356" b="7216"/>
          <a:stretch/>
        </p:blipFill>
        <p:spPr bwMode="auto">
          <a:xfrm>
            <a:off x="6803572" y="979733"/>
            <a:ext cx="511218" cy="42545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2" descr="Image result for mtn logo">
            <a:extLst>
              <a:ext uri="{FF2B5EF4-FFF2-40B4-BE49-F238E27FC236}">
                <a16:creationId xmlns:a16="http://schemas.microsoft.com/office/drawing/2014/main" id="{9751ED23-6C6F-4032-8CAA-AF5847FEA7E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25357" y="930282"/>
            <a:ext cx="470495" cy="47049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4" descr="Image result for orange logo">
            <a:extLst>
              <a:ext uri="{FF2B5EF4-FFF2-40B4-BE49-F238E27FC236}">
                <a16:creationId xmlns:a16="http://schemas.microsoft.com/office/drawing/2014/main" id="{19F9BF89-5EDE-4402-A530-9372BF44B5A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73003" y="919151"/>
            <a:ext cx="462823" cy="4628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0" descr="File:Comcast Logo.svg">
            <a:extLst>
              <a:ext uri="{FF2B5EF4-FFF2-40B4-BE49-F238E27FC236}">
                <a16:creationId xmlns:a16="http://schemas.microsoft.com/office/drawing/2014/main" id="{4F1759CB-2DC5-40EF-BFF2-CFDC27E991A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540832" y="400375"/>
            <a:ext cx="1161114" cy="48006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apple logo png">
            <a:extLst>
              <a:ext uri="{FF2B5EF4-FFF2-40B4-BE49-F238E27FC236}">
                <a16:creationId xmlns:a16="http://schemas.microsoft.com/office/drawing/2014/main" id="{F6003671-00C0-461F-A36A-3DDAF4DBFB8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320426" y="523638"/>
            <a:ext cx="338184" cy="39171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Image result for eastlink logo">
            <a:extLst>
              <a:ext uri="{FF2B5EF4-FFF2-40B4-BE49-F238E27FC236}">
                <a16:creationId xmlns:a16="http://schemas.microsoft.com/office/drawing/2014/main" id="{E77FAB15-71CD-4780-A834-AD10592C142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062302" y="1097719"/>
            <a:ext cx="903685" cy="257808"/>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79E5B375-AC99-4BD7-9945-28DCDEFA6578}"/>
              </a:ext>
            </a:extLst>
          </p:cNvPr>
          <p:cNvSpPr/>
          <p:nvPr/>
        </p:nvSpPr>
        <p:spPr>
          <a:xfrm>
            <a:off x="5985634" y="1472882"/>
            <a:ext cx="3158365" cy="461665"/>
          </a:xfrm>
          <a:prstGeom prst="rect">
            <a:avLst/>
          </a:prstGeom>
          <a:solidFill>
            <a:schemeClr val="bg1">
              <a:lumMod val="85000"/>
              <a:alpha val="43000"/>
            </a:schemeClr>
          </a:solidFill>
        </p:spPr>
        <p:txBody>
          <a:bodyPr wrap="square">
            <a:spAutoFit/>
          </a:bodyPr>
          <a:lstStyle/>
          <a:p>
            <a:pPr algn="ctr"/>
            <a:r>
              <a:rPr lang="en-US" sz="2400" b="1" dirty="0">
                <a:solidFill>
                  <a:schemeClr val="tx1">
                    <a:lumMod val="50000"/>
                  </a:schemeClr>
                </a:solidFill>
                <a:latin typeface="+mj-lt"/>
                <a:ea typeface="Arial" charset="0"/>
                <a:cs typeface="Arial" charset="0"/>
              </a:rPr>
              <a:t>  REVENUE MANAGEMENT</a:t>
            </a:r>
            <a:endParaRPr lang="en-US" sz="2400" dirty="0">
              <a:solidFill>
                <a:schemeClr val="tx1">
                  <a:lumMod val="50000"/>
                </a:schemeClr>
              </a:solidFill>
              <a:latin typeface="+mj-lt"/>
            </a:endParaRPr>
          </a:p>
        </p:txBody>
      </p:sp>
      <p:sp>
        <p:nvSpPr>
          <p:cNvPr id="35" name="Rectangle 34">
            <a:extLst>
              <a:ext uri="{FF2B5EF4-FFF2-40B4-BE49-F238E27FC236}">
                <a16:creationId xmlns:a16="http://schemas.microsoft.com/office/drawing/2014/main" id="{9D882E99-D0E1-4E0C-B92B-29630752F7CB}"/>
              </a:ext>
            </a:extLst>
          </p:cNvPr>
          <p:cNvSpPr/>
          <p:nvPr/>
        </p:nvSpPr>
        <p:spPr>
          <a:xfrm>
            <a:off x="5836622" y="2887101"/>
            <a:ext cx="3319013" cy="1200329"/>
          </a:xfrm>
          <a:prstGeom prst="rect">
            <a:avLst/>
          </a:prstGeom>
          <a:solidFill>
            <a:schemeClr val="bg1">
              <a:lumMod val="85000"/>
              <a:alpha val="43000"/>
            </a:schemeClr>
          </a:solidFill>
        </p:spPr>
        <p:txBody>
          <a:bodyPr wrap="square">
            <a:spAutoFit/>
          </a:bodyPr>
          <a:lstStyle/>
          <a:p>
            <a:pPr algn="ctr"/>
            <a:r>
              <a:rPr lang="en-US" sz="2400" b="1" dirty="0">
                <a:solidFill>
                  <a:schemeClr val="tx1">
                    <a:lumMod val="50000"/>
                  </a:schemeClr>
                </a:solidFill>
                <a:latin typeface="+mj-lt"/>
                <a:ea typeface="Arial" charset="0"/>
                <a:cs typeface="Arial" charset="0"/>
              </a:rPr>
              <a:t>CUSTOMER   COMMUNICATION  MANAGEMENT </a:t>
            </a:r>
            <a:endParaRPr lang="en-US" sz="2400" dirty="0">
              <a:solidFill>
                <a:schemeClr val="tx1">
                  <a:lumMod val="50000"/>
                </a:schemeClr>
              </a:solidFill>
              <a:latin typeface="+mj-lt"/>
            </a:endParaRPr>
          </a:p>
        </p:txBody>
      </p:sp>
      <p:sp>
        <p:nvSpPr>
          <p:cNvPr id="37" name="Rectangle 36">
            <a:extLst>
              <a:ext uri="{FF2B5EF4-FFF2-40B4-BE49-F238E27FC236}">
                <a16:creationId xmlns:a16="http://schemas.microsoft.com/office/drawing/2014/main" id="{DAFA155C-EA58-40B3-A74C-11220E84F783}"/>
              </a:ext>
            </a:extLst>
          </p:cNvPr>
          <p:cNvSpPr/>
          <p:nvPr/>
        </p:nvSpPr>
        <p:spPr>
          <a:xfrm>
            <a:off x="5985635" y="2154704"/>
            <a:ext cx="3158364" cy="461665"/>
          </a:xfrm>
          <a:prstGeom prst="rect">
            <a:avLst/>
          </a:prstGeom>
          <a:solidFill>
            <a:schemeClr val="bg1">
              <a:lumMod val="85000"/>
              <a:alpha val="43000"/>
            </a:schemeClr>
          </a:solidFill>
        </p:spPr>
        <p:txBody>
          <a:bodyPr wrap="square">
            <a:spAutoFit/>
          </a:bodyPr>
          <a:lstStyle/>
          <a:p>
            <a:pPr algn="ctr"/>
            <a:r>
              <a:rPr lang="en-US" sz="2400" b="1" dirty="0">
                <a:solidFill>
                  <a:schemeClr val="tx1">
                    <a:lumMod val="50000"/>
                  </a:schemeClr>
                </a:solidFill>
                <a:latin typeface="+mj-lt"/>
                <a:ea typeface="Arial" charset="0"/>
                <a:cs typeface="Arial" charset="0"/>
              </a:rPr>
              <a:t>  DIGITAL MONETIZATION</a:t>
            </a:r>
            <a:endParaRPr lang="en-US" sz="2400" dirty="0">
              <a:solidFill>
                <a:schemeClr val="tx1">
                  <a:lumMod val="50000"/>
                </a:schemeClr>
              </a:solidFill>
              <a:latin typeface="+mj-lt"/>
            </a:endParaRPr>
          </a:p>
        </p:txBody>
      </p:sp>
      <p:sp>
        <p:nvSpPr>
          <p:cNvPr id="39" name="Rectangle 38">
            <a:extLst>
              <a:ext uri="{FF2B5EF4-FFF2-40B4-BE49-F238E27FC236}">
                <a16:creationId xmlns:a16="http://schemas.microsoft.com/office/drawing/2014/main" id="{4F116705-7FBD-4758-A8D1-DD11E905420E}"/>
              </a:ext>
            </a:extLst>
          </p:cNvPr>
          <p:cNvSpPr/>
          <p:nvPr/>
        </p:nvSpPr>
        <p:spPr>
          <a:xfrm>
            <a:off x="5939100" y="4282758"/>
            <a:ext cx="3204900" cy="830997"/>
          </a:xfrm>
          <a:prstGeom prst="rect">
            <a:avLst/>
          </a:prstGeom>
          <a:solidFill>
            <a:schemeClr val="bg1">
              <a:lumMod val="85000"/>
              <a:alpha val="43000"/>
            </a:schemeClr>
          </a:solidFill>
        </p:spPr>
        <p:txBody>
          <a:bodyPr wrap="square">
            <a:spAutoFit/>
          </a:bodyPr>
          <a:lstStyle/>
          <a:p>
            <a:pPr algn="ctr"/>
            <a:r>
              <a:rPr lang="en-US" sz="2400" b="1" dirty="0">
                <a:solidFill>
                  <a:schemeClr val="tx1">
                    <a:lumMod val="50000"/>
                  </a:schemeClr>
                </a:solidFill>
                <a:latin typeface="+mj-lt"/>
                <a:ea typeface="Arial" charset="0"/>
                <a:cs typeface="Arial" charset="0"/>
              </a:rPr>
              <a:t>PAYMENT </a:t>
            </a:r>
          </a:p>
          <a:p>
            <a:pPr algn="ctr"/>
            <a:r>
              <a:rPr lang="en-US" sz="2400" b="1" dirty="0">
                <a:solidFill>
                  <a:schemeClr val="tx1">
                    <a:lumMod val="50000"/>
                  </a:schemeClr>
                </a:solidFill>
                <a:latin typeface="+mj-lt"/>
                <a:ea typeface="Arial" charset="0"/>
                <a:cs typeface="Arial" charset="0"/>
              </a:rPr>
              <a:t>GATEWAY SERVICES</a:t>
            </a:r>
            <a:endParaRPr lang="en-US" sz="2400" dirty="0">
              <a:solidFill>
                <a:schemeClr val="tx1">
                  <a:lumMod val="50000"/>
                </a:schemeClr>
              </a:solidFill>
              <a:latin typeface="+mj-lt"/>
            </a:endParaRPr>
          </a:p>
        </p:txBody>
      </p:sp>
      <p:sp>
        <p:nvSpPr>
          <p:cNvPr id="23" name="TextBox 22">
            <a:extLst>
              <a:ext uri="{FF2B5EF4-FFF2-40B4-BE49-F238E27FC236}">
                <a16:creationId xmlns:a16="http://schemas.microsoft.com/office/drawing/2014/main" id="{40E8A44D-1A3A-4292-AE0C-A722C6E0CA2A}"/>
              </a:ext>
            </a:extLst>
          </p:cNvPr>
          <p:cNvSpPr txBox="1"/>
          <p:nvPr/>
        </p:nvSpPr>
        <p:spPr>
          <a:xfrm>
            <a:off x="2331863" y="1470528"/>
            <a:ext cx="3840539" cy="3651371"/>
          </a:xfrm>
          <a:prstGeom prst="rect">
            <a:avLst/>
          </a:prstGeom>
          <a:solidFill>
            <a:srgbClr val="111B1E"/>
          </a:solidFill>
        </p:spPr>
        <p:txBody>
          <a:bodyPr wrap="none" rtlCol="0">
            <a:noAutofit/>
          </a:bodyPr>
          <a:lstStyle/>
          <a:p>
            <a:pPr algn="ctr"/>
            <a:endParaRPr lang="en-US" b="1" dirty="0">
              <a:solidFill>
                <a:srgbClr val="F41823"/>
              </a:solidFill>
              <a:latin typeface="Gill Sans MT Condensed" panose="020B0506020104020203" pitchFamily="34" charset="0"/>
            </a:endParaRPr>
          </a:p>
          <a:p>
            <a:pPr algn="ctr"/>
            <a:r>
              <a:rPr lang="en-US" sz="3200" b="1" dirty="0">
                <a:solidFill>
                  <a:srgbClr val="F41823"/>
                </a:solidFill>
                <a:latin typeface="Gill Sans MT Condensed" panose="020B0506020104020203" pitchFamily="34" charset="0"/>
              </a:rPr>
              <a:t>65</a:t>
            </a:r>
            <a:r>
              <a:rPr lang="en-US" sz="3200" b="1" dirty="0">
                <a:solidFill>
                  <a:schemeClr val="bg1"/>
                </a:solidFill>
                <a:latin typeface="Gill Sans MT Condensed" panose="020B0506020104020203" pitchFamily="34" charset="0"/>
              </a:rPr>
              <a:t> MILLION SUBSCRIBERS</a:t>
            </a:r>
          </a:p>
          <a:p>
            <a:pPr algn="ctr"/>
            <a:r>
              <a:rPr lang="en-US" sz="3200" b="1" dirty="0">
                <a:solidFill>
                  <a:srgbClr val="F41823"/>
                </a:solidFill>
                <a:latin typeface="Gill Sans MT Condensed" panose="020B0506020104020203" pitchFamily="34" charset="0"/>
              </a:rPr>
              <a:t>8</a:t>
            </a:r>
            <a:r>
              <a:rPr lang="en-US" sz="3200" b="1" dirty="0">
                <a:solidFill>
                  <a:schemeClr val="tx2"/>
                </a:solidFill>
                <a:latin typeface="Gill Sans MT Condensed" panose="020B0506020104020203" pitchFamily="34" charset="0"/>
              </a:rPr>
              <a:t> </a:t>
            </a:r>
            <a:r>
              <a:rPr lang="en-US" sz="3200" b="1" dirty="0">
                <a:solidFill>
                  <a:schemeClr val="bg1"/>
                </a:solidFill>
                <a:latin typeface="Gill Sans MT Condensed" panose="020B0506020104020203" pitchFamily="34" charset="0"/>
              </a:rPr>
              <a:t>BILLION TRANS/M</a:t>
            </a:r>
          </a:p>
          <a:p>
            <a:pPr algn="ctr"/>
            <a:r>
              <a:rPr lang="en-US" sz="3200" b="1" dirty="0">
                <a:solidFill>
                  <a:schemeClr val="tx2"/>
                </a:solidFill>
                <a:latin typeface="Gill Sans MT Condensed" panose="020B0506020104020203" pitchFamily="34" charset="0"/>
              </a:rPr>
              <a:t>100+ </a:t>
            </a:r>
            <a:r>
              <a:rPr lang="en-US" sz="3200" b="1" dirty="0">
                <a:solidFill>
                  <a:schemeClr val="bg1"/>
                </a:solidFill>
                <a:latin typeface="Gill Sans MT Condensed" panose="020B0506020104020203" pitchFamily="34" charset="0"/>
              </a:rPr>
              <a:t>GLOBAL DEVOPS TEAMS</a:t>
            </a:r>
          </a:p>
          <a:p>
            <a:pPr algn="ctr"/>
            <a:r>
              <a:rPr lang="en-US" sz="3200" b="1" dirty="0">
                <a:solidFill>
                  <a:schemeClr val="tx2"/>
                </a:solidFill>
                <a:latin typeface="Gill Sans MT Condensed" panose="020B0506020104020203" pitchFamily="34" charset="0"/>
              </a:rPr>
              <a:t>24</a:t>
            </a:r>
            <a:r>
              <a:rPr lang="en-US" sz="3200" b="1" dirty="0">
                <a:solidFill>
                  <a:schemeClr val="bg1"/>
                </a:solidFill>
                <a:latin typeface="Gill Sans MT Condensed" panose="020B0506020104020203" pitchFamily="34" charset="0"/>
              </a:rPr>
              <a:t> COUNTRIES</a:t>
            </a:r>
          </a:p>
          <a:p>
            <a:pPr algn="ctr"/>
            <a:r>
              <a:rPr lang="en-US" sz="3200" b="1" dirty="0">
                <a:solidFill>
                  <a:schemeClr val="tx2"/>
                </a:solidFill>
                <a:latin typeface="Gill Sans MT Condensed" panose="020B0506020104020203" pitchFamily="34" charset="0"/>
              </a:rPr>
              <a:t>50+ </a:t>
            </a:r>
            <a:r>
              <a:rPr lang="en-US" sz="3200" b="1" dirty="0">
                <a:solidFill>
                  <a:schemeClr val="bg1"/>
                </a:solidFill>
                <a:latin typeface="Gill Sans MT Condensed" panose="020B0506020104020203" pitchFamily="34" charset="0"/>
              </a:rPr>
              <a:t>APPS</a:t>
            </a:r>
          </a:p>
          <a:p>
            <a:pPr algn="ctr"/>
            <a:r>
              <a:rPr lang="en-US" sz="3200" b="1" dirty="0">
                <a:solidFill>
                  <a:schemeClr val="tx2"/>
                </a:solidFill>
                <a:latin typeface="Gill Sans MT Condensed" panose="020B0506020104020203" pitchFamily="34" charset="0"/>
              </a:rPr>
              <a:t>20+ </a:t>
            </a:r>
            <a:r>
              <a:rPr lang="en-US" sz="3200" b="1" dirty="0">
                <a:solidFill>
                  <a:schemeClr val="bg1"/>
                </a:solidFill>
                <a:latin typeface="Gill Sans MT Condensed" panose="020B0506020104020203" pitchFamily="34" charset="0"/>
              </a:rPr>
              <a:t>TECHSTACKS</a:t>
            </a:r>
          </a:p>
          <a:p>
            <a:pPr algn="ctr"/>
            <a:endParaRPr lang="en-US" sz="2800" b="1" dirty="0">
              <a:solidFill>
                <a:schemeClr val="bg1"/>
              </a:solidFill>
              <a:latin typeface="Gill Sans MT Condensed" panose="020B0506020104020203" pitchFamily="34" charset="0"/>
            </a:endParaRPr>
          </a:p>
        </p:txBody>
      </p:sp>
      <p:sp>
        <p:nvSpPr>
          <p:cNvPr id="24" name="Rectangle: Rounded Corners 23">
            <a:extLst>
              <a:ext uri="{FF2B5EF4-FFF2-40B4-BE49-F238E27FC236}">
                <a16:creationId xmlns:a16="http://schemas.microsoft.com/office/drawing/2014/main" id="{32EC5113-9EC0-4B63-86BC-683BC750BD85}"/>
              </a:ext>
            </a:extLst>
          </p:cNvPr>
          <p:cNvSpPr/>
          <p:nvPr/>
        </p:nvSpPr>
        <p:spPr>
          <a:xfrm rot="19976106">
            <a:off x="3029508" y="1637175"/>
            <a:ext cx="443752" cy="174810"/>
          </a:xfrm>
          <a:prstGeom prst="roundRect">
            <a:avLst/>
          </a:prstGeom>
          <a:solidFill>
            <a:srgbClr val="E98E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mj-lt"/>
              </a:rPr>
              <a:t>2.0</a:t>
            </a:r>
          </a:p>
        </p:txBody>
      </p:sp>
    </p:spTree>
    <p:extLst>
      <p:ext uri="{BB962C8B-B14F-4D97-AF65-F5344CB8AC3E}">
        <p14:creationId xmlns:p14="http://schemas.microsoft.com/office/powerpoint/2010/main" val="2578467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260E98-1AB9-4BDA-A77C-CA3DFB9C5393}"/>
              </a:ext>
            </a:extLst>
          </p:cNvPr>
          <p:cNvSpPr>
            <a:spLocks noGrp="1"/>
          </p:cNvSpPr>
          <p:nvPr>
            <p:ph type="body" sz="quarter" idx="11"/>
          </p:nvPr>
        </p:nvSpPr>
        <p:spPr>
          <a:xfrm>
            <a:off x="913626" y="213165"/>
            <a:ext cx="7520160" cy="523220"/>
          </a:xfrm>
        </p:spPr>
        <p:txBody>
          <a:bodyPr/>
          <a:lstStyle/>
          <a:p>
            <a:r>
              <a:rPr lang="en-US" sz="2800" dirty="0"/>
              <a:t>Recap, recommendations &amp; help I’m looking for</a:t>
            </a:r>
          </a:p>
        </p:txBody>
      </p:sp>
      <p:grpSp>
        <p:nvGrpSpPr>
          <p:cNvPr id="2" name="Group 1">
            <a:extLst>
              <a:ext uri="{FF2B5EF4-FFF2-40B4-BE49-F238E27FC236}">
                <a16:creationId xmlns:a16="http://schemas.microsoft.com/office/drawing/2014/main" id="{960466E1-D2FD-4762-9468-CC79A56D081E}"/>
              </a:ext>
            </a:extLst>
          </p:cNvPr>
          <p:cNvGrpSpPr/>
          <p:nvPr/>
        </p:nvGrpSpPr>
        <p:grpSpPr>
          <a:xfrm>
            <a:off x="247988" y="1162371"/>
            <a:ext cx="8648025" cy="3262639"/>
            <a:chOff x="294462" y="1162371"/>
            <a:chExt cx="8648025" cy="3262639"/>
          </a:xfrm>
        </p:grpSpPr>
        <p:sp>
          <p:nvSpPr>
            <p:cNvPr id="5" name="Content Placeholder 5">
              <a:extLst>
                <a:ext uri="{FF2B5EF4-FFF2-40B4-BE49-F238E27FC236}">
                  <a16:creationId xmlns:a16="http://schemas.microsoft.com/office/drawing/2014/main" id="{CECD7669-E587-468D-99BC-835BF8A2E355}"/>
                </a:ext>
              </a:extLst>
            </p:cNvPr>
            <p:cNvSpPr txBox="1">
              <a:spLocks/>
            </p:cNvSpPr>
            <p:nvPr/>
          </p:nvSpPr>
          <p:spPr>
            <a:xfrm>
              <a:off x="4731488" y="1162371"/>
              <a:ext cx="4210999" cy="3262639"/>
            </a:xfrm>
            <a:prstGeom prst="rect">
              <a:avLst/>
            </a:prstGeom>
            <a:solidFill>
              <a:srgbClr val="0B0B0B"/>
            </a:solidFill>
          </p:spPr>
          <p:txBody>
            <a:bodyPr vert="horz" lIns="91440" tIns="45720" rIns="91440" bIns="45720" rtlCol="0" anchor="ctr" anchorCtr="0">
              <a:normAutofit fontScale="92500" lnSpcReduction="20000"/>
            </a:bodyPr>
            <a:lstStyle>
              <a:lvl1pPr marL="342900" indent="-342900" algn="l" defTabSz="457200" rtl="0" eaLnBrk="1" latinLnBrk="0" hangingPunct="1">
                <a:spcBef>
                  <a:spcPct val="20000"/>
                </a:spcBef>
                <a:buClr>
                  <a:schemeClr val="tx2"/>
                </a:buClr>
                <a:buFont typeface="Wingdings" charset="2"/>
                <a:buChar char="§"/>
                <a:defRPr sz="2400" kern="1200">
                  <a:solidFill>
                    <a:schemeClr val="bg2">
                      <a:lumMod val="10000"/>
                    </a:schemeClr>
                  </a:solidFill>
                  <a:latin typeface="Verdana" charset="0"/>
                  <a:ea typeface="Verdana" charset="0"/>
                  <a:cs typeface="Verdana" charset="0"/>
                </a:defRPr>
              </a:lvl1pPr>
              <a:lvl2pPr marL="742950" indent="-285750" algn="l" defTabSz="457200" rtl="0" eaLnBrk="1" latinLnBrk="0" hangingPunct="1">
                <a:spcBef>
                  <a:spcPct val="20000"/>
                </a:spcBef>
                <a:buClr>
                  <a:schemeClr val="tx2"/>
                </a:buClr>
                <a:buFont typeface="Arial"/>
                <a:buChar char="•"/>
                <a:defRPr sz="2000" kern="1200">
                  <a:solidFill>
                    <a:schemeClr val="bg2">
                      <a:lumMod val="10000"/>
                    </a:schemeClr>
                  </a:solidFill>
                  <a:latin typeface="Verdana" charset="0"/>
                  <a:ea typeface="Verdana" charset="0"/>
                  <a:cs typeface="Verdana" charset="0"/>
                </a:defRPr>
              </a:lvl2pPr>
              <a:lvl3pPr marL="1143000" indent="-228600" algn="l" defTabSz="457200" rtl="0" eaLnBrk="1" latinLnBrk="0" hangingPunct="1">
                <a:spcBef>
                  <a:spcPct val="20000"/>
                </a:spcBef>
                <a:buClr>
                  <a:schemeClr val="tx2"/>
                </a:buClr>
                <a:buFont typeface="Lucida Grande"/>
                <a:buChar char="-"/>
                <a:defRPr sz="1800" kern="1200">
                  <a:solidFill>
                    <a:schemeClr val="bg2">
                      <a:lumMod val="10000"/>
                    </a:schemeClr>
                  </a:solidFill>
                  <a:latin typeface="Verdana" charset="0"/>
                  <a:ea typeface="Verdana" charset="0"/>
                  <a:cs typeface="Verdana" charset="0"/>
                </a:defRPr>
              </a:lvl3pPr>
              <a:lvl4pPr marL="1600200" indent="-228600" algn="l" defTabSz="457200" rtl="0" eaLnBrk="1" latinLnBrk="0" hangingPunct="1">
                <a:spcBef>
                  <a:spcPct val="20000"/>
                </a:spcBef>
                <a:buClr>
                  <a:schemeClr val="tx2"/>
                </a:buClr>
                <a:buFont typeface="Lucida Grande"/>
                <a:buChar char="›"/>
                <a:defRPr sz="1600" kern="1200">
                  <a:solidFill>
                    <a:schemeClr val="bg2">
                      <a:lumMod val="10000"/>
                    </a:schemeClr>
                  </a:solidFill>
                  <a:latin typeface="Verdana" charset="0"/>
                  <a:ea typeface="Verdana" charset="0"/>
                  <a:cs typeface="Verdana" charset="0"/>
                </a:defRPr>
              </a:lvl4pPr>
              <a:lvl5pPr marL="2057400" indent="-228600" algn="l" defTabSz="457200" rtl="0" eaLnBrk="1" latinLnBrk="0" hangingPunct="1">
                <a:spcBef>
                  <a:spcPct val="20000"/>
                </a:spcBef>
                <a:buClr>
                  <a:schemeClr val="tx2"/>
                </a:buClr>
                <a:buFont typeface="Courier New"/>
                <a:buChar char="o"/>
                <a:defRPr sz="1600" kern="1200">
                  <a:solidFill>
                    <a:schemeClr val="bg2">
                      <a:lumMod val="10000"/>
                    </a:schemeClr>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o"/>
              </a:pPr>
              <a:r>
                <a:rPr lang="en-US" sz="1800" dirty="0">
                  <a:solidFill>
                    <a:schemeClr val="bg1">
                      <a:lumMod val="85000"/>
                    </a:schemeClr>
                  </a:solidFill>
                </a:rPr>
                <a:t>Find the opportunity in failure</a:t>
              </a:r>
            </a:p>
            <a:p>
              <a:pPr>
                <a:lnSpc>
                  <a:spcPct val="150000"/>
                </a:lnSpc>
                <a:spcBef>
                  <a:spcPts val="0"/>
                </a:spcBef>
                <a:buFont typeface="Wingdings" panose="05000000000000000000" pitchFamily="2" charset="2"/>
                <a:buChar char="o"/>
              </a:pPr>
              <a:r>
                <a:rPr lang="en-US" sz="1800" dirty="0">
                  <a:solidFill>
                    <a:schemeClr val="bg1">
                      <a:lumMod val="85000"/>
                    </a:schemeClr>
                  </a:solidFill>
                </a:rPr>
                <a:t>Engage with experts</a:t>
              </a:r>
            </a:p>
            <a:p>
              <a:pPr>
                <a:lnSpc>
                  <a:spcPct val="150000"/>
                </a:lnSpc>
                <a:spcBef>
                  <a:spcPts val="0"/>
                </a:spcBef>
                <a:buFont typeface="Wingdings" panose="05000000000000000000" pitchFamily="2" charset="2"/>
                <a:buChar char="o"/>
              </a:pPr>
              <a:r>
                <a:rPr lang="en-US" sz="1800" dirty="0">
                  <a:solidFill>
                    <a:schemeClr val="bg1">
                      <a:lumMod val="85000"/>
                    </a:schemeClr>
                  </a:solidFill>
                </a:rPr>
                <a:t>Make post-incident analysis part of your culture</a:t>
              </a:r>
            </a:p>
            <a:p>
              <a:pPr>
                <a:lnSpc>
                  <a:spcPct val="150000"/>
                </a:lnSpc>
                <a:spcBef>
                  <a:spcPts val="0"/>
                </a:spcBef>
                <a:buFont typeface="Wingdings" panose="05000000000000000000" pitchFamily="2" charset="2"/>
                <a:buChar char="o"/>
              </a:pPr>
              <a:r>
                <a:rPr lang="en-US" sz="1800" dirty="0">
                  <a:solidFill>
                    <a:schemeClr val="bg1">
                      <a:lumMod val="85000"/>
                    </a:schemeClr>
                  </a:solidFill>
                </a:rPr>
                <a:t>Implement Incident Command</a:t>
              </a:r>
            </a:p>
            <a:p>
              <a:pPr>
                <a:lnSpc>
                  <a:spcPct val="150000"/>
                </a:lnSpc>
                <a:spcBef>
                  <a:spcPts val="0"/>
                </a:spcBef>
                <a:buFont typeface="Wingdings" panose="05000000000000000000" pitchFamily="2" charset="2"/>
                <a:buChar char="o"/>
              </a:pPr>
              <a:r>
                <a:rPr lang="en-US" sz="1800" dirty="0">
                  <a:solidFill>
                    <a:schemeClr val="bg1">
                      <a:lumMod val="85000"/>
                    </a:schemeClr>
                  </a:solidFill>
                </a:rPr>
                <a:t>Keep learning</a:t>
              </a:r>
            </a:p>
            <a:p>
              <a:pPr>
                <a:lnSpc>
                  <a:spcPct val="150000"/>
                </a:lnSpc>
                <a:spcBef>
                  <a:spcPts val="0"/>
                </a:spcBef>
                <a:buFont typeface="Wingdings" panose="05000000000000000000" pitchFamily="2" charset="2"/>
                <a:buChar char="o"/>
              </a:pPr>
              <a:r>
                <a:rPr lang="en-US" sz="1800" dirty="0">
                  <a:solidFill>
                    <a:schemeClr val="bg1">
                      <a:lumMod val="85000"/>
                    </a:schemeClr>
                  </a:solidFill>
                </a:rPr>
                <a:t>Share your story! </a:t>
              </a:r>
            </a:p>
            <a:p>
              <a:pPr lvl="1">
                <a:lnSpc>
                  <a:spcPct val="150000"/>
                </a:lnSpc>
                <a:spcBef>
                  <a:spcPts val="0"/>
                </a:spcBef>
                <a:buFont typeface="Wingdings" panose="05000000000000000000" pitchFamily="2" charset="2"/>
                <a:buChar char="o"/>
              </a:pPr>
              <a:r>
                <a:rPr lang="en-US" sz="1400" dirty="0">
                  <a:solidFill>
                    <a:schemeClr val="bg1">
                      <a:lumMod val="85000"/>
                    </a:schemeClr>
                  </a:solidFill>
                </a:rPr>
                <a:t>How did you fail in grand fashion?</a:t>
              </a:r>
            </a:p>
            <a:p>
              <a:pPr lvl="1">
                <a:lnSpc>
                  <a:spcPct val="150000"/>
                </a:lnSpc>
                <a:spcBef>
                  <a:spcPts val="0"/>
                </a:spcBef>
                <a:buFont typeface="Wingdings" panose="05000000000000000000" pitchFamily="2" charset="2"/>
                <a:buChar char="o"/>
              </a:pPr>
              <a:r>
                <a:rPr lang="en-US" sz="1400" dirty="0">
                  <a:solidFill>
                    <a:schemeClr val="bg1">
                      <a:lumMod val="85000"/>
                    </a:schemeClr>
                  </a:solidFill>
                </a:rPr>
                <a:t>How have you implemented Incident Command?</a:t>
              </a:r>
            </a:p>
          </p:txBody>
        </p:sp>
        <p:pic>
          <p:nvPicPr>
            <p:cNvPr id="1026" name="Picture 2" descr="https://csgsystems.sharepoint.com/sites/brand/PHOTOS/Office/Office_Meeting_3B.jpg">
              <a:extLst>
                <a:ext uri="{FF2B5EF4-FFF2-40B4-BE49-F238E27FC236}">
                  <a16:creationId xmlns:a16="http://schemas.microsoft.com/office/drawing/2014/main" id="{90416FCA-EC21-4915-93CF-013DBE3B853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73" r="8789"/>
            <a:stretch/>
          </p:blipFill>
          <p:spPr bwMode="auto">
            <a:xfrm>
              <a:off x="294462" y="1162371"/>
              <a:ext cx="4210999" cy="326263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54337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48410" y="1188688"/>
            <a:ext cx="2338333" cy="1754325"/>
          </a:xfrm>
        </p:spPr>
        <p:txBody>
          <a:bodyPr/>
          <a:lstStyle/>
          <a:p>
            <a:r>
              <a:rPr lang="en-AU" dirty="0"/>
              <a:t>Thank You!</a:t>
            </a:r>
          </a:p>
        </p:txBody>
      </p:sp>
      <p:sp>
        <p:nvSpPr>
          <p:cNvPr id="3" name="Rectangle 2">
            <a:extLst>
              <a:ext uri="{FF2B5EF4-FFF2-40B4-BE49-F238E27FC236}">
                <a16:creationId xmlns:a16="http://schemas.microsoft.com/office/drawing/2014/main" id="{3B56B14E-410D-4D28-BF2C-FBD389E11C6D}"/>
              </a:ext>
            </a:extLst>
          </p:cNvPr>
          <p:cNvSpPr/>
          <p:nvPr/>
        </p:nvSpPr>
        <p:spPr>
          <a:xfrm>
            <a:off x="57378" y="2212516"/>
            <a:ext cx="3200400" cy="1200329"/>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a:ea typeface="+mn-ea"/>
                <a:cs typeface="+mn-cs"/>
              </a:rPr>
              <a:t>Erica Morrison</a:t>
            </a:r>
            <a:endParaRPr lang="en-US" sz="1600" b="1" dirty="0">
              <a:solidFill>
                <a:srgbClr val="FFFFFF"/>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mn-cs"/>
              </a:rPr>
              <a:t>Executive Director, Software Engineering</a:t>
            </a:r>
            <a:endParaRPr lang="en-US" sz="1400" b="1" i="0" u="none" strike="noStrike" kern="1200" cap="none" spc="0" baseline="0" noProof="0" dirty="0">
              <a:solidFill>
                <a:srgbClr val="FFFFFF"/>
              </a:solidFill>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mn-cs"/>
              </a:rPr>
              <a:t>erica.morrison@csgi.com</a:t>
            </a:r>
            <a:endParaRPr lang="en-US" sz="1400" b="1" i="0" u="none" strike="noStrike" kern="1200" cap="none" spc="0" baseline="0" noProof="0" dirty="0">
              <a:solidFill>
                <a:srgbClr val="FFFFFF"/>
              </a:solidFill>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mn-cs"/>
              </a:rPr>
              <a:t>@</a:t>
            </a:r>
            <a:r>
              <a:rPr kumimoji="0" lang="en-US" sz="1400" b="1" i="0" u="none" strike="noStrike" kern="1200" cap="none" spc="0" normalizeH="0" baseline="0" noProof="0" dirty="0" err="1">
                <a:ln>
                  <a:noFill/>
                </a:ln>
                <a:solidFill>
                  <a:srgbClr val="FFFFFF"/>
                </a:solidFill>
                <a:effectLst/>
                <a:uLnTx/>
                <a:uFillTx/>
                <a:latin typeface="Calibri"/>
                <a:ea typeface="+mn-ea"/>
                <a:cs typeface="+mn-cs"/>
              </a:rPr>
              <a:t>ericarmorrison</a:t>
            </a:r>
            <a:endParaRPr kumimoji="0" lang="en-US" sz="1400" b="1" i="0" u="none" strike="noStrike" kern="1200" cap="none" spc="0" normalizeH="0" baseline="0" noProof="0" dirty="0">
              <a:ln>
                <a:noFill/>
              </a:ln>
              <a:solidFill>
                <a:srgbClr val="FFFF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FFFFFF"/>
              </a:solidFill>
              <a:latin typeface="Calibri"/>
            </a:endParaRPr>
          </a:p>
        </p:txBody>
      </p:sp>
    </p:spTree>
    <p:extLst>
      <p:ext uri="{BB962C8B-B14F-4D97-AF65-F5344CB8AC3E}">
        <p14:creationId xmlns:p14="http://schemas.microsoft.com/office/powerpoint/2010/main" val="2806093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2B134A08-9665-477E-84E0-BD7689A3468D}"/>
              </a:ext>
            </a:extLst>
          </p:cNvPr>
          <p:cNvSpPr>
            <a:spLocks noGrp="1"/>
          </p:cNvSpPr>
          <p:nvPr>
            <p:ph type="body" sz="quarter" idx="11"/>
          </p:nvPr>
        </p:nvSpPr>
        <p:spPr/>
        <p:txBody>
          <a:bodyPr/>
          <a:lstStyle/>
          <a:p>
            <a:r>
              <a:rPr lang="en-US" b="1" dirty="0"/>
              <a:t>OUR DEVOPS JOURNEY</a:t>
            </a:r>
          </a:p>
        </p:txBody>
      </p:sp>
      <p:sp>
        <p:nvSpPr>
          <p:cNvPr id="2" name="Slide Number Placeholder 1">
            <a:extLst>
              <a:ext uri="{FF2B5EF4-FFF2-40B4-BE49-F238E27FC236}">
                <a16:creationId xmlns:a16="http://schemas.microsoft.com/office/drawing/2014/main" id="{1BBD2498-976D-4AB4-91D7-1ABB99885A7D}"/>
              </a:ext>
            </a:extLst>
          </p:cNvPr>
          <p:cNvSpPr>
            <a:spLocks noGrp="1"/>
          </p:cNvSpPr>
          <p:nvPr>
            <p:ph type="sldNum" sz="quarter" idx="14"/>
          </p:nvPr>
        </p:nvSpPr>
        <p:spPr>
          <a:xfrm>
            <a:off x="7328635" y="4780756"/>
            <a:ext cx="1700331" cy="274637"/>
          </a:xfrm>
        </p:spPr>
        <p:txBody>
          <a:bodyPr/>
          <a:lstStyle/>
          <a:p>
            <a:fld id="{E6FF899E-83AB-4D90-84C5-239EB47A68A5}" type="slidenum">
              <a:rPr lang="en-US" smtClean="0"/>
              <a:pPr/>
              <a:t>3</a:t>
            </a:fld>
            <a:endParaRPr lang="en-US" dirty="0"/>
          </a:p>
        </p:txBody>
      </p:sp>
      <p:sp>
        <p:nvSpPr>
          <p:cNvPr id="17" name="Text Placeholder 16">
            <a:extLst>
              <a:ext uri="{FF2B5EF4-FFF2-40B4-BE49-F238E27FC236}">
                <a16:creationId xmlns:a16="http://schemas.microsoft.com/office/drawing/2014/main" id="{6E40645C-2335-45D3-AA77-AFDC14E144E6}"/>
              </a:ext>
            </a:extLst>
          </p:cNvPr>
          <p:cNvSpPr>
            <a:spLocks noGrp="1"/>
          </p:cNvSpPr>
          <p:nvPr>
            <p:ph type="body" sz="quarter" idx="18"/>
          </p:nvPr>
        </p:nvSpPr>
        <p:spPr>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p:spPr>
        <p:txBody>
          <a:bodyPr>
            <a:normAutofit/>
          </a:bodyPr>
          <a:lstStyle/>
          <a:p>
            <a:r>
              <a:rPr lang="en-US" sz="1800" dirty="0"/>
              <a:t>2015</a:t>
            </a:r>
          </a:p>
        </p:txBody>
      </p:sp>
      <p:sp>
        <p:nvSpPr>
          <p:cNvPr id="19" name="Text Placeholder 18">
            <a:extLst>
              <a:ext uri="{FF2B5EF4-FFF2-40B4-BE49-F238E27FC236}">
                <a16:creationId xmlns:a16="http://schemas.microsoft.com/office/drawing/2014/main" id="{834B556A-BC8F-4700-9969-86F61F89666D}"/>
              </a:ext>
            </a:extLst>
          </p:cNvPr>
          <p:cNvSpPr>
            <a:spLocks noGrp="1"/>
          </p:cNvSpPr>
          <p:nvPr>
            <p:ph type="body" sz="quarter" idx="24"/>
          </p:nvPr>
        </p:nvSpPr>
        <p:spPr>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p:spPr>
        <p:txBody>
          <a:bodyPr vert="horz" lIns="91440" tIns="0" rIns="91440" bIns="0" rtlCol="0" anchor="ctr">
            <a:normAutofit/>
          </a:bodyPr>
          <a:lstStyle/>
          <a:p>
            <a:r>
              <a:rPr lang="en-US" sz="1800" dirty="0"/>
              <a:t>2016</a:t>
            </a:r>
          </a:p>
        </p:txBody>
      </p:sp>
      <p:sp>
        <p:nvSpPr>
          <p:cNvPr id="21" name="Text Placeholder 20">
            <a:extLst>
              <a:ext uri="{FF2B5EF4-FFF2-40B4-BE49-F238E27FC236}">
                <a16:creationId xmlns:a16="http://schemas.microsoft.com/office/drawing/2014/main" id="{C269524A-47C3-4416-AE61-183DD112EE19}"/>
              </a:ext>
            </a:extLst>
          </p:cNvPr>
          <p:cNvSpPr>
            <a:spLocks noGrp="1"/>
          </p:cNvSpPr>
          <p:nvPr>
            <p:ph type="body" sz="quarter" idx="26"/>
          </p:nvPr>
        </p:nvSpPr>
        <p:spPr>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p:spPr>
        <p:txBody>
          <a:bodyPr vert="horz" lIns="91440" tIns="0" rIns="91440" bIns="0" rtlCol="0" anchor="ctr">
            <a:normAutofit/>
          </a:bodyPr>
          <a:lstStyle/>
          <a:p>
            <a:r>
              <a:rPr lang="en-US" sz="1800" dirty="0"/>
              <a:t>2017</a:t>
            </a:r>
          </a:p>
        </p:txBody>
      </p:sp>
      <p:sp>
        <p:nvSpPr>
          <p:cNvPr id="23" name="Text Placeholder 22">
            <a:extLst>
              <a:ext uri="{FF2B5EF4-FFF2-40B4-BE49-F238E27FC236}">
                <a16:creationId xmlns:a16="http://schemas.microsoft.com/office/drawing/2014/main" id="{ED34B6A8-8C42-4739-B0A4-699027C8E56B}"/>
              </a:ext>
            </a:extLst>
          </p:cNvPr>
          <p:cNvSpPr>
            <a:spLocks noGrp="1"/>
          </p:cNvSpPr>
          <p:nvPr>
            <p:ph type="body" sz="quarter" idx="28"/>
          </p:nvPr>
        </p:nvSpPr>
        <p:spPr>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p:spPr>
        <p:txBody>
          <a:bodyPr vert="horz" lIns="91440" tIns="0" rIns="91440" bIns="0" rtlCol="0" anchor="ctr">
            <a:normAutofit/>
          </a:bodyPr>
          <a:lstStyle/>
          <a:p>
            <a:r>
              <a:rPr lang="en-US" sz="1800" dirty="0"/>
              <a:t>2018</a:t>
            </a:r>
          </a:p>
        </p:txBody>
      </p:sp>
      <p:sp>
        <p:nvSpPr>
          <p:cNvPr id="25" name="Text Placeholder 24">
            <a:extLst>
              <a:ext uri="{FF2B5EF4-FFF2-40B4-BE49-F238E27FC236}">
                <a16:creationId xmlns:a16="http://schemas.microsoft.com/office/drawing/2014/main" id="{0D7AD7A5-8896-40CA-9D4B-F67A0AC3D4CC}"/>
              </a:ext>
            </a:extLst>
          </p:cNvPr>
          <p:cNvSpPr>
            <a:spLocks noGrp="1"/>
          </p:cNvSpPr>
          <p:nvPr>
            <p:ph type="body" sz="quarter" idx="30"/>
          </p:nvPr>
        </p:nvSpPr>
        <p:spPr>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p:spPr>
        <p:txBody>
          <a:bodyPr vert="horz" lIns="91440" tIns="0" rIns="91440" bIns="0" rtlCol="0" anchor="ctr">
            <a:normAutofit/>
          </a:bodyPr>
          <a:lstStyle/>
          <a:p>
            <a:r>
              <a:rPr lang="en-US" sz="1800" dirty="0"/>
              <a:t>2019</a:t>
            </a:r>
          </a:p>
        </p:txBody>
      </p:sp>
      <p:sp>
        <p:nvSpPr>
          <p:cNvPr id="18" name="Text Placeholder 17">
            <a:extLst>
              <a:ext uri="{FF2B5EF4-FFF2-40B4-BE49-F238E27FC236}">
                <a16:creationId xmlns:a16="http://schemas.microsoft.com/office/drawing/2014/main" id="{554C325B-ED93-43F1-9251-D08DC6085332}"/>
              </a:ext>
            </a:extLst>
          </p:cNvPr>
          <p:cNvSpPr>
            <a:spLocks noGrp="1"/>
          </p:cNvSpPr>
          <p:nvPr>
            <p:ph type="body" sz="quarter" idx="23"/>
          </p:nvPr>
        </p:nvSpPr>
        <p:spPr/>
        <p:txBody>
          <a:bodyPr>
            <a:normAutofit/>
          </a:bodyPr>
          <a:lstStyle/>
          <a:p>
            <a:r>
              <a:rPr lang="en-US" sz="1800" dirty="0">
                <a:solidFill>
                  <a:schemeClr val="bg2">
                    <a:lumMod val="25000"/>
                  </a:schemeClr>
                </a:solidFill>
              </a:rPr>
              <a:t>Reducing batch sizes, applying agile and lean</a:t>
            </a:r>
          </a:p>
        </p:txBody>
      </p:sp>
      <p:sp>
        <p:nvSpPr>
          <p:cNvPr id="20" name="Text Placeholder 19">
            <a:extLst>
              <a:ext uri="{FF2B5EF4-FFF2-40B4-BE49-F238E27FC236}">
                <a16:creationId xmlns:a16="http://schemas.microsoft.com/office/drawing/2014/main" id="{3023FF28-1B65-4689-8C7C-1D7DCC364AC3}"/>
              </a:ext>
            </a:extLst>
          </p:cNvPr>
          <p:cNvSpPr>
            <a:spLocks noGrp="1"/>
          </p:cNvSpPr>
          <p:nvPr>
            <p:ph type="body" sz="quarter" idx="25"/>
          </p:nvPr>
        </p:nvSpPr>
        <p:spPr/>
        <p:txBody>
          <a:bodyPr>
            <a:normAutofit/>
          </a:bodyPr>
          <a:lstStyle/>
          <a:p>
            <a:r>
              <a:rPr lang="en-US" sz="1800" dirty="0">
                <a:solidFill>
                  <a:schemeClr val="bg2">
                    <a:lumMod val="25000"/>
                  </a:schemeClr>
                </a:solidFill>
              </a:rPr>
              <a:t>Transforming organizational structures</a:t>
            </a:r>
          </a:p>
        </p:txBody>
      </p:sp>
      <p:sp>
        <p:nvSpPr>
          <p:cNvPr id="22" name="Text Placeholder 21">
            <a:extLst>
              <a:ext uri="{FF2B5EF4-FFF2-40B4-BE49-F238E27FC236}">
                <a16:creationId xmlns:a16="http://schemas.microsoft.com/office/drawing/2014/main" id="{6903A6C3-1D1E-4B08-B23E-D2141E9B9370}"/>
              </a:ext>
            </a:extLst>
          </p:cNvPr>
          <p:cNvSpPr>
            <a:spLocks noGrp="1"/>
          </p:cNvSpPr>
          <p:nvPr>
            <p:ph type="body" sz="quarter" idx="27"/>
          </p:nvPr>
        </p:nvSpPr>
        <p:spPr/>
        <p:txBody>
          <a:bodyPr>
            <a:normAutofit/>
          </a:bodyPr>
          <a:lstStyle/>
          <a:p>
            <a:r>
              <a:rPr lang="en-US" sz="1800" dirty="0">
                <a:solidFill>
                  <a:schemeClr val="bg2">
                    <a:lumMod val="25000"/>
                  </a:schemeClr>
                </a:solidFill>
              </a:rPr>
              <a:t>Spreading culture, investing in engineering, shifting ops left</a:t>
            </a:r>
          </a:p>
        </p:txBody>
      </p:sp>
      <p:sp>
        <p:nvSpPr>
          <p:cNvPr id="24" name="Text Placeholder 23">
            <a:extLst>
              <a:ext uri="{FF2B5EF4-FFF2-40B4-BE49-F238E27FC236}">
                <a16:creationId xmlns:a16="http://schemas.microsoft.com/office/drawing/2014/main" id="{66B3EF5E-F0D5-4BFB-9CDC-44B5622B73F5}"/>
              </a:ext>
            </a:extLst>
          </p:cNvPr>
          <p:cNvSpPr>
            <a:spLocks noGrp="1"/>
          </p:cNvSpPr>
          <p:nvPr>
            <p:ph type="body" sz="quarter" idx="29"/>
          </p:nvPr>
        </p:nvSpPr>
        <p:spPr/>
        <p:txBody>
          <a:bodyPr>
            <a:normAutofit/>
          </a:bodyPr>
          <a:lstStyle/>
          <a:p>
            <a:r>
              <a:rPr lang="en-US" sz="1800" dirty="0"/>
              <a:t>Adding more automation, shifting security left!</a:t>
            </a:r>
          </a:p>
        </p:txBody>
      </p:sp>
      <p:sp>
        <p:nvSpPr>
          <p:cNvPr id="26" name="Text Placeholder 25">
            <a:extLst>
              <a:ext uri="{FF2B5EF4-FFF2-40B4-BE49-F238E27FC236}">
                <a16:creationId xmlns:a16="http://schemas.microsoft.com/office/drawing/2014/main" id="{EBECAC78-73F3-4F14-8EEB-FE1A4C072A3E}"/>
              </a:ext>
            </a:extLst>
          </p:cNvPr>
          <p:cNvSpPr>
            <a:spLocks noGrp="1"/>
          </p:cNvSpPr>
          <p:nvPr>
            <p:ph type="body" sz="quarter" idx="31"/>
          </p:nvPr>
        </p:nvSpPr>
        <p:spPr/>
        <p:txBody>
          <a:bodyPr>
            <a:normAutofit/>
          </a:bodyPr>
          <a:lstStyle/>
          <a:p>
            <a:r>
              <a:rPr lang="en-US" sz="1800" dirty="0"/>
              <a:t>Continuing product modernization</a:t>
            </a:r>
          </a:p>
        </p:txBody>
      </p:sp>
    </p:spTree>
    <p:extLst>
      <p:ext uri="{BB962C8B-B14F-4D97-AF65-F5344CB8AC3E}">
        <p14:creationId xmlns:p14="http://schemas.microsoft.com/office/powerpoint/2010/main" val="2111014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a:extLst>
              <a:ext uri="{FF2B5EF4-FFF2-40B4-BE49-F238E27FC236}">
                <a16:creationId xmlns:a16="http://schemas.microsoft.com/office/drawing/2014/main" id="{C49034FA-F193-4E90-BDF5-52BC04AA0CD2}"/>
              </a:ext>
            </a:extLst>
          </p:cNvPr>
          <p:cNvSpPr>
            <a:spLocks noGrp="1"/>
          </p:cNvSpPr>
          <p:nvPr>
            <p:ph type="sldNum" sz="quarter" idx="13"/>
          </p:nvPr>
        </p:nvSpPr>
        <p:spPr>
          <a:xfrm>
            <a:off x="7080519" y="4858455"/>
            <a:ext cx="2057400" cy="274637"/>
          </a:xfrm>
        </p:spPr>
        <p:txBody>
          <a:bodyPr anchor="ctr">
            <a:normAutofit/>
          </a:bodyPr>
          <a:lstStyle/>
          <a:p>
            <a:pPr>
              <a:spcAft>
                <a:spcPts val="600"/>
              </a:spcAft>
            </a:pPr>
            <a:fld id="{60CA11CF-C1A4-467A-AE79-393D23FD4920}" type="slidenum">
              <a:rPr lang="en-US" smtClean="0"/>
              <a:pPr>
                <a:spcAft>
                  <a:spcPts val="600"/>
                </a:spcAft>
              </a:pPr>
              <a:t>4</a:t>
            </a:fld>
            <a:endParaRPr lang="en-US"/>
          </a:p>
        </p:txBody>
      </p:sp>
      <p:graphicFrame>
        <p:nvGraphicFramePr>
          <p:cNvPr id="18" name="Content Placeholder 4">
            <a:extLst>
              <a:ext uri="{FF2B5EF4-FFF2-40B4-BE49-F238E27FC236}">
                <a16:creationId xmlns:a16="http://schemas.microsoft.com/office/drawing/2014/main" id="{B70F6CF6-318F-4189-B588-854F6518AEE7}"/>
              </a:ext>
            </a:extLst>
          </p:cNvPr>
          <p:cNvGraphicFramePr>
            <a:graphicFrameLocks noGrp="1"/>
          </p:cNvGraphicFramePr>
          <p:nvPr>
            <p:ph sz="quarter" idx="12"/>
            <p:extLst>
              <p:ext uri="{D42A27DB-BD31-4B8C-83A1-F6EECF244321}">
                <p14:modId xmlns:p14="http://schemas.microsoft.com/office/powerpoint/2010/main" val="455598885"/>
              </p:ext>
            </p:extLst>
          </p:nvPr>
        </p:nvGraphicFramePr>
        <p:xfrm>
          <a:off x="512763" y="1160463"/>
          <a:ext cx="8435975" cy="3571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5">
            <a:extLst>
              <a:ext uri="{FF2B5EF4-FFF2-40B4-BE49-F238E27FC236}">
                <a16:creationId xmlns:a16="http://schemas.microsoft.com/office/drawing/2014/main" id="{A6270607-6535-4837-8150-7B81BC88944D}"/>
              </a:ext>
            </a:extLst>
          </p:cNvPr>
          <p:cNvSpPr>
            <a:spLocks noGrp="1"/>
          </p:cNvSpPr>
          <p:nvPr>
            <p:ph type="body" sz="quarter" idx="11"/>
          </p:nvPr>
        </p:nvSpPr>
        <p:spPr>
          <a:xfrm>
            <a:off x="913626" y="213165"/>
            <a:ext cx="7520160" cy="646331"/>
          </a:xfrm>
        </p:spPr>
        <p:txBody>
          <a:bodyPr/>
          <a:lstStyle/>
          <a:p>
            <a:r>
              <a:rPr lang="en-US" dirty="0"/>
              <a:t>Our outage story</a:t>
            </a:r>
          </a:p>
        </p:txBody>
      </p:sp>
    </p:spTree>
    <p:extLst>
      <p:ext uri="{BB962C8B-B14F-4D97-AF65-F5344CB8AC3E}">
        <p14:creationId xmlns:p14="http://schemas.microsoft.com/office/powerpoint/2010/main" val="3545529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1EB95B8-A5E3-4CB1-AB88-F7679A0DFB5A}"/>
              </a:ext>
            </a:extLst>
          </p:cNvPr>
          <p:cNvSpPr>
            <a:spLocks noGrp="1"/>
          </p:cNvSpPr>
          <p:nvPr>
            <p:ph type="body" sz="quarter" idx="11"/>
          </p:nvPr>
        </p:nvSpPr>
        <p:spPr/>
        <p:txBody>
          <a:bodyPr/>
          <a:lstStyle/>
          <a:p>
            <a:r>
              <a:rPr lang="en-US" dirty="0"/>
              <a:t>2/4 Outage</a:t>
            </a:r>
          </a:p>
        </p:txBody>
      </p:sp>
      <p:sp>
        <p:nvSpPr>
          <p:cNvPr id="21" name="Rectangle 20">
            <a:extLst>
              <a:ext uri="{FF2B5EF4-FFF2-40B4-BE49-F238E27FC236}">
                <a16:creationId xmlns:a16="http://schemas.microsoft.com/office/drawing/2014/main" id="{13E2EA3C-2549-41E8-86C4-7D4676DCDD50}"/>
              </a:ext>
            </a:extLst>
          </p:cNvPr>
          <p:cNvSpPr/>
          <p:nvPr/>
        </p:nvSpPr>
        <p:spPr>
          <a:xfrm>
            <a:off x="1026717" y="1775522"/>
            <a:ext cx="2331720" cy="27983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7BA722E7-BC68-4AB2-8B66-CCF542478EE1}"/>
              </a:ext>
            </a:extLst>
          </p:cNvPr>
          <p:cNvSpPr txBox="1"/>
          <p:nvPr/>
        </p:nvSpPr>
        <p:spPr>
          <a:xfrm>
            <a:off x="1026718" y="1775522"/>
            <a:ext cx="2333594" cy="2223686"/>
          </a:xfrm>
          <a:prstGeom prst="rect">
            <a:avLst/>
          </a:prstGeom>
          <a:noFill/>
        </p:spPr>
        <p:txBody>
          <a:bodyPr wrap="square" rtlCol="0">
            <a:spAutoFit/>
          </a:bodyPr>
          <a:lstStyle/>
          <a:p>
            <a:pPr marL="285750" indent="-285750">
              <a:buFont typeface="Arial" panose="020B0604020202020204" pitchFamily="34" charset="0"/>
              <a:buChar char="•"/>
            </a:pPr>
            <a:r>
              <a:rPr lang="en-US" sz="1600" dirty="0"/>
              <a:t>Worst outage in company history</a:t>
            </a:r>
          </a:p>
          <a:p>
            <a:pPr marL="285750" indent="-285750">
              <a:buFont typeface="Arial" panose="020B0604020202020204" pitchFamily="34" charset="0"/>
              <a:buChar char="•"/>
            </a:pPr>
            <a:r>
              <a:rPr lang="en-US" sz="1600" dirty="0"/>
              <a:t>13-hour duration</a:t>
            </a:r>
          </a:p>
          <a:p>
            <a:pPr marL="285750" indent="-285750">
              <a:buFont typeface="Arial" panose="020B0604020202020204" pitchFamily="34" charset="0"/>
              <a:buChar char="•"/>
            </a:pPr>
            <a:r>
              <a:rPr lang="en-US" sz="1600" dirty="0"/>
              <a:t>Abrupt onset with no warning</a:t>
            </a:r>
          </a:p>
          <a:p>
            <a:pPr marL="285750" indent="-285750">
              <a:buFont typeface="Arial" panose="020B0604020202020204" pitchFamily="34" charset="0"/>
              <a:buChar char="•"/>
            </a:pPr>
            <a:r>
              <a:rPr lang="en-US" sz="1600" dirty="0"/>
              <a:t>Large portions of products unavailable</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A949531-5A91-4990-BF32-5B158B8EEEAD}"/>
              </a:ext>
            </a:extLst>
          </p:cNvPr>
          <p:cNvSpPr/>
          <p:nvPr/>
        </p:nvSpPr>
        <p:spPr>
          <a:xfrm>
            <a:off x="1026717" y="1384695"/>
            <a:ext cx="2333594" cy="3189150"/>
          </a:xfrm>
          <a:prstGeom prst="rect">
            <a:avLst/>
          </a:prstGeom>
          <a:noFill/>
          <a:ln w="19050">
            <a:solidFill>
              <a:srgbClr val="EE35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1BE4676-F82A-4BDF-969D-E34C21EAE0B9}"/>
              </a:ext>
            </a:extLst>
          </p:cNvPr>
          <p:cNvSpPr/>
          <p:nvPr/>
        </p:nvSpPr>
        <p:spPr>
          <a:xfrm>
            <a:off x="1337572" y="1003910"/>
            <a:ext cx="1711885"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AU" sz="2400" dirty="0">
                <a:solidFill>
                  <a:srgbClr val="EE3524"/>
                </a:solidFill>
                <a:latin typeface="Franklin Gothic Demi Cond" panose="020B0706030402020204" pitchFamily="34" charset="0"/>
              </a:rPr>
              <a:t>Outage</a:t>
            </a:r>
            <a:endParaRPr kumimoji="0" lang="en-AU" sz="1350" b="0" i="0" u="none" strike="noStrike" kern="1200" cap="none" spc="0" normalizeH="0" baseline="0" noProof="0" dirty="0">
              <a:ln>
                <a:noFill/>
              </a:ln>
              <a:solidFill>
                <a:srgbClr val="EE3524"/>
              </a:solidFill>
              <a:effectLst/>
              <a:uLnTx/>
              <a:uFillTx/>
              <a:latin typeface="Franklin Gothic Demi Cond" panose="020B0706030402020204" pitchFamily="34" charset="0"/>
              <a:ea typeface="+mn-ea"/>
              <a:cs typeface="+mn-cs"/>
            </a:endParaRPr>
          </a:p>
        </p:txBody>
      </p:sp>
      <p:grpSp>
        <p:nvGrpSpPr>
          <p:cNvPr id="8" name="Group 7">
            <a:extLst>
              <a:ext uri="{FF2B5EF4-FFF2-40B4-BE49-F238E27FC236}">
                <a16:creationId xmlns:a16="http://schemas.microsoft.com/office/drawing/2014/main" id="{C5C415F9-9EC0-40F6-B82F-CBB636C37DC6}"/>
              </a:ext>
            </a:extLst>
          </p:cNvPr>
          <p:cNvGrpSpPr/>
          <p:nvPr/>
        </p:nvGrpSpPr>
        <p:grpSpPr>
          <a:xfrm>
            <a:off x="3465121" y="992268"/>
            <a:ext cx="2334186" cy="3600997"/>
            <a:chOff x="3496857" y="1134881"/>
            <a:chExt cx="2334186" cy="3600997"/>
          </a:xfrm>
        </p:grpSpPr>
        <p:sp>
          <p:nvSpPr>
            <p:cNvPr id="37" name="Rectangle 36">
              <a:extLst>
                <a:ext uri="{FF2B5EF4-FFF2-40B4-BE49-F238E27FC236}">
                  <a16:creationId xmlns:a16="http://schemas.microsoft.com/office/drawing/2014/main" id="{1648072E-27F0-47AF-BB29-45615A54A894}"/>
                </a:ext>
              </a:extLst>
            </p:cNvPr>
            <p:cNvSpPr/>
            <p:nvPr/>
          </p:nvSpPr>
          <p:spPr>
            <a:xfrm>
              <a:off x="3496857" y="1918134"/>
              <a:ext cx="2323347" cy="28177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461EF2E3-8EBB-42A9-AA22-729A9958CE01}"/>
                </a:ext>
              </a:extLst>
            </p:cNvPr>
            <p:cNvSpPr/>
            <p:nvPr/>
          </p:nvSpPr>
          <p:spPr>
            <a:xfrm>
              <a:off x="3507697" y="1527308"/>
              <a:ext cx="2323346" cy="3208570"/>
            </a:xfrm>
            <a:prstGeom prst="rect">
              <a:avLst/>
            </a:prstGeom>
            <a:noFill/>
            <a:ln w="19050">
              <a:solidFill>
                <a:srgbClr val="EE35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C71122BD-AECF-43BA-9354-ADF808B9BB41}"/>
                </a:ext>
              </a:extLst>
            </p:cNvPr>
            <p:cNvSpPr txBox="1"/>
            <p:nvPr/>
          </p:nvSpPr>
          <p:spPr>
            <a:xfrm>
              <a:off x="3496858" y="1918135"/>
              <a:ext cx="2331719"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Problems </a:t>
              </a:r>
              <a:r>
                <a:rPr lang="en-US" sz="1600"/>
                <a:t>accessing tools</a:t>
              </a:r>
              <a:endParaRPr lang="en-US" sz="1600" dirty="0"/>
            </a:p>
            <a:p>
              <a:pPr marL="285750" indent="-285750">
                <a:buFont typeface="Arial" panose="020B0604020202020204" pitchFamily="34" charset="0"/>
                <a:buChar char="•"/>
              </a:pPr>
              <a:r>
                <a:rPr lang="en-US" sz="1600" dirty="0"/>
                <a:t>Chaos</a:t>
              </a:r>
            </a:p>
            <a:p>
              <a:pPr marL="285750" indent="-285750">
                <a:buFont typeface="Arial" panose="020B0604020202020204" pitchFamily="34" charset="0"/>
                <a:buChar char="•"/>
              </a:pPr>
              <a:r>
                <a:rPr lang="en-US" sz="1600" dirty="0"/>
                <a:t>Feeling of helplessness</a:t>
              </a:r>
            </a:p>
          </p:txBody>
        </p:sp>
        <p:sp>
          <p:nvSpPr>
            <p:cNvPr id="36" name="Rectangle 35">
              <a:extLst>
                <a:ext uri="{FF2B5EF4-FFF2-40B4-BE49-F238E27FC236}">
                  <a16:creationId xmlns:a16="http://schemas.microsoft.com/office/drawing/2014/main" id="{1FF81223-9801-4D79-88F8-15CB923A8CAC}"/>
                </a:ext>
              </a:extLst>
            </p:cNvPr>
            <p:cNvSpPr/>
            <p:nvPr/>
          </p:nvSpPr>
          <p:spPr>
            <a:xfrm>
              <a:off x="3585899" y="1134881"/>
              <a:ext cx="2166943"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EE3524"/>
                  </a:solidFill>
                  <a:effectLst/>
                  <a:uLnTx/>
                  <a:uFillTx/>
                  <a:latin typeface="Franklin Gothic Demi Cond" panose="020B0706030402020204" pitchFamily="34" charset="0"/>
                  <a:ea typeface="+mn-ea"/>
                  <a:cs typeface="+mn-cs"/>
                </a:rPr>
                <a:t>Troubleshooting</a:t>
              </a:r>
              <a:endParaRPr kumimoji="0" lang="en-AU" sz="1350" b="0" i="0" u="none" strike="noStrike" kern="1200" cap="none" spc="0" normalizeH="0" baseline="0" noProof="0" dirty="0">
                <a:ln>
                  <a:noFill/>
                </a:ln>
                <a:solidFill>
                  <a:srgbClr val="EE3524"/>
                </a:solidFill>
                <a:effectLst/>
                <a:uLnTx/>
                <a:uFillTx/>
                <a:latin typeface="Franklin Gothic Demi Cond" panose="020B0706030402020204" pitchFamily="34" charset="0"/>
                <a:ea typeface="+mn-ea"/>
                <a:cs typeface="+mn-cs"/>
              </a:endParaRPr>
            </a:p>
          </p:txBody>
        </p:sp>
      </p:grpSp>
      <p:grpSp>
        <p:nvGrpSpPr>
          <p:cNvPr id="7" name="Group 6">
            <a:extLst>
              <a:ext uri="{FF2B5EF4-FFF2-40B4-BE49-F238E27FC236}">
                <a16:creationId xmlns:a16="http://schemas.microsoft.com/office/drawing/2014/main" id="{EB118161-0687-43FE-83B4-5CAA75E04C49}"/>
              </a:ext>
            </a:extLst>
          </p:cNvPr>
          <p:cNvGrpSpPr/>
          <p:nvPr/>
        </p:nvGrpSpPr>
        <p:grpSpPr>
          <a:xfrm>
            <a:off x="5904117" y="1031321"/>
            <a:ext cx="2336090" cy="3542524"/>
            <a:chOff x="5904117" y="1173934"/>
            <a:chExt cx="2336090" cy="3542524"/>
          </a:xfrm>
        </p:grpSpPr>
        <p:sp>
          <p:nvSpPr>
            <p:cNvPr id="43" name="Rectangle 42">
              <a:extLst>
                <a:ext uri="{FF2B5EF4-FFF2-40B4-BE49-F238E27FC236}">
                  <a16:creationId xmlns:a16="http://schemas.microsoft.com/office/drawing/2014/main" id="{2BC548DE-A343-47D4-AEE5-9149AF5ECA6A}"/>
                </a:ext>
              </a:extLst>
            </p:cNvPr>
            <p:cNvSpPr/>
            <p:nvPr/>
          </p:nvSpPr>
          <p:spPr>
            <a:xfrm>
              <a:off x="5904117" y="1918134"/>
              <a:ext cx="2323347" cy="27983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31A10425-F088-4AFD-BEE4-7E04635A4935}"/>
                </a:ext>
              </a:extLst>
            </p:cNvPr>
            <p:cNvSpPr/>
            <p:nvPr/>
          </p:nvSpPr>
          <p:spPr>
            <a:xfrm>
              <a:off x="5916861" y="1527308"/>
              <a:ext cx="2323346" cy="3189150"/>
            </a:xfrm>
            <a:prstGeom prst="rect">
              <a:avLst/>
            </a:prstGeom>
            <a:noFill/>
            <a:ln w="19050">
              <a:solidFill>
                <a:srgbClr val="EE35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064FC438-D47B-4C5E-B5FB-6CBED9B67AA0}"/>
                </a:ext>
              </a:extLst>
            </p:cNvPr>
            <p:cNvSpPr txBox="1"/>
            <p:nvPr/>
          </p:nvSpPr>
          <p:spPr>
            <a:xfrm>
              <a:off x="5904118" y="1918135"/>
              <a:ext cx="2331719" cy="992579"/>
            </a:xfrm>
            <a:prstGeom prst="rect">
              <a:avLst/>
            </a:prstGeom>
            <a:noFill/>
          </p:spPr>
          <p:txBody>
            <a:bodyPr wrap="square" rtlCol="0">
              <a:spAutoFit/>
            </a:bodyPr>
            <a:lstStyle/>
            <a:p>
              <a:pPr marL="285750" indent="-285750">
                <a:buFont typeface="Arial" panose="020B0604020202020204" pitchFamily="34" charset="0"/>
                <a:buChar char="•"/>
              </a:pPr>
              <a:r>
                <a:rPr lang="en-US" sz="1600" dirty="0"/>
                <a:t>Network storm</a:t>
              </a:r>
            </a:p>
            <a:p>
              <a:pPr marL="285750" indent="-285750">
                <a:buFont typeface="Arial" panose="020B0604020202020204" pitchFamily="34" charset="0"/>
                <a:buChar char="•"/>
              </a:pPr>
              <a:r>
                <a:rPr lang="en-US" sz="1600" dirty="0"/>
                <a:t>COMPLEX SYSTEM FAILURE</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EE989934-0BDD-4FA6-9B41-DF86BC827D1F}"/>
                </a:ext>
              </a:extLst>
            </p:cNvPr>
            <p:cNvSpPr/>
            <p:nvPr/>
          </p:nvSpPr>
          <p:spPr>
            <a:xfrm>
              <a:off x="5994970" y="1173934"/>
              <a:ext cx="2167128"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srgbClr val="EE3524"/>
                  </a:solidFill>
                  <a:effectLst/>
                  <a:uLnTx/>
                  <a:uFillTx/>
                  <a:latin typeface="Franklin Gothic Demi Cond" panose="020B0706030402020204" pitchFamily="34" charset="0"/>
                  <a:ea typeface="+mn-ea"/>
                  <a:cs typeface="+mn-cs"/>
                </a:rPr>
                <a:t>Issue</a:t>
              </a:r>
              <a:endParaRPr kumimoji="0" lang="en-AU" sz="1350" b="0" i="0" u="none" strike="noStrike" kern="1200" cap="none" spc="0" normalizeH="0" baseline="0" noProof="0" dirty="0">
                <a:ln>
                  <a:noFill/>
                </a:ln>
                <a:solidFill>
                  <a:srgbClr val="EE3524"/>
                </a:solidFill>
                <a:effectLst/>
                <a:uLnTx/>
                <a:uFillTx/>
                <a:latin typeface="Franklin Gothic Demi Cond" panose="020B0706030402020204" pitchFamily="34" charset="0"/>
                <a:ea typeface="+mn-ea"/>
                <a:cs typeface="+mn-cs"/>
              </a:endParaRPr>
            </a:p>
          </p:txBody>
        </p:sp>
      </p:grpSp>
      <p:pic>
        <p:nvPicPr>
          <p:cNvPr id="3" name="Graphic 2" descr="Downward trend">
            <a:extLst>
              <a:ext uri="{FF2B5EF4-FFF2-40B4-BE49-F238E27FC236}">
                <a16:creationId xmlns:a16="http://schemas.microsoft.com/office/drawing/2014/main" id="{A262FBAA-1085-476E-8F26-D9202EC538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6314" y="3694322"/>
            <a:ext cx="914400" cy="914400"/>
          </a:xfrm>
          <a:prstGeom prst="rect">
            <a:avLst/>
          </a:prstGeom>
        </p:spPr>
      </p:pic>
      <p:pic>
        <p:nvPicPr>
          <p:cNvPr id="11" name="Graphic 10" descr="Group brainstorm">
            <a:extLst>
              <a:ext uri="{FF2B5EF4-FFF2-40B4-BE49-F238E27FC236}">
                <a16:creationId xmlns:a16="http://schemas.microsoft.com/office/drawing/2014/main" id="{4263BE50-1B56-48FA-8695-7D08F26426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75014" y="3694322"/>
            <a:ext cx="914400" cy="914400"/>
          </a:xfrm>
          <a:prstGeom prst="rect">
            <a:avLst/>
          </a:prstGeom>
        </p:spPr>
      </p:pic>
      <p:pic>
        <p:nvPicPr>
          <p:cNvPr id="13" name="Graphic 12" descr="Network">
            <a:extLst>
              <a:ext uri="{FF2B5EF4-FFF2-40B4-BE49-F238E27FC236}">
                <a16:creationId xmlns:a16="http://schemas.microsoft.com/office/drawing/2014/main" id="{F343CBA3-CA99-4CBC-BC7B-66FD7291A7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14962" y="3694322"/>
            <a:ext cx="914400" cy="914400"/>
          </a:xfrm>
          <a:prstGeom prst="rect">
            <a:avLst/>
          </a:prstGeom>
        </p:spPr>
      </p:pic>
      <p:sp>
        <p:nvSpPr>
          <p:cNvPr id="23" name="Slide Number Placeholder 1">
            <a:extLst>
              <a:ext uri="{FF2B5EF4-FFF2-40B4-BE49-F238E27FC236}">
                <a16:creationId xmlns:a16="http://schemas.microsoft.com/office/drawing/2014/main" id="{9B6B8DFC-B07C-4DB5-812C-F92D4F327276}"/>
              </a:ext>
            </a:extLst>
          </p:cNvPr>
          <p:cNvSpPr>
            <a:spLocks noGrp="1"/>
          </p:cNvSpPr>
          <p:nvPr>
            <p:ph type="sldNum" sz="quarter" idx="12"/>
          </p:nvPr>
        </p:nvSpPr>
        <p:spPr>
          <a:xfrm>
            <a:off x="7080519" y="4858455"/>
            <a:ext cx="2057400" cy="274637"/>
          </a:xfrm>
        </p:spPr>
        <p:txBody>
          <a:bodyPr/>
          <a:lstStyle/>
          <a:p>
            <a:fld id="{E6FF899E-83AB-4D90-84C5-239EB47A68A5}" type="slidenum">
              <a:rPr lang="en-US" smtClean="0"/>
              <a:pPr/>
              <a:t>5</a:t>
            </a:fld>
            <a:endParaRPr lang="en-US" dirty="0"/>
          </a:p>
        </p:txBody>
      </p:sp>
    </p:spTree>
    <p:extLst>
      <p:ext uri="{BB962C8B-B14F-4D97-AF65-F5344CB8AC3E}">
        <p14:creationId xmlns:p14="http://schemas.microsoft.com/office/powerpoint/2010/main" val="3372934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Aftermath of the outage</a:t>
            </a:r>
          </a:p>
        </p:txBody>
      </p:sp>
      <p:sp>
        <p:nvSpPr>
          <p:cNvPr id="3" name="Slide Number Placeholder 2"/>
          <p:cNvSpPr>
            <a:spLocks noGrp="1"/>
          </p:cNvSpPr>
          <p:nvPr>
            <p:ph type="sldNum" sz="quarter" idx="12"/>
          </p:nvPr>
        </p:nvSpPr>
        <p:spPr/>
        <p:txBody>
          <a:bodyPr/>
          <a:lstStyle/>
          <a:p>
            <a:fld id="{E6FF899E-83AB-4D90-84C5-239EB47A68A5}" type="slidenum">
              <a:rPr lang="en-US" smtClean="0"/>
              <a:pPr/>
              <a:t>6</a:t>
            </a:fld>
            <a:endParaRPr lang="en-US" dirty="0"/>
          </a:p>
        </p:txBody>
      </p:sp>
      <p:pic>
        <p:nvPicPr>
          <p:cNvPr id="8" name="Picture 7"/>
          <p:cNvPicPr>
            <a:picLocks/>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238" t="16870" r="22576"/>
          <a:stretch/>
        </p:blipFill>
        <p:spPr>
          <a:xfrm>
            <a:off x="559368" y="2324679"/>
            <a:ext cx="1600200" cy="1545844"/>
          </a:xfrm>
          <a:prstGeom prst="rect">
            <a:avLst/>
          </a:prstGeom>
        </p:spPr>
      </p:pic>
      <p:sp>
        <p:nvSpPr>
          <p:cNvPr id="34" name="TextBox 33"/>
          <p:cNvSpPr txBox="1"/>
          <p:nvPr/>
        </p:nvSpPr>
        <p:spPr>
          <a:xfrm>
            <a:off x="552906" y="1784201"/>
            <a:ext cx="1613124" cy="553998"/>
          </a:xfrm>
          <a:prstGeom prst="rect">
            <a:avLst/>
          </a:prstGeom>
          <a:noFill/>
          <a:effectLst>
            <a:glow rad="101600">
              <a:srgbClr val="5F5F61">
                <a:satMod val="175000"/>
                <a:alpha val="40000"/>
              </a:srgbClr>
            </a:glow>
          </a:effectLst>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schemeClr val="tx2"/>
                </a:solidFill>
                <a:effectLst>
                  <a:glow rad="12700">
                    <a:srgbClr val="F2F2F2">
                      <a:lumMod val="10000"/>
                      <a:alpha val="10000"/>
                    </a:srgbClr>
                  </a:glow>
                </a:effectLst>
                <a:latin typeface="Franklin Gothic Medium Cond"/>
                <a:ea typeface="Franklin Gothic Book" charset="0"/>
                <a:cs typeface="Franklin Gothic Book" charset="0"/>
              </a:rPr>
              <a:t>ANGRY CUSTOMERS</a:t>
            </a:r>
            <a:endParaRPr kumimoji="0" lang="en-US" sz="1800" b="0" i="0" u="none" strike="noStrike" kern="0" cap="none" spc="0" normalizeH="0" baseline="0" noProof="0" dirty="0">
              <a:ln>
                <a:noFill/>
              </a:ln>
              <a:solidFill>
                <a:schemeClr val="tx2"/>
              </a:solidFill>
              <a:effectLst>
                <a:glow rad="12700">
                  <a:srgbClr val="F2F2F2">
                    <a:lumMod val="10000"/>
                    <a:alpha val="10000"/>
                  </a:srgbClr>
                </a:glow>
              </a:effectLst>
              <a:uLnTx/>
              <a:uFillTx/>
              <a:latin typeface="Franklin Gothic Medium Cond"/>
              <a:ea typeface="Franklin Gothic Book" charset="0"/>
              <a:cs typeface="Franklin Gothic Book" charset="0"/>
            </a:endParaRPr>
          </a:p>
        </p:txBody>
      </p:sp>
      <p:sp>
        <p:nvSpPr>
          <p:cNvPr id="37" name="TextBox 36"/>
          <p:cNvSpPr txBox="1"/>
          <p:nvPr/>
        </p:nvSpPr>
        <p:spPr>
          <a:xfrm>
            <a:off x="3770003" y="1780626"/>
            <a:ext cx="1646447" cy="553998"/>
          </a:xfrm>
          <a:prstGeom prst="rect">
            <a:avLst/>
          </a:prstGeom>
          <a:noFill/>
          <a:effectLst>
            <a:glow rad="101600">
              <a:srgbClr val="5F5F61">
                <a:satMod val="175000"/>
                <a:alpha val="40000"/>
              </a:srgbClr>
            </a:glow>
          </a:effectLst>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glow rad="12700">
                    <a:srgbClr val="F2F2F2">
                      <a:lumMod val="10000"/>
                      <a:alpha val="15000"/>
                    </a:srgbClr>
                  </a:glow>
                </a:effectLst>
                <a:uLnTx/>
                <a:uFillTx/>
                <a:latin typeface="Franklin Gothic Medium Cond"/>
                <a:ea typeface="Franklin Gothic Book" charset="0"/>
                <a:cs typeface="Franklin Gothic Book" charset="0"/>
              </a:rPr>
              <a:t>LOSS, HEARTBREAK</a:t>
            </a:r>
          </a:p>
        </p:txBody>
      </p:sp>
      <p:sp>
        <p:nvSpPr>
          <p:cNvPr id="40" name="TextBox 39"/>
          <p:cNvSpPr txBox="1"/>
          <p:nvPr/>
        </p:nvSpPr>
        <p:spPr>
          <a:xfrm>
            <a:off x="2164792" y="1776833"/>
            <a:ext cx="1609782" cy="553998"/>
          </a:xfrm>
          <a:prstGeom prst="rect">
            <a:avLst/>
          </a:prstGeom>
          <a:noFill/>
          <a:effectLst>
            <a:glow rad="101600">
              <a:srgbClr val="5F5F61">
                <a:satMod val="175000"/>
                <a:alpha val="40000"/>
              </a:srgbClr>
            </a:glow>
          </a:effectLst>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glow rad="12700">
                    <a:srgbClr val="F2F2F2">
                      <a:lumMod val="10000"/>
                      <a:alpha val="10000"/>
                    </a:srgbClr>
                  </a:glow>
                </a:effectLst>
                <a:uLnTx/>
                <a:uFillTx/>
                <a:latin typeface="Franklin Gothic Medium Cond"/>
                <a:ea typeface="Franklin Gothic Book" charset="0"/>
                <a:cs typeface="Franklin Gothic Book" charset="0"/>
              </a:rPr>
              <a:t>LEADERSHIP FOCUS</a:t>
            </a:r>
          </a:p>
        </p:txBody>
      </p:sp>
      <p:sp>
        <p:nvSpPr>
          <p:cNvPr id="43" name="TextBox 42"/>
          <p:cNvSpPr txBox="1"/>
          <p:nvPr/>
        </p:nvSpPr>
        <p:spPr>
          <a:xfrm>
            <a:off x="6991716" y="1775734"/>
            <a:ext cx="1622181" cy="553998"/>
          </a:xfrm>
          <a:prstGeom prst="rect">
            <a:avLst/>
          </a:prstGeom>
          <a:noFill/>
          <a:effectLst>
            <a:glow rad="1511300">
              <a:srgbClr val="009ABD">
                <a:satMod val="175000"/>
              </a:srgbClr>
            </a:glow>
          </a:effectLst>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glow rad="12700">
                    <a:srgbClr val="F2F2F2">
                      <a:lumMod val="10000"/>
                      <a:alpha val="10000"/>
                    </a:srgbClr>
                  </a:glow>
                </a:effectLst>
                <a:uLnTx/>
                <a:uFillTx/>
                <a:latin typeface="Franklin Gothic Medium Cond"/>
                <a:ea typeface="Franklin Gothic Book" charset="0"/>
                <a:cs typeface="Franklin Gothic Book" charset="0"/>
              </a:rPr>
              <a:t>STRONG EMOTIONS</a:t>
            </a:r>
          </a:p>
        </p:txBody>
      </p:sp>
      <p:sp>
        <p:nvSpPr>
          <p:cNvPr id="46" name="TextBox 45"/>
          <p:cNvSpPr txBox="1"/>
          <p:nvPr/>
        </p:nvSpPr>
        <p:spPr>
          <a:xfrm>
            <a:off x="5384558" y="1783921"/>
            <a:ext cx="1622181" cy="553998"/>
          </a:xfrm>
          <a:prstGeom prst="rect">
            <a:avLst/>
          </a:prstGeom>
          <a:noFill/>
          <a:effectLst>
            <a:glow rad="101600">
              <a:srgbClr val="5F5F61">
                <a:satMod val="175000"/>
                <a:alpha val="40000"/>
              </a:srgbClr>
            </a:glow>
          </a:effectLst>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glow rad="12700">
                    <a:srgbClr val="F2F2F2">
                      <a:lumMod val="10000"/>
                      <a:alpha val="10000"/>
                    </a:srgbClr>
                  </a:glow>
                </a:effectLst>
                <a:uLnTx/>
                <a:uFillTx/>
                <a:latin typeface="Franklin Gothic Medium Cond"/>
                <a:ea typeface="Franklin Gothic Book" charset="0"/>
                <a:cs typeface="Franklin Gothic Book" charset="0"/>
              </a:rPr>
              <a:t>OPEN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glow rad="12700">
                    <a:srgbClr val="F2F2F2">
                      <a:lumMod val="10000"/>
                      <a:alpha val="10000"/>
                    </a:srgbClr>
                  </a:glow>
                </a:effectLst>
                <a:uLnTx/>
                <a:uFillTx/>
                <a:latin typeface="Franklin Gothic Medium Cond"/>
                <a:ea typeface="Franklin Gothic Book" charset="0"/>
                <a:cs typeface="Franklin Gothic Book" charset="0"/>
              </a:rPr>
              <a:t>WOUNDS</a:t>
            </a:r>
          </a:p>
        </p:txBody>
      </p:sp>
      <p:pic>
        <p:nvPicPr>
          <p:cNvPr id="8196" name="Picture 4">
            <a:extLst>
              <a:ext uri="{FF2B5EF4-FFF2-40B4-BE49-F238E27FC236}">
                <a16:creationId xmlns:a16="http://schemas.microsoft.com/office/drawing/2014/main" id="{2B375DA2-ADAD-48F5-B6BF-061B344B235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48" y="2324679"/>
            <a:ext cx="1600200" cy="154584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EEAD0D96-A3D3-4112-9943-3EA22170A98C}"/>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2706" y="2324679"/>
            <a:ext cx="1600200" cy="154685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a:extLst>
              <a:ext uri="{FF2B5EF4-FFF2-40B4-BE49-F238E27FC236}">
                <a16:creationId xmlns:a16="http://schemas.microsoft.com/office/drawing/2014/main" id="{131E5186-9E4E-46BC-8C2D-966C48BB4C71}"/>
              </a:ext>
            </a:extLst>
          </p:cNvPr>
          <p:cNvSpPr>
            <a:spLocks noChangeAspect="1" noChangeArrowheads="1"/>
          </p:cNvSpPr>
          <p:nvPr/>
        </p:nvSpPr>
        <p:spPr bwMode="auto">
          <a:xfrm>
            <a:off x="4419600" y="232467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person standing in front of a building&#10;&#10;Description automatically generated">
            <a:extLst>
              <a:ext uri="{FF2B5EF4-FFF2-40B4-BE49-F238E27FC236}">
                <a16:creationId xmlns:a16="http://schemas.microsoft.com/office/drawing/2014/main" id="{1F60618E-CE14-40CD-B27F-0BE6EBDA876B}"/>
              </a:ext>
            </a:extLst>
          </p:cNvPr>
          <p:cNvPicPr>
            <a:picLocks/>
          </p:cNvPicPr>
          <p:nvPr/>
        </p:nvPicPr>
        <p:blipFill rotWithShape="1">
          <a:blip r:embed="rId7"/>
          <a:srcRect l="24115" r="10041"/>
          <a:stretch/>
        </p:blipFill>
        <p:spPr>
          <a:xfrm>
            <a:off x="3793126" y="2324679"/>
            <a:ext cx="1600200" cy="1545336"/>
          </a:xfrm>
          <a:prstGeom prst="rect">
            <a:avLst/>
          </a:prstGeom>
        </p:spPr>
      </p:pic>
      <p:pic>
        <p:nvPicPr>
          <p:cNvPr id="9" name="Picture 8" descr="A group of people posing for the camera&#10;&#10;Description automatically generated">
            <a:extLst>
              <a:ext uri="{FF2B5EF4-FFF2-40B4-BE49-F238E27FC236}">
                <a16:creationId xmlns:a16="http://schemas.microsoft.com/office/drawing/2014/main" id="{7C650967-1929-4D3F-85F7-780E855FDAAC}"/>
              </a:ext>
            </a:extLst>
          </p:cNvPr>
          <p:cNvPicPr>
            <a:picLocks/>
          </p:cNvPicPr>
          <p:nvPr/>
        </p:nvPicPr>
        <p:blipFill rotWithShape="1">
          <a:blip r:embed="rId8"/>
          <a:srcRect l="7425" r="14636"/>
          <a:stretch/>
        </p:blipFill>
        <p:spPr>
          <a:xfrm>
            <a:off x="2169583" y="2324679"/>
            <a:ext cx="1600200" cy="1545336"/>
          </a:xfrm>
          <a:prstGeom prst="rect">
            <a:avLst/>
          </a:prstGeom>
        </p:spPr>
      </p:pic>
      <p:cxnSp>
        <p:nvCxnSpPr>
          <p:cNvPr id="48" name="Straight Connector 47"/>
          <p:cNvCxnSpPr>
            <a:cxnSpLocks/>
          </p:cNvCxnSpPr>
          <p:nvPr/>
        </p:nvCxnSpPr>
        <p:spPr>
          <a:xfrm>
            <a:off x="2152059" y="2324679"/>
            <a:ext cx="9058" cy="154685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cxnSpLocks/>
          </p:cNvCxnSpPr>
          <p:nvPr/>
        </p:nvCxnSpPr>
        <p:spPr>
          <a:xfrm>
            <a:off x="3773341" y="2324679"/>
            <a:ext cx="9058" cy="154685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cxnSpLocks/>
          </p:cNvCxnSpPr>
          <p:nvPr/>
        </p:nvCxnSpPr>
        <p:spPr>
          <a:xfrm>
            <a:off x="5396806" y="2324679"/>
            <a:ext cx="9058" cy="154685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cxnSpLocks/>
          </p:cNvCxnSpPr>
          <p:nvPr/>
        </p:nvCxnSpPr>
        <p:spPr>
          <a:xfrm>
            <a:off x="6997593" y="2324679"/>
            <a:ext cx="9058" cy="154685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8054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79E5B8-4B8C-4294-BC32-B9760265A32D}"/>
              </a:ext>
            </a:extLst>
          </p:cNvPr>
          <p:cNvSpPr>
            <a:spLocks noGrp="1"/>
          </p:cNvSpPr>
          <p:nvPr>
            <p:ph type="body" sz="quarter" idx="11"/>
          </p:nvPr>
        </p:nvSpPr>
        <p:spPr/>
        <p:txBody>
          <a:bodyPr/>
          <a:lstStyle/>
          <a:p>
            <a:r>
              <a:rPr lang="en-US" dirty="0"/>
              <a:t>Responding to failure</a:t>
            </a:r>
          </a:p>
        </p:txBody>
      </p:sp>
      <p:sp>
        <p:nvSpPr>
          <p:cNvPr id="3" name="Slide Number Placeholder 2">
            <a:extLst>
              <a:ext uri="{FF2B5EF4-FFF2-40B4-BE49-F238E27FC236}">
                <a16:creationId xmlns:a16="http://schemas.microsoft.com/office/drawing/2014/main" id="{C43AF58D-E33C-4913-BC81-CE6E804FD28A}"/>
              </a:ext>
            </a:extLst>
          </p:cNvPr>
          <p:cNvSpPr>
            <a:spLocks noGrp="1"/>
          </p:cNvSpPr>
          <p:nvPr>
            <p:ph type="sldNum" sz="quarter" idx="12"/>
          </p:nvPr>
        </p:nvSpPr>
        <p:spPr/>
        <p:txBody>
          <a:bodyPr/>
          <a:lstStyle/>
          <a:p>
            <a:fld id="{60CA11CF-C1A4-467A-AE79-393D23FD4920}" type="slidenum">
              <a:rPr lang="en-US" smtClean="0"/>
              <a:pPr/>
              <a:t>7</a:t>
            </a:fld>
            <a:endParaRPr lang="en-US"/>
          </a:p>
        </p:txBody>
      </p:sp>
    </p:spTree>
    <p:extLst>
      <p:ext uri="{BB962C8B-B14F-4D97-AF65-F5344CB8AC3E}">
        <p14:creationId xmlns:p14="http://schemas.microsoft.com/office/powerpoint/2010/main" val="763390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7146" y="1184069"/>
            <a:ext cx="2153135" cy="954107"/>
          </a:xfrm>
        </p:spPr>
        <p:txBody>
          <a:bodyPr/>
          <a:lstStyle/>
          <a:p>
            <a:r>
              <a:rPr lang="en-US" sz="2800" dirty="0"/>
              <a:t>Incident Analysis</a:t>
            </a:r>
          </a:p>
        </p:txBody>
      </p:sp>
      <p:sp>
        <p:nvSpPr>
          <p:cNvPr id="33" name="TextBox 32"/>
          <p:cNvSpPr txBox="1"/>
          <p:nvPr/>
        </p:nvSpPr>
        <p:spPr>
          <a:xfrm>
            <a:off x="4814498" y="929740"/>
            <a:ext cx="378035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F5F61"/>
                </a:solidFill>
                <a:effectLst/>
                <a:uLnTx/>
                <a:uFillTx/>
                <a:latin typeface="Verdana"/>
                <a:ea typeface="+mn-ea"/>
                <a:cs typeface="+mn-cs"/>
              </a:rPr>
              <a:t>Structured process to understand what happened in an incident and id opportunities for improvement</a:t>
            </a:r>
          </a:p>
        </p:txBody>
      </p:sp>
      <p:sp>
        <p:nvSpPr>
          <p:cNvPr id="34" name="TextBox 33"/>
          <p:cNvSpPr txBox="1"/>
          <p:nvPr/>
        </p:nvSpPr>
        <p:spPr>
          <a:xfrm>
            <a:off x="4814498" y="727853"/>
            <a:ext cx="1613124" cy="276999"/>
          </a:xfrm>
          <a:prstGeom prst="rect">
            <a:avLst/>
          </a:prstGeom>
          <a:noFill/>
          <a:effectLst>
            <a:glow rad="101600">
              <a:srgbClr val="5F5F61">
                <a:satMod val="175000"/>
                <a:alpha val="40000"/>
              </a:srgbClr>
            </a:glow>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D3123"/>
                </a:solidFill>
                <a:effectLst>
                  <a:glow rad="12700">
                    <a:srgbClr val="F2F2F2">
                      <a:lumMod val="10000"/>
                      <a:alpha val="10000"/>
                    </a:srgbClr>
                  </a:glow>
                </a:effectLst>
                <a:uLnTx/>
                <a:uFillTx/>
                <a:latin typeface="Franklin Gothic Medium Cond"/>
                <a:ea typeface="Franklin Gothic Book" charset="0"/>
                <a:cs typeface="Franklin Gothic Book" charset="0"/>
              </a:rPr>
              <a:t>OVERVIEW</a:t>
            </a:r>
          </a:p>
        </p:txBody>
      </p:sp>
      <p:sp>
        <p:nvSpPr>
          <p:cNvPr id="39" name="TextBox 38"/>
          <p:cNvSpPr txBox="1"/>
          <p:nvPr/>
        </p:nvSpPr>
        <p:spPr>
          <a:xfrm>
            <a:off x="4814498" y="2568732"/>
            <a:ext cx="3780355" cy="181588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F5F61"/>
                </a:solidFill>
                <a:effectLst/>
                <a:uLnTx/>
                <a:uFillTx/>
                <a:latin typeface="Verdana"/>
                <a:ea typeface="+mn-ea"/>
                <a:cs typeface="+mn-cs"/>
              </a:rPr>
              <a:t>Timeline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5F5F61"/>
                </a:solidFill>
                <a:latin typeface="Verdana"/>
              </a:rPr>
              <a:t>What happened?</a:t>
            </a:r>
            <a:endParaRPr kumimoji="0" lang="en-US" sz="1600" b="0" i="0" u="none" strike="noStrike" kern="1200" cap="none" spc="0" normalizeH="0" baseline="0" noProof="0" dirty="0">
              <a:ln>
                <a:noFill/>
              </a:ln>
              <a:solidFill>
                <a:srgbClr val="5F5F61"/>
              </a:solidFill>
              <a:effectLst/>
              <a:uLnTx/>
              <a:uFillTx/>
              <a:latin typeface="Verdana"/>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F5F61"/>
                </a:solidFill>
                <a:effectLst/>
                <a:uLnTx/>
                <a:uFillTx/>
                <a:latin typeface="Verdana"/>
                <a:ea typeface="+mn-ea"/>
                <a:cs typeface="+mn-cs"/>
              </a:rPr>
              <a:t>How can we detect sooner?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5F5F61"/>
                </a:solidFill>
                <a:latin typeface="Verdana"/>
              </a:rPr>
              <a:t>How can we recover sooner?</a:t>
            </a:r>
            <a:endParaRPr kumimoji="0" lang="en-US" sz="1600" b="0" i="0" u="none" strike="noStrike" kern="1200" cap="none" spc="0" normalizeH="0" baseline="0" noProof="0" dirty="0">
              <a:ln>
                <a:noFill/>
              </a:ln>
              <a:solidFill>
                <a:srgbClr val="5F5F61"/>
              </a:solidFill>
              <a:effectLst/>
              <a:uLnTx/>
              <a:uFillTx/>
              <a:latin typeface="Verdana"/>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5F5F61"/>
                </a:solidFill>
                <a:latin typeface="Verdana"/>
              </a:rPr>
              <a:t>What went well?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5F5F61"/>
                </a:solidFill>
                <a:latin typeface="Verdana"/>
              </a:rPr>
              <a:t>Understanding system behavior</a:t>
            </a:r>
          </a:p>
          <a:p>
            <a:pPr marL="285750" indent="-285750">
              <a:buFont typeface="Arial" panose="020B0604020202020204" pitchFamily="34" charset="0"/>
              <a:buChar char="•"/>
            </a:pPr>
            <a:r>
              <a:rPr lang="en-US" sz="1600" dirty="0">
                <a:solidFill>
                  <a:srgbClr val="5F5F61"/>
                </a:solidFill>
              </a:rPr>
              <a:t>Blameless culture</a:t>
            </a:r>
          </a:p>
        </p:txBody>
      </p:sp>
      <p:sp>
        <p:nvSpPr>
          <p:cNvPr id="40" name="TextBox 39"/>
          <p:cNvSpPr txBox="1"/>
          <p:nvPr/>
        </p:nvSpPr>
        <p:spPr>
          <a:xfrm>
            <a:off x="4814498" y="2268739"/>
            <a:ext cx="1609782" cy="276999"/>
          </a:xfrm>
          <a:prstGeom prst="rect">
            <a:avLst/>
          </a:prstGeom>
          <a:noFill/>
          <a:effectLst>
            <a:glow rad="101600">
              <a:srgbClr val="5F5F61">
                <a:satMod val="175000"/>
                <a:alpha val="40000"/>
              </a:srgbClr>
            </a:glow>
          </a:effectLst>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D3123"/>
                </a:solidFill>
                <a:effectLst>
                  <a:glow rad="12700">
                    <a:srgbClr val="F2F2F2">
                      <a:lumMod val="10000"/>
                      <a:alpha val="10000"/>
                    </a:srgbClr>
                  </a:glow>
                </a:effectLst>
                <a:uLnTx/>
                <a:uFillTx/>
                <a:latin typeface="Franklin Gothic Medium Cond"/>
                <a:ea typeface="Franklin Gothic Book" charset="0"/>
                <a:cs typeface="Franklin Gothic Book" charset="0"/>
              </a:rPr>
              <a:t>KEY COMPONENTS</a:t>
            </a:r>
          </a:p>
        </p:txBody>
      </p:sp>
      <p:cxnSp>
        <p:nvCxnSpPr>
          <p:cNvPr id="49" name="Straight Connector 48"/>
          <p:cNvCxnSpPr>
            <a:cxnSpLocks/>
          </p:cNvCxnSpPr>
          <p:nvPr/>
        </p:nvCxnSpPr>
        <p:spPr>
          <a:xfrm>
            <a:off x="3770235" y="2146121"/>
            <a:ext cx="4426708" cy="0"/>
          </a:xfrm>
          <a:prstGeom prst="line">
            <a:avLst/>
          </a:prstGeom>
          <a:ln w="57150">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5" name="Picture 4" descr="A person standing in front of a brick wall&#10;&#10;Description automatically generated">
            <a:extLst>
              <a:ext uri="{FF2B5EF4-FFF2-40B4-BE49-F238E27FC236}">
                <a16:creationId xmlns:a16="http://schemas.microsoft.com/office/drawing/2014/main" id="{D427B807-A929-4C0B-8729-CFA665D7A6D1}"/>
              </a:ext>
            </a:extLst>
          </p:cNvPr>
          <p:cNvPicPr>
            <a:picLocks noChangeAspect="1"/>
          </p:cNvPicPr>
          <p:nvPr/>
        </p:nvPicPr>
        <p:blipFill rotWithShape="1">
          <a:blip r:embed="rId3"/>
          <a:srcRect r="16667"/>
          <a:stretch/>
        </p:blipFill>
        <p:spPr>
          <a:xfrm>
            <a:off x="3400853" y="806459"/>
            <a:ext cx="1329093" cy="1063276"/>
          </a:xfrm>
          <a:prstGeom prst="rect">
            <a:avLst/>
          </a:prstGeom>
        </p:spPr>
      </p:pic>
      <p:pic>
        <p:nvPicPr>
          <p:cNvPr id="7" name="Picture 6" descr="A group of people standing in a room&#10;&#10;Description automatically generated">
            <a:extLst>
              <a:ext uri="{FF2B5EF4-FFF2-40B4-BE49-F238E27FC236}">
                <a16:creationId xmlns:a16="http://schemas.microsoft.com/office/drawing/2014/main" id="{3C90F1E6-1CD9-416E-AE9D-BA4FFA8FA394}"/>
              </a:ext>
            </a:extLst>
          </p:cNvPr>
          <p:cNvPicPr>
            <a:picLocks noChangeAspect="1"/>
          </p:cNvPicPr>
          <p:nvPr/>
        </p:nvPicPr>
        <p:blipFill rotWithShape="1">
          <a:blip r:embed="rId4"/>
          <a:srcRect l="8718" r="8718"/>
          <a:stretch/>
        </p:blipFill>
        <p:spPr>
          <a:xfrm>
            <a:off x="3400852" y="2335921"/>
            <a:ext cx="1329094" cy="1072856"/>
          </a:xfrm>
          <a:prstGeom prst="rect">
            <a:avLst/>
          </a:prstGeom>
        </p:spPr>
      </p:pic>
    </p:spTree>
    <p:extLst>
      <p:ext uri="{BB962C8B-B14F-4D97-AF65-F5344CB8AC3E}">
        <p14:creationId xmlns:p14="http://schemas.microsoft.com/office/powerpoint/2010/main" val="125202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6"/>
          <p:cNvSpPr txBox="1">
            <a:spLocks/>
          </p:cNvSpPr>
          <p:nvPr/>
        </p:nvSpPr>
        <p:spPr>
          <a:xfrm>
            <a:off x="512064" y="836953"/>
            <a:ext cx="8065276" cy="646331"/>
          </a:xfrm>
          <a:prstGeom prst="rect">
            <a:avLst/>
          </a:prstGeom>
        </p:spPr>
        <p:txBody>
          <a:bodyPr vert="horz" wrap="square" lIns="91440" tIns="45720" rIns="91440" bIns="45720" rtlCol="0">
            <a:spAutoFit/>
          </a:bodyPr>
          <a:lstStyle>
            <a:lvl1pPr marL="0" indent="0" algn="l" defTabSz="457200" rtl="0" eaLnBrk="1" latinLnBrk="0" hangingPunct="1">
              <a:spcBef>
                <a:spcPts val="0"/>
              </a:spcBef>
              <a:buClr>
                <a:schemeClr val="tx2"/>
              </a:buClr>
              <a:buFont typeface="Wingdings" charset="2"/>
              <a:buNone/>
              <a:defRPr sz="3600" b="1" i="0" kern="1200" cap="all" baseline="0">
                <a:solidFill>
                  <a:schemeClr val="tx2"/>
                </a:solidFill>
                <a:latin typeface="Franklin Gothic Medium Cond" charset="0"/>
                <a:ea typeface="Verdana" charset="0"/>
                <a:cs typeface="Verdana" charset="0"/>
              </a:defRPr>
            </a:lvl1pPr>
            <a:lvl2pPr marL="457200" indent="0" algn="l" defTabSz="457200" rtl="0" eaLnBrk="1" latinLnBrk="0" hangingPunct="1">
              <a:spcBef>
                <a:spcPct val="20000"/>
              </a:spcBef>
              <a:buClr>
                <a:schemeClr val="tx2"/>
              </a:buClr>
              <a:buFont typeface="Arial"/>
              <a:buNone/>
              <a:defRPr sz="2000" kern="1200">
                <a:solidFill>
                  <a:schemeClr val="bg2">
                    <a:lumMod val="10000"/>
                  </a:schemeClr>
                </a:solidFill>
                <a:latin typeface="Verdana" charset="0"/>
                <a:ea typeface="Verdana" charset="0"/>
                <a:cs typeface="Verdana" charset="0"/>
              </a:defRPr>
            </a:lvl2pPr>
            <a:lvl3pPr marL="914400" indent="0" algn="l" defTabSz="457200" rtl="0" eaLnBrk="1" latinLnBrk="0" hangingPunct="1">
              <a:spcBef>
                <a:spcPct val="20000"/>
              </a:spcBef>
              <a:buClr>
                <a:schemeClr val="tx2"/>
              </a:buClr>
              <a:buFont typeface="Lucida Grande"/>
              <a:buNone/>
              <a:defRPr sz="1800" kern="1200">
                <a:solidFill>
                  <a:schemeClr val="bg2">
                    <a:lumMod val="10000"/>
                  </a:schemeClr>
                </a:solidFill>
                <a:latin typeface="Verdana" charset="0"/>
                <a:ea typeface="Verdana" charset="0"/>
                <a:cs typeface="Verdana" charset="0"/>
              </a:defRPr>
            </a:lvl3pPr>
            <a:lvl4pPr marL="1371600" indent="0" algn="l" defTabSz="457200" rtl="0" eaLnBrk="1" latinLnBrk="0" hangingPunct="1">
              <a:spcBef>
                <a:spcPct val="20000"/>
              </a:spcBef>
              <a:buClr>
                <a:schemeClr val="tx2"/>
              </a:buClr>
              <a:buFont typeface="Lucida Grande"/>
              <a:buNone/>
              <a:defRPr sz="1600" kern="1200">
                <a:solidFill>
                  <a:schemeClr val="bg2">
                    <a:lumMod val="10000"/>
                  </a:schemeClr>
                </a:solidFill>
                <a:latin typeface="Verdana" charset="0"/>
                <a:ea typeface="Verdana" charset="0"/>
                <a:cs typeface="Verdana" charset="0"/>
              </a:defRPr>
            </a:lvl4pPr>
            <a:lvl5pPr marL="1828800" indent="0" algn="l" defTabSz="457200" rtl="0" eaLnBrk="1" latinLnBrk="0" hangingPunct="1">
              <a:spcBef>
                <a:spcPct val="20000"/>
              </a:spcBef>
              <a:buClr>
                <a:schemeClr val="tx2"/>
              </a:buClr>
              <a:buFont typeface="Courier New"/>
              <a:buNone/>
              <a:defRPr sz="1600" kern="1200">
                <a:solidFill>
                  <a:schemeClr val="bg2">
                    <a:lumMod val="10000"/>
                  </a:schemeClr>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
                <a:srgbClr val="ED3123"/>
              </a:buClr>
              <a:buSzTx/>
              <a:buFont typeface="Wingdings" charset="2"/>
              <a:buNone/>
              <a:tabLst/>
              <a:defRPr/>
            </a:pPr>
            <a:r>
              <a:rPr kumimoji="0" lang="en-US" sz="3600" b="1" i="0" u="none" strike="noStrike" kern="1200" cap="all" spc="0" normalizeH="0" baseline="0" noProof="0" dirty="0">
                <a:ln>
                  <a:noFill/>
                </a:ln>
                <a:solidFill>
                  <a:srgbClr val="ED3123"/>
                </a:solidFill>
                <a:effectLst/>
                <a:uLnTx/>
                <a:uFillTx/>
                <a:latin typeface="Franklin Gothic Medium Cond" charset="0"/>
                <a:ea typeface="Verdana" charset="0"/>
                <a:cs typeface="Verdana" charset="0"/>
              </a:rPr>
              <a:t>Growing from failure</a:t>
            </a:r>
          </a:p>
        </p:txBody>
      </p:sp>
      <p:sp>
        <p:nvSpPr>
          <p:cNvPr id="45" name="Text Placeholder 8"/>
          <p:cNvSpPr txBox="1">
            <a:spLocks/>
          </p:cNvSpPr>
          <p:nvPr/>
        </p:nvSpPr>
        <p:spPr>
          <a:xfrm>
            <a:off x="3181782" y="2937803"/>
            <a:ext cx="4030594" cy="215444"/>
          </a:xfrm>
          <a:prstGeom prst="rect">
            <a:avLst/>
          </a:prstGeom>
        </p:spPr>
        <p:txBody>
          <a:bodyPr vert="horz" wrap="square" lIns="0" tIns="0" rIns="0" bIns="0" rtlCol="0">
            <a:spAutoFit/>
          </a:bodyPr>
          <a:lstStyle>
            <a:lvl1pPr marL="0" indent="0" algn="l" defTabSz="457200" rtl="0" eaLnBrk="1" latinLnBrk="0" hangingPunct="1">
              <a:spcBef>
                <a:spcPct val="20000"/>
              </a:spcBef>
              <a:buClr>
                <a:schemeClr val="tx2"/>
              </a:buClr>
              <a:buFont typeface="Wingdings" charset="2"/>
              <a:buNone/>
              <a:defRPr sz="1000" kern="1000" cap="none" baseline="0">
                <a:solidFill>
                  <a:schemeClr val="tx1"/>
                </a:solidFill>
                <a:latin typeface="Verdana" charset="0"/>
                <a:ea typeface="Verdana" charset="0"/>
                <a:cs typeface="Verdana" charset="0"/>
              </a:defRPr>
            </a:lvl1pPr>
            <a:lvl2pPr marL="457200" indent="0" algn="l" defTabSz="457200" rtl="0" eaLnBrk="1" latinLnBrk="0" hangingPunct="1">
              <a:spcBef>
                <a:spcPct val="20000"/>
              </a:spcBef>
              <a:buClr>
                <a:schemeClr val="tx2"/>
              </a:buClr>
              <a:buFont typeface="Arial"/>
              <a:buNone/>
              <a:defRPr sz="2000" kern="1200">
                <a:solidFill>
                  <a:schemeClr val="bg2">
                    <a:lumMod val="10000"/>
                  </a:schemeClr>
                </a:solidFill>
                <a:latin typeface="Verdana" charset="0"/>
                <a:ea typeface="Verdana" charset="0"/>
                <a:cs typeface="Verdana" charset="0"/>
              </a:defRPr>
            </a:lvl2pPr>
            <a:lvl3pPr marL="914400" indent="0" algn="l" defTabSz="457200" rtl="0" eaLnBrk="1" latinLnBrk="0" hangingPunct="1">
              <a:spcBef>
                <a:spcPct val="20000"/>
              </a:spcBef>
              <a:buClr>
                <a:schemeClr val="tx2"/>
              </a:buClr>
              <a:buFont typeface="Lucida Grande"/>
              <a:buNone/>
              <a:defRPr sz="1800" kern="1200">
                <a:solidFill>
                  <a:schemeClr val="bg2">
                    <a:lumMod val="10000"/>
                  </a:schemeClr>
                </a:solidFill>
                <a:latin typeface="Verdana" charset="0"/>
                <a:ea typeface="Verdana" charset="0"/>
                <a:cs typeface="Verdana" charset="0"/>
              </a:defRPr>
            </a:lvl3pPr>
            <a:lvl4pPr marL="1371600" indent="0" algn="l" defTabSz="457200" rtl="0" eaLnBrk="1" latinLnBrk="0" hangingPunct="1">
              <a:spcBef>
                <a:spcPct val="20000"/>
              </a:spcBef>
              <a:buClr>
                <a:schemeClr val="tx2"/>
              </a:buClr>
              <a:buFont typeface="Lucida Grande"/>
              <a:buNone/>
              <a:defRPr sz="1600" kern="1200">
                <a:solidFill>
                  <a:schemeClr val="bg2">
                    <a:lumMod val="10000"/>
                  </a:schemeClr>
                </a:solidFill>
                <a:latin typeface="Verdana" charset="0"/>
                <a:ea typeface="Verdana" charset="0"/>
                <a:cs typeface="Verdana" charset="0"/>
              </a:defRPr>
            </a:lvl4pPr>
            <a:lvl5pPr marL="1828800" indent="0" algn="l" defTabSz="457200" rtl="0" eaLnBrk="1" latinLnBrk="0" hangingPunct="1">
              <a:spcBef>
                <a:spcPct val="20000"/>
              </a:spcBef>
              <a:buClr>
                <a:schemeClr val="tx2"/>
              </a:buClr>
              <a:buFont typeface="Courier New"/>
              <a:buNone/>
              <a:defRPr sz="1600" kern="1200">
                <a:solidFill>
                  <a:schemeClr val="bg2">
                    <a:lumMod val="10000"/>
                  </a:schemeClr>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Complex system failure</a:t>
            </a:r>
          </a:p>
        </p:txBody>
      </p:sp>
      <p:sp>
        <p:nvSpPr>
          <p:cNvPr id="46" name="Text Placeholder 9"/>
          <p:cNvSpPr txBox="1">
            <a:spLocks/>
          </p:cNvSpPr>
          <p:nvPr/>
        </p:nvSpPr>
        <p:spPr>
          <a:xfrm>
            <a:off x="3181781" y="1900417"/>
            <a:ext cx="4030591" cy="215444"/>
          </a:xfrm>
          <a:prstGeom prst="rect">
            <a:avLst/>
          </a:prstGeom>
        </p:spPr>
        <p:txBody>
          <a:bodyPr vert="horz" wrap="square" lIns="0" tIns="0" rIns="0" bIns="0" rtlCol="0">
            <a:spAutoFit/>
          </a:bodyPr>
          <a:lstStyle>
            <a:lvl1pPr marL="0" indent="0" algn="l" defTabSz="457200" rtl="0" eaLnBrk="1" latinLnBrk="0" hangingPunct="1">
              <a:spcBef>
                <a:spcPct val="20000"/>
              </a:spcBef>
              <a:buClr>
                <a:schemeClr val="tx2"/>
              </a:buClr>
              <a:buFont typeface="Wingdings" charset="2"/>
              <a:buNone/>
              <a:defRPr sz="1000" kern="1000" cap="none" baseline="0">
                <a:solidFill>
                  <a:schemeClr val="tx1"/>
                </a:solidFill>
                <a:latin typeface="Verdana" charset="0"/>
                <a:ea typeface="Verdana" charset="0"/>
                <a:cs typeface="Verdana" charset="0"/>
              </a:defRPr>
            </a:lvl1pPr>
            <a:lvl2pPr marL="457200" indent="0" algn="l" defTabSz="457200" rtl="0" eaLnBrk="1" latinLnBrk="0" hangingPunct="1">
              <a:spcBef>
                <a:spcPct val="20000"/>
              </a:spcBef>
              <a:buClr>
                <a:schemeClr val="tx2"/>
              </a:buClr>
              <a:buFont typeface="Arial"/>
              <a:buNone/>
              <a:defRPr sz="2000" kern="1200">
                <a:solidFill>
                  <a:schemeClr val="bg2">
                    <a:lumMod val="10000"/>
                  </a:schemeClr>
                </a:solidFill>
                <a:latin typeface="Verdana" charset="0"/>
                <a:ea typeface="Verdana" charset="0"/>
                <a:cs typeface="Verdana" charset="0"/>
              </a:defRPr>
            </a:lvl2pPr>
            <a:lvl3pPr marL="914400" indent="0" algn="l" defTabSz="457200" rtl="0" eaLnBrk="1" latinLnBrk="0" hangingPunct="1">
              <a:spcBef>
                <a:spcPct val="20000"/>
              </a:spcBef>
              <a:buClr>
                <a:schemeClr val="tx2"/>
              </a:buClr>
              <a:buFont typeface="Lucida Grande"/>
              <a:buNone/>
              <a:defRPr sz="1800" kern="1200">
                <a:solidFill>
                  <a:schemeClr val="bg2">
                    <a:lumMod val="10000"/>
                  </a:schemeClr>
                </a:solidFill>
                <a:latin typeface="Verdana" charset="0"/>
                <a:ea typeface="Verdana" charset="0"/>
                <a:cs typeface="Verdana" charset="0"/>
              </a:defRPr>
            </a:lvl3pPr>
            <a:lvl4pPr marL="1371600" indent="0" algn="l" defTabSz="457200" rtl="0" eaLnBrk="1" latinLnBrk="0" hangingPunct="1">
              <a:spcBef>
                <a:spcPct val="20000"/>
              </a:spcBef>
              <a:buClr>
                <a:schemeClr val="tx2"/>
              </a:buClr>
              <a:buFont typeface="Lucida Grande"/>
              <a:buNone/>
              <a:defRPr sz="1600" kern="1200">
                <a:solidFill>
                  <a:schemeClr val="bg2">
                    <a:lumMod val="10000"/>
                  </a:schemeClr>
                </a:solidFill>
                <a:latin typeface="Verdana" charset="0"/>
                <a:ea typeface="Verdana" charset="0"/>
                <a:cs typeface="Verdana" charset="0"/>
              </a:defRPr>
            </a:lvl4pPr>
            <a:lvl5pPr marL="1828800" indent="0" algn="l" defTabSz="457200" rtl="0" eaLnBrk="1" latinLnBrk="0" hangingPunct="1">
              <a:spcBef>
                <a:spcPct val="20000"/>
              </a:spcBef>
              <a:buClr>
                <a:schemeClr val="tx2"/>
              </a:buClr>
              <a:buFont typeface="Courier New"/>
              <a:buNone/>
              <a:defRPr sz="1600" kern="1200">
                <a:solidFill>
                  <a:schemeClr val="bg2">
                    <a:lumMod val="10000"/>
                  </a:schemeClr>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Two weeks of intense interviews, research</a:t>
            </a:r>
          </a:p>
        </p:txBody>
      </p:sp>
      <p:sp>
        <p:nvSpPr>
          <p:cNvPr id="47" name="Text Placeholder 8"/>
          <p:cNvSpPr txBox="1">
            <a:spLocks/>
          </p:cNvSpPr>
          <p:nvPr/>
        </p:nvSpPr>
        <p:spPr>
          <a:xfrm>
            <a:off x="3181782" y="3448710"/>
            <a:ext cx="4030592" cy="215444"/>
          </a:xfrm>
          <a:prstGeom prst="rect">
            <a:avLst/>
          </a:prstGeom>
        </p:spPr>
        <p:txBody>
          <a:bodyPr vert="horz" wrap="square" lIns="0" tIns="0" rIns="0" bIns="0" rtlCol="0">
            <a:spAutoFit/>
          </a:bodyPr>
          <a:lstStyle>
            <a:lvl1pPr marL="0" indent="0" algn="l" defTabSz="457200" rtl="0" eaLnBrk="1" latinLnBrk="0" hangingPunct="1">
              <a:spcBef>
                <a:spcPct val="20000"/>
              </a:spcBef>
              <a:buClr>
                <a:schemeClr val="tx2"/>
              </a:buClr>
              <a:buFont typeface="Wingdings" charset="2"/>
              <a:buNone/>
              <a:defRPr sz="1000" kern="1000" cap="none" baseline="0">
                <a:solidFill>
                  <a:schemeClr val="tx1"/>
                </a:solidFill>
                <a:latin typeface="Verdana" charset="0"/>
                <a:ea typeface="Verdana" charset="0"/>
                <a:cs typeface="Verdana" charset="0"/>
              </a:defRPr>
            </a:lvl1pPr>
            <a:lvl2pPr marL="457200" indent="0" algn="l" defTabSz="457200" rtl="0" eaLnBrk="1" latinLnBrk="0" hangingPunct="1">
              <a:spcBef>
                <a:spcPct val="20000"/>
              </a:spcBef>
              <a:buClr>
                <a:schemeClr val="tx2"/>
              </a:buClr>
              <a:buFont typeface="Arial"/>
              <a:buNone/>
              <a:defRPr sz="2000" kern="1200">
                <a:solidFill>
                  <a:schemeClr val="bg2">
                    <a:lumMod val="10000"/>
                  </a:schemeClr>
                </a:solidFill>
                <a:latin typeface="Verdana" charset="0"/>
                <a:ea typeface="Verdana" charset="0"/>
                <a:cs typeface="Verdana" charset="0"/>
              </a:defRPr>
            </a:lvl2pPr>
            <a:lvl3pPr marL="914400" indent="0" algn="l" defTabSz="457200" rtl="0" eaLnBrk="1" latinLnBrk="0" hangingPunct="1">
              <a:spcBef>
                <a:spcPct val="20000"/>
              </a:spcBef>
              <a:buClr>
                <a:schemeClr val="tx2"/>
              </a:buClr>
              <a:buFont typeface="Lucida Grande"/>
              <a:buNone/>
              <a:defRPr sz="1800" kern="1200">
                <a:solidFill>
                  <a:schemeClr val="bg2">
                    <a:lumMod val="10000"/>
                  </a:schemeClr>
                </a:solidFill>
                <a:latin typeface="Verdana" charset="0"/>
                <a:ea typeface="Verdana" charset="0"/>
                <a:cs typeface="Verdana" charset="0"/>
              </a:defRPr>
            </a:lvl3pPr>
            <a:lvl4pPr marL="1371600" indent="0" algn="l" defTabSz="457200" rtl="0" eaLnBrk="1" latinLnBrk="0" hangingPunct="1">
              <a:spcBef>
                <a:spcPct val="20000"/>
              </a:spcBef>
              <a:buClr>
                <a:schemeClr val="tx2"/>
              </a:buClr>
              <a:buFont typeface="Lucida Grande"/>
              <a:buNone/>
              <a:defRPr sz="1600" kern="1200">
                <a:solidFill>
                  <a:schemeClr val="bg2">
                    <a:lumMod val="10000"/>
                  </a:schemeClr>
                </a:solidFill>
                <a:latin typeface="Verdana" charset="0"/>
                <a:ea typeface="Verdana" charset="0"/>
                <a:cs typeface="Verdana" charset="0"/>
              </a:defRPr>
            </a:lvl4pPr>
            <a:lvl5pPr marL="1828800" indent="0" algn="l" defTabSz="457200" rtl="0" eaLnBrk="1" latinLnBrk="0" hangingPunct="1">
              <a:spcBef>
                <a:spcPct val="20000"/>
              </a:spcBef>
              <a:buClr>
                <a:schemeClr val="tx2"/>
              </a:buClr>
              <a:buFont typeface="Courier New"/>
              <a:buNone/>
              <a:defRPr sz="1600" kern="1200">
                <a:solidFill>
                  <a:schemeClr val="bg2">
                    <a:lumMod val="10000"/>
                  </a:schemeClr>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Understanding of incident response state</a:t>
            </a:r>
          </a:p>
        </p:txBody>
      </p:sp>
      <p:sp>
        <p:nvSpPr>
          <p:cNvPr id="48" name="Text Placeholder 9"/>
          <p:cNvSpPr txBox="1">
            <a:spLocks/>
          </p:cNvSpPr>
          <p:nvPr/>
        </p:nvSpPr>
        <p:spPr>
          <a:xfrm>
            <a:off x="3181782" y="2431655"/>
            <a:ext cx="5663838" cy="215444"/>
          </a:xfrm>
          <a:prstGeom prst="rect">
            <a:avLst/>
          </a:prstGeom>
        </p:spPr>
        <p:txBody>
          <a:bodyPr vert="horz" wrap="square" lIns="0" tIns="0" rIns="0" bIns="0" rtlCol="0">
            <a:spAutoFit/>
          </a:bodyPr>
          <a:lstStyle>
            <a:lvl1pPr marL="0" indent="0" algn="l" defTabSz="457200" rtl="0" eaLnBrk="1" latinLnBrk="0" hangingPunct="1">
              <a:spcBef>
                <a:spcPct val="20000"/>
              </a:spcBef>
              <a:buClr>
                <a:schemeClr val="tx2"/>
              </a:buClr>
              <a:buFont typeface="Wingdings" charset="2"/>
              <a:buNone/>
              <a:defRPr sz="1000" kern="1000" cap="none" baseline="0">
                <a:solidFill>
                  <a:schemeClr val="tx1"/>
                </a:solidFill>
                <a:latin typeface="Verdana" charset="0"/>
                <a:ea typeface="Verdana" charset="0"/>
                <a:cs typeface="Verdana" charset="0"/>
              </a:defRPr>
            </a:lvl1pPr>
            <a:lvl2pPr marL="457200" indent="0" algn="l" defTabSz="457200" rtl="0" eaLnBrk="1" latinLnBrk="0" hangingPunct="1">
              <a:spcBef>
                <a:spcPct val="20000"/>
              </a:spcBef>
              <a:buClr>
                <a:schemeClr val="tx2"/>
              </a:buClr>
              <a:buFont typeface="Arial"/>
              <a:buNone/>
              <a:defRPr sz="2000" kern="1200">
                <a:solidFill>
                  <a:schemeClr val="bg2">
                    <a:lumMod val="10000"/>
                  </a:schemeClr>
                </a:solidFill>
                <a:latin typeface="Verdana" charset="0"/>
                <a:ea typeface="Verdana" charset="0"/>
                <a:cs typeface="Verdana" charset="0"/>
              </a:defRPr>
            </a:lvl2pPr>
            <a:lvl3pPr marL="914400" indent="0" algn="l" defTabSz="457200" rtl="0" eaLnBrk="1" latinLnBrk="0" hangingPunct="1">
              <a:spcBef>
                <a:spcPct val="20000"/>
              </a:spcBef>
              <a:buClr>
                <a:schemeClr val="tx2"/>
              </a:buClr>
              <a:buFont typeface="Lucida Grande"/>
              <a:buNone/>
              <a:defRPr sz="1800" kern="1200">
                <a:solidFill>
                  <a:schemeClr val="bg2">
                    <a:lumMod val="10000"/>
                  </a:schemeClr>
                </a:solidFill>
                <a:latin typeface="Verdana" charset="0"/>
                <a:ea typeface="Verdana" charset="0"/>
                <a:cs typeface="Verdana" charset="0"/>
              </a:defRPr>
            </a:lvl3pPr>
            <a:lvl4pPr marL="1371600" indent="0" algn="l" defTabSz="457200" rtl="0" eaLnBrk="1" latinLnBrk="0" hangingPunct="1">
              <a:spcBef>
                <a:spcPct val="20000"/>
              </a:spcBef>
              <a:buClr>
                <a:schemeClr val="tx2"/>
              </a:buClr>
              <a:buFont typeface="Lucida Grande"/>
              <a:buNone/>
              <a:defRPr sz="1600" kern="1200">
                <a:solidFill>
                  <a:schemeClr val="bg2">
                    <a:lumMod val="10000"/>
                  </a:schemeClr>
                </a:solidFill>
                <a:latin typeface="Verdana" charset="0"/>
                <a:ea typeface="Verdana" charset="0"/>
                <a:cs typeface="Verdana" charset="0"/>
              </a:defRPr>
            </a:lvl4pPr>
            <a:lvl5pPr marL="1828800" indent="0" algn="l" defTabSz="457200" rtl="0" eaLnBrk="1" latinLnBrk="0" hangingPunct="1">
              <a:spcBef>
                <a:spcPct val="20000"/>
              </a:spcBef>
              <a:buClr>
                <a:schemeClr val="tx2"/>
              </a:buClr>
              <a:buFont typeface="Courier New"/>
              <a:buNone/>
              <a:defRPr sz="1600" kern="1200">
                <a:solidFill>
                  <a:schemeClr val="bg2">
                    <a:lumMod val="10000"/>
                  </a:schemeClr>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More thorough understanding of events, different perspectives</a:t>
            </a:r>
          </a:p>
        </p:txBody>
      </p:sp>
      <p:sp>
        <p:nvSpPr>
          <p:cNvPr id="49" name="Text Placeholder 8"/>
          <p:cNvSpPr txBox="1">
            <a:spLocks/>
          </p:cNvSpPr>
          <p:nvPr/>
        </p:nvSpPr>
        <p:spPr>
          <a:xfrm>
            <a:off x="3181780" y="3954762"/>
            <a:ext cx="5079383" cy="215444"/>
          </a:xfrm>
          <a:prstGeom prst="rect">
            <a:avLst/>
          </a:prstGeom>
        </p:spPr>
        <p:txBody>
          <a:bodyPr vert="horz" wrap="square" lIns="0" tIns="0" rIns="0" bIns="0" rtlCol="0">
            <a:spAutoFit/>
          </a:bodyPr>
          <a:lstStyle>
            <a:lvl1pPr marL="0" indent="0" algn="l" defTabSz="457200" rtl="0" eaLnBrk="1" latinLnBrk="0" hangingPunct="1">
              <a:spcBef>
                <a:spcPct val="20000"/>
              </a:spcBef>
              <a:buClr>
                <a:schemeClr val="tx2"/>
              </a:buClr>
              <a:buFont typeface="Wingdings" charset="2"/>
              <a:buNone/>
              <a:defRPr sz="1000" kern="1000" cap="none" baseline="0">
                <a:solidFill>
                  <a:schemeClr val="tx1"/>
                </a:solidFill>
                <a:latin typeface="Verdana" charset="0"/>
                <a:ea typeface="Verdana" charset="0"/>
                <a:cs typeface="Verdana" charset="0"/>
              </a:defRPr>
            </a:lvl1pPr>
            <a:lvl2pPr marL="457200" indent="0" algn="l" defTabSz="457200" rtl="0" eaLnBrk="1" latinLnBrk="0" hangingPunct="1">
              <a:spcBef>
                <a:spcPct val="20000"/>
              </a:spcBef>
              <a:buClr>
                <a:schemeClr val="tx2"/>
              </a:buClr>
              <a:buFont typeface="Arial"/>
              <a:buNone/>
              <a:defRPr sz="2000" kern="1200">
                <a:solidFill>
                  <a:schemeClr val="bg2">
                    <a:lumMod val="10000"/>
                  </a:schemeClr>
                </a:solidFill>
                <a:latin typeface="Verdana" charset="0"/>
                <a:ea typeface="Verdana" charset="0"/>
                <a:cs typeface="Verdana" charset="0"/>
              </a:defRPr>
            </a:lvl2pPr>
            <a:lvl3pPr marL="914400" indent="0" algn="l" defTabSz="457200" rtl="0" eaLnBrk="1" latinLnBrk="0" hangingPunct="1">
              <a:spcBef>
                <a:spcPct val="20000"/>
              </a:spcBef>
              <a:buClr>
                <a:schemeClr val="tx2"/>
              </a:buClr>
              <a:buFont typeface="Lucida Grande"/>
              <a:buNone/>
              <a:defRPr sz="1800" kern="1200">
                <a:solidFill>
                  <a:schemeClr val="bg2">
                    <a:lumMod val="10000"/>
                  </a:schemeClr>
                </a:solidFill>
                <a:latin typeface="Verdana" charset="0"/>
                <a:ea typeface="Verdana" charset="0"/>
                <a:cs typeface="Verdana" charset="0"/>
              </a:defRPr>
            </a:lvl3pPr>
            <a:lvl4pPr marL="1371600" indent="0" algn="l" defTabSz="457200" rtl="0" eaLnBrk="1" latinLnBrk="0" hangingPunct="1">
              <a:spcBef>
                <a:spcPct val="20000"/>
              </a:spcBef>
              <a:buClr>
                <a:schemeClr val="tx2"/>
              </a:buClr>
              <a:buFont typeface="Lucida Grande"/>
              <a:buNone/>
              <a:defRPr sz="1600" kern="1200">
                <a:solidFill>
                  <a:schemeClr val="bg2">
                    <a:lumMod val="10000"/>
                  </a:schemeClr>
                </a:solidFill>
                <a:latin typeface="Verdana" charset="0"/>
                <a:ea typeface="Verdana" charset="0"/>
                <a:cs typeface="Verdana" charset="0"/>
              </a:defRPr>
            </a:lvl4pPr>
            <a:lvl5pPr marL="1828800" indent="0" algn="l" defTabSz="457200" rtl="0" eaLnBrk="1" latinLnBrk="0" hangingPunct="1">
              <a:spcBef>
                <a:spcPct val="20000"/>
              </a:spcBef>
              <a:buClr>
                <a:schemeClr val="tx2"/>
              </a:buClr>
              <a:buFont typeface="Courier New"/>
              <a:buNone/>
              <a:defRPr sz="1600" kern="1200">
                <a:solidFill>
                  <a:schemeClr val="bg2">
                    <a:lumMod val="10000"/>
                  </a:schemeClr>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Series of recommendations of changes to implement</a:t>
            </a:r>
          </a:p>
        </p:txBody>
      </p:sp>
      <p:pic>
        <p:nvPicPr>
          <p:cNvPr id="53" name="Picture 52"/>
          <p:cNvPicPr>
            <a:picLocks noChangeAspect="1"/>
          </p:cNvPicPr>
          <p:nvPr/>
        </p:nvPicPr>
        <p:blipFill>
          <a:blip r:embed="rId3"/>
          <a:stretch>
            <a:fillRect/>
          </a:stretch>
        </p:blipFill>
        <p:spPr>
          <a:xfrm>
            <a:off x="2510229" y="3346752"/>
            <a:ext cx="464844" cy="412418"/>
          </a:xfrm>
          <a:prstGeom prst="rect">
            <a:avLst/>
          </a:prstGeom>
        </p:spPr>
      </p:pic>
      <p:pic>
        <p:nvPicPr>
          <p:cNvPr id="54" name="Picture 53"/>
          <p:cNvPicPr>
            <a:picLocks noChangeAspect="1"/>
          </p:cNvPicPr>
          <p:nvPr/>
        </p:nvPicPr>
        <p:blipFill>
          <a:blip r:embed="rId4"/>
          <a:stretch>
            <a:fillRect/>
          </a:stretch>
        </p:blipFill>
        <p:spPr>
          <a:xfrm>
            <a:off x="2521373" y="3893019"/>
            <a:ext cx="442556" cy="338015"/>
          </a:xfrm>
          <a:prstGeom prst="rect">
            <a:avLst/>
          </a:prstGeom>
        </p:spPr>
      </p:pic>
      <p:cxnSp>
        <p:nvCxnSpPr>
          <p:cNvPr id="55" name="Straight Connector 54"/>
          <p:cNvCxnSpPr/>
          <p:nvPr/>
        </p:nvCxnSpPr>
        <p:spPr>
          <a:xfrm>
            <a:off x="3181782" y="2266176"/>
            <a:ext cx="742458" cy="0"/>
          </a:xfrm>
          <a:prstGeom prst="line">
            <a:avLst/>
          </a:prstGeom>
          <a:noFill/>
          <a:ln w="12700" cap="flat" cmpd="sng" algn="ctr">
            <a:solidFill>
              <a:schemeClr val="accent1"/>
            </a:solidFill>
            <a:prstDash val="solid"/>
          </a:ln>
          <a:effectLst/>
        </p:spPr>
      </p:cxnSp>
      <p:cxnSp>
        <p:nvCxnSpPr>
          <p:cNvPr id="56" name="Straight Connector 55"/>
          <p:cNvCxnSpPr/>
          <p:nvPr/>
        </p:nvCxnSpPr>
        <p:spPr>
          <a:xfrm>
            <a:off x="3181782" y="2778881"/>
            <a:ext cx="742458" cy="0"/>
          </a:xfrm>
          <a:prstGeom prst="line">
            <a:avLst/>
          </a:prstGeom>
          <a:noFill/>
          <a:ln w="12700" cap="flat" cmpd="sng" algn="ctr">
            <a:solidFill>
              <a:schemeClr val="accent1"/>
            </a:solidFill>
            <a:prstDash val="solid"/>
          </a:ln>
          <a:effectLst/>
        </p:spPr>
      </p:cxnSp>
      <p:cxnSp>
        <p:nvCxnSpPr>
          <p:cNvPr id="57" name="Straight Connector 56"/>
          <p:cNvCxnSpPr/>
          <p:nvPr/>
        </p:nvCxnSpPr>
        <p:spPr>
          <a:xfrm>
            <a:off x="3181782" y="3278234"/>
            <a:ext cx="742458" cy="0"/>
          </a:xfrm>
          <a:prstGeom prst="line">
            <a:avLst/>
          </a:prstGeom>
          <a:noFill/>
          <a:ln w="12700" cap="flat" cmpd="sng" algn="ctr">
            <a:solidFill>
              <a:schemeClr val="accent1"/>
            </a:solidFill>
            <a:prstDash val="solid"/>
          </a:ln>
          <a:effectLst/>
        </p:spPr>
      </p:cxnSp>
      <p:cxnSp>
        <p:nvCxnSpPr>
          <p:cNvPr id="58" name="Straight Connector 57"/>
          <p:cNvCxnSpPr/>
          <p:nvPr/>
        </p:nvCxnSpPr>
        <p:spPr>
          <a:xfrm>
            <a:off x="3181782" y="3810012"/>
            <a:ext cx="742458" cy="0"/>
          </a:xfrm>
          <a:prstGeom prst="line">
            <a:avLst/>
          </a:prstGeom>
          <a:noFill/>
          <a:ln w="12700" cap="flat" cmpd="sng" algn="ctr">
            <a:solidFill>
              <a:schemeClr val="accent1"/>
            </a:solidFill>
            <a:prstDash val="solid"/>
          </a:ln>
          <a:effectLst/>
        </p:spPr>
      </p:cxnSp>
      <p:sp>
        <p:nvSpPr>
          <p:cNvPr id="59" name="TextBox 58"/>
          <p:cNvSpPr txBox="1"/>
          <p:nvPr/>
        </p:nvSpPr>
        <p:spPr>
          <a:xfrm>
            <a:off x="328431" y="1780486"/>
            <a:ext cx="1821894" cy="2450548"/>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p:spPr>
        <p:txBody>
          <a:bodyPr wrap="square" rtlCol="0" anchor="ctr" anchorCtr="0">
            <a:noAutofit/>
          </a:bodyPr>
          <a:lstStyle/>
          <a:p>
            <a:pPr algn="ctr"/>
            <a:r>
              <a:rPr lang="en-US" sz="1600" dirty="0">
                <a:solidFill>
                  <a:schemeClr val="bg1"/>
                </a:solidFill>
              </a:rPr>
              <a:t>Engaged with Adaptive Capacity Labs to analyze incident</a:t>
            </a:r>
          </a:p>
        </p:txBody>
      </p:sp>
      <p:sp>
        <p:nvSpPr>
          <p:cNvPr id="2" name="Slide Number Placeholder 1"/>
          <p:cNvSpPr>
            <a:spLocks noGrp="1"/>
          </p:cNvSpPr>
          <p:nvPr>
            <p:ph type="sldNum" sz="quarter" idx="12"/>
          </p:nvPr>
        </p:nvSpPr>
        <p:spPr/>
        <p:txBody>
          <a:bodyPr/>
          <a:lstStyle/>
          <a:p>
            <a:fld id="{E6FF899E-83AB-4D90-84C5-239EB47A68A5}" type="slidenum">
              <a:rPr lang="en-US" smtClean="0"/>
              <a:pPr/>
              <a:t>9</a:t>
            </a:fld>
            <a:endParaRPr lang="en-US" dirty="0"/>
          </a:p>
        </p:txBody>
      </p:sp>
      <p:pic>
        <p:nvPicPr>
          <p:cNvPr id="6" name="Graphic 5" descr="Research">
            <a:extLst>
              <a:ext uri="{FF2B5EF4-FFF2-40B4-BE49-F238E27FC236}">
                <a16:creationId xmlns:a16="http://schemas.microsoft.com/office/drawing/2014/main" id="{1F1E6F72-E21D-4E43-8C79-DDBDF7284C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6442" y="2323096"/>
            <a:ext cx="412418" cy="412418"/>
          </a:xfrm>
          <a:prstGeom prst="rect">
            <a:avLst/>
          </a:prstGeom>
        </p:spPr>
      </p:pic>
      <p:pic>
        <p:nvPicPr>
          <p:cNvPr id="8" name="Graphic 7" descr="Boardroom">
            <a:extLst>
              <a:ext uri="{FF2B5EF4-FFF2-40B4-BE49-F238E27FC236}">
                <a16:creationId xmlns:a16="http://schemas.microsoft.com/office/drawing/2014/main" id="{69E47A88-7C13-41B9-8947-1FAF1A46CE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73877" y="1746747"/>
            <a:ext cx="537548" cy="537548"/>
          </a:xfrm>
          <a:prstGeom prst="rect">
            <a:avLst/>
          </a:prstGeom>
        </p:spPr>
      </p:pic>
      <p:pic>
        <p:nvPicPr>
          <p:cNvPr id="10" name="Graphic 9" descr="Workflow RTL">
            <a:extLst>
              <a:ext uri="{FF2B5EF4-FFF2-40B4-BE49-F238E27FC236}">
                <a16:creationId xmlns:a16="http://schemas.microsoft.com/office/drawing/2014/main" id="{23469953-1E10-40BE-A2AE-FC3F31ACE7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12664" y="2811146"/>
            <a:ext cx="459974" cy="459974"/>
          </a:xfrm>
          <a:prstGeom prst="rect">
            <a:avLst/>
          </a:prstGeom>
        </p:spPr>
      </p:pic>
    </p:spTree>
    <p:extLst>
      <p:ext uri="{BB962C8B-B14F-4D97-AF65-F5344CB8AC3E}">
        <p14:creationId xmlns:p14="http://schemas.microsoft.com/office/powerpoint/2010/main" val="3861890324"/>
      </p:ext>
    </p:extLst>
  </p:cSld>
  <p:clrMapOvr>
    <a:masterClrMapping/>
  </p:clrMapOvr>
</p:sld>
</file>

<file path=ppt/theme/theme1.xml><?xml version="1.0" encoding="utf-8"?>
<a:theme xmlns:a="http://schemas.openxmlformats.org/drawingml/2006/main" name="CSG PowerPoint Template_Grey &amp; White">
  <a:themeElements>
    <a:clrScheme name=" 1">
      <a:dk1>
        <a:srgbClr val="5F6061"/>
      </a:dk1>
      <a:lt1>
        <a:srgbClr val="FFFFFF"/>
      </a:lt1>
      <a:dk2>
        <a:srgbClr val="ED3123"/>
      </a:dk2>
      <a:lt2>
        <a:srgbClr val="D0D3D3"/>
      </a:lt2>
      <a:accent1>
        <a:srgbClr val="5F5F61"/>
      </a:accent1>
      <a:accent2>
        <a:srgbClr val="00A2C4"/>
      </a:accent2>
      <a:accent3>
        <a:srgbClr val="82C240"/>
      </a:accent3>
      <a:accent4>
        <a:srgbClr val="AC5FE7"/>
      </a:accent4>
      <a:accent5>
        <a:srgbClr val="F15D21"/>
      </a:accent5>
      <a:accent6>
        <a:srgbClr val="FBD50D"/>
      </a:accent6>
      <a:hlink>
        <a:srgbClr val="7FA0B5"/>
      </a:hlink>
      <a:folHlink>
        <a:srgbClr val="A19588"/>
      </a:folHlink>
    </a:clrScheme>
    <a:fontScheme name="CSG">
      <a:majorFont>
        <a:latin typeface="Franklin Gothic Medium Cond"/>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D3324"/>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EFB4540-145F-4452-8C43-9750D9036DB1}" vid="{E83FF30C-AF88-4121-89D9-E4A0E5F43A6E}"/>
    </a:ext>
  </a:extLst>
</a:theme>
</file>

<file path=ppt/theme/theme2.xml><?xml version="1.0" encoding="utf-8"?>
<a:theme xmlns:a="http://schemas.openxmlformats.org/drawingml/2006/main" name="1_CSG PowerPoint Template_Grey &amp; White">
  <a:themeElements>
    <a:clrScheme name="Custom 1">
      <a:dk1>
        <a:srgbClr val="A3A3A9"/>
      </a:dk1>
      <a:lt1>
        <a:srgbClr val="FFFFFF"/>
      </a:lt1>
      <a:dk2>
        <a:srgbClr val="ED3123"/>
      </a:dk2>
      <a:lt2>
        <a:srgbClr val="F2F2F2"/>
      </a:lt2>
      <a:accent1>
        <a:srgbClr val="5F5F61"/>
      </a:accent1>
      <a:accent2>
        <a:srgbClr val="00A2C4"/>
      </a:accent2>
      <a:accent3>
        <a:srgbClr val="82C240"/>
      </a:accent3>
      <a:accent4>
        <a:srgbClr val="AC5FE7"/>
      </a:accent4>
      <a:accent5>
        <a:srgbClr val="F15D21"/>
      </a:accent5>
      <a:accent6>
        <a:srgbClr val="FBD50D"/>
      </a:accent6>
      <a:hlink>
        <a:srgbClr val="7FA0B5"/>
      </a:hlink>
      <a:folHlink>
        <a:srgbClr val="A19588"/>
      </a:folHlink>
    </a:clrScheme>
    <a:fontScheme name="CSG">
      <a:majorFont>
        <a:latin typeface="Franklin Gothic Medium Cond"/>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D3324"/>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G PowerPoint Template 2017 Compressed Images [Read-Only]" id="{76E98021-4D9B-498F-A966-B526D6364216}" vid="{FB94574E-C93C-4B1C-96CD-27A0523A31D2}"/>
    </a:ext>
  </a:extLst>
</a:theme>
</file>

<file path=ppt/theme/theme3.xml><?xml version="1.0" encoding="utf-8"?>
<a:theme xmlns:a="http://schemas.openxmlformats.org/drawingml/2006/main" name="2_CSG PowerPoint Template_Grey &amp; White">
  <a:themeElements>
    <a:clrScheme name="Custom 1">
      <a:dk1>
        <a:srgbClr val="A3A3A9"/>
      </a:dk1>
      <a:lt1>
        <a:srgbClr val="FFFFFF"/>
      </a:lt1>
      <a:dk2>
        <a:srgbClr val="ED3123"/>
      </a:dk2>
      <a:lt2>
        <a:srgbClr val="F2F2F2"/>
      </a:lt2>
      <a:accent1>
        <a:srgbClr val="5F5F61"/>
      </a:accent1>
      <a:accent2>
        <a:srgbClr val="00A2C4"/>
      </a:accent2>
      <a:accent3>
        <a:srgbClr val="82C240"/>
      </a:accent3>
      <a:accent4>
        <a:srgbClr val="AC5FE7"/>
      </a:accent4>
      <a:accent5>
        <a:srgbClr val="F15D21"/>
      </a:accent5>
      <a:accent6>
        <a:srgbClr val="FBD50D"/>
      </a:accent6>
      <a:hlink>
        <a:srgbClr val="7FA0B5"/>
      </a:hlink>
      <a:folHlink>
        <a:srgbClr val="A19588"/>
      </a:folHlink>
    </a:clrScheme>
    <a:fontScheme name="CSG">
      <a:majorFont>
        <a:latin typeface="Franklin Gothic Medium Cond"/>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D3324"/>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xecutive Status CSG Cloud Phase 2 1_222018" id="{4147A142-C7CE-4155-9F94-60EC1FDC0351}" vid="{DFCD73E7-8A81-4F2F-83C5-82858280FEC9}"/>
    </a:ext>
  </a:extLst>
</a:theme>
</file>

<file path=ppt/theme/theme4.xml><?xml version="1.0" encoding="utf-8"?>
<a:theme xmlns:a="http://schemas.openxmlformats.org/drawingml/2006/main" name="CSG PowerPoint Template">
  <a:themeElements>
    <a:clrScheme name="CSG">
      <a:dk1>
        <a:srgbClr val="45484F"/>
      </a:dk1>
      <a:lt1>
        <a:srgbClr val="FFFFFF"/>
      </a:lt1>
      <a:dk2>
        <a:srgbClr val="ED3123"/>
      </a:dk2>
      <a:lt2>
        <a:srgbClr val="D0D3D3"/>
      </a:lt2>
      <a:accent1>
        <a:srgbClr val="5F5F61"/>
      </a:accent1>
      <a:accent2>
        <a:srgbClr val="00A2C4"/>
      </a:accent2>
      <a:accent3>
        <a:srgbClr val="82C240"/>
      </a:accent3>
      <a:accent4>
        <a:srgbClr val="AC5FE7"/>
      </a:accent4>
      <a:accent5>
        <a:srgbClr val="F15D21"/>
      </a:accent5>
      <a:accent6>
        <a:srgbClr val="FBD50D"/>
      </a:accent6>
      <a:hlink>
        <a:srgbClr val="E82B2A"/>
      </a:hlink>
      <a:folHlink>
        <a:srgbClr val="929598"/>
      </a:folHlink>
    </a:clrScheme>
    <a:fontScheme name="CSG">
      <a:majorFont>
        <a:latin typeface="Franklin Gothic Medium Cond"/>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D3324"/>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CA0ACB0-1B35-4737-AB20-1AD571E1AB6D}" vid="{E8DF25C4-2A8D-4863-B842-EA794C739C5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SharedWithUsers xmlns="9ac37061-1dc1-4fe3-bc29-6647ae86ca09">
      <UserInfo>
        <DisplayName>David Hughes</DisplayName>
        <AccountId>765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EC1E6472672D24AA8CD998C900079B6" ma:contentTypeVersion="13" ma:contentTypeDescription="Create a new document." ma:contentTypeScope="" ma:versionID="0fac11b0e7f35c3de6aeb69ed6c52d23">
  <xsd:schema xmlns:xsd="http://www.w3.org/2001/XMLSchema" xmlns:xs="http://www.w3.org/2001/XMLSchema" xmlns:p="http://schemas.microsoft.com/office/2006/metadata/properties" xmlns:ns3="9ac37061-1dc1-4fe3-bc29-6647ae86ca09" xmlns:ns4="801c4675-2f36-4d9a-9f6e-58f5aa423ee7" targetNamespace="http://schemas.microsoft.com/office/2006/metadata/properties" ma:root="true" ma:fieldsID="da390ca395f9ae7e0c23ea0294336623" ns3:_="" ns4:_="">
    <xsd:import namespace="9ac37061-1dc1-4fe3-bc29-6647ae86ca09"/>
    <xsd:import namespace="801c4675-2f36-4d9a-9f6e-58f5aa423ee7"/>
    <xsd:element name="properties">
      <xsd:complexType>
        <xsd:sequence>
          <xsd:element name="documentManagement">
            <xsd:complexType>
              <xsd:all>
                <xsd:element ref="ns3:SharedWithUsers" minOccurs="0"/>
                <xsd:element ref="ns3:SharingHintHash" minOccurs="0"/>
                <xsd:element ref="ns3:SharedWithDetails" minOccurs="0"/>
                <xsd:element ref="ns4:MediaServiceMetadata" minOccurs="0"/>
                <xsd:element ref="ns4:MediaServiceFastMetadata" minOccurs="0"/>
                <xsd:element ref="ns4:MediaServiceEventHashCode" minOccurs="0"/>
                <xsd:element ref="ns4:MediaServiceGenerationTime" minOccurs="0"/>
                <xsd:element ref="ns4:MediaServiceDateTaken" minOccurs="0"/>
                <xsd:element ref="ns4:MediaServiceAutoTags" minOccurs="0"/>
                <xsd:element ref="ns4:MediaServiceOCR" minOccurs="0"/>
                <xsd:element ref="ns4:MediaServiceAutoKeyPoints" minOccurs="0"/>
                <xsd:element ref="ns4:MediaServiceKeyPoint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c37061-1dc1-4fe3-bc29-6647ae86ca0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01c4675-2f36-4d9a-9f6e-58f5aa423ee7"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E97267-3236-4E74-898D-56928C8864AC}">
  <ds:schemaRefs>
    <ds:schemaRef ds:uri="http://schemas.microsoft.com/sharepoint/v3/contenttype/forms"/>
  </ds:schemaRefs>
</ds:datastoreItem>
</file>

<file path=customXml/itemProps2.xml><?xml version="1.0" encoding="utf-8"?>
<ds:datastoreItem xmlns:ds="http://schemas.openxmlformats.org/officeDocument/2006/customXml" ds:itemID="{2892B5D3-AF6C-4CB0-ADD3-8AD3D7947B9E}">
  <ds:schemaRefs>
    <ds:schemaRef ds:uri="http://schemas.microsoft.com/office/2006/metadata/properties"/>
    <ds:schemaRef ds:uri="9ac37061-1dc1-4fe3-bc29-6647ae86ca09"/>
  </ds:schemaRefs>
</ds:datastoreItem>
</file>

<file path=customXml/itemProps3.xml><?xml version="1.0" encoding="utf-8"?>
<ds:datastoreItem xmlns:ds="http://schemas.openxmlformats.org/officeDocument/2006/customXml" ds:itemID="{35657365-673A-48B5-BA1E-7EACCA917B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c37061-1dc1-4fe3-bc29-6647ae86ca09"/>
    <ds:schemaRef ds:uri="801c4675-2f36-4d9a-9f6e-58f5aa423e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5899</TotalTime>
  <Words>5486</Words>
  <Application>Microsoft Office PowerPoint</Application>
  <PresentationFormat>On-screen Show (16:9)</PresentationFormat>
  <Paragraphs>342</Paragraphs>
  <Slides>21</Slides>
  <Notes>21</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21</vt:i4>
      </vt:variant>
    </vt:vector>
  </HeadingPairs>
  <TitlesOfParts>
    <vt:vector size="37" baseType="lpstr">
      <vt:lpstr>Arial</vt:lpstr>
      <vt:lpstr>Calibri</vt:lpstr>
      <vt:lpstr>Courier New</vt:lpstr>
      <vt:lpstr>Franklin Gothic Book</vt:lpstr>
      <vt:lpstr>Franklin Gothic Demi Cond</vt:lpstr>
      <vt:lpstr>Franklin Gothic Medium</vt:lpstr>
      <vt:lpstr>Franklin Gothic Medium Cond</vt:lpstr>
      <vt:lpstr>Gill Sans MT Condensed</vt:lpstr>
      <vt:lpstr>Helvetica Neue Medium</vt:lpstr>
      <vt:lpstr>Lucida Grande</vt:lpstr>
      <vt:lpstr>Verdana</vt:lpstr>
      <vt:lpstr>Wingdings</vt:lpstr>
      <vt:lpstr>CSG PowerPoint Template_Grey &amp; White</vt:lpstr>
      <vt:lpstr>1_CSG PowerPoint Template_Grey &amp; White</vt:lpstr>
      <vt:lpstr>2_CSG PowerPoint Template_Grey &amp; White</vt:lpstr>
      <vt:lpstr>CSG PowerPoint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Erica Morrison</dc:creator>
  <cp:lastModifiedBy>Erica Morrison</cp:lastModifiedBy>
  <cp:revision>2</cp:revision>
  <dcterms:created xsi:type="dcterms:W3CDTF">2020-05-03T13:05:03Z</dcterms:created>
  <dcterms:modified xsi:type="dcterms:W3CDTF">2020-06-09T15:08:49Z</dcterms:modified>
</cp:coreProperties>
</file>